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8"/>
  </p:notesMasterIdLst>
  <p:sldIdLst>
    <p:sldId id="309" r:id="rId2"/>
    <p:sldId id="307" r:id="rId3"/>
    <p:sldId id="310" r:id="rId4"/>
    <p:sldId id="308" r:id="rId5"/>
    <p:sldId id="293" r:id="rId6"/>
    <p:sldId id="257" r:id="rId7"/>
    <p:sldId id="258" r:id="rId8"/>
    <p:sldId id="256" r:id="rId9"/>
    <p:sldId id="259" r:id="rId10"/>
    <p:sldId id="260" r:id="rId11"/>
    <p:sldId id="261" r:id="rId12"/>
    <p:sldId id="264" r:id="rId13"/>
    <p:sldId id="262" r:id="rId14"/>
    <p:sldId id="263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80" r:id="rId24"/>
    <p:sldId id="273" r:id="rId25"/>
    <p:sldId id="274" r:id="rId26"/>
    <p:sldId id="283" r:id="rId27"/>
    <p:sldId id="284" r:id="rId28"/>
    <p:sldId id="303" r:id="rId29"/>
    <p:sldId id="287" r:id="rId30"/>
    <p:sldId id="288" r:id="rId31"/>
    <p:sldId id="298" r:id="rId32"/>
    <p:sldId id="299" r:id="rId33"/>
    <p:sldId id="300" r:id="rId34"/>
    <p:sldId id="304" r:id="rId35"/>
    <p:sldId id="305" r:id="rId36"/>
    <p:sldId id="306" r:id="rId3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6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66FFFF"/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7" autoAdjust="0"/>
    <p:restoredTop sz="94581" autoAdjust="0"/>
  </p:normalViewPr>
  <p:slideViewPr>
    <p:cSldViewPr>
      <p:cViewPr varScale="1">
        <p:scale>
          <a:sx n="75" d="100"/>
          <a:sy n="75" d="100"/>
        </p:scale>
        <p:origin x="-79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png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2E271BC-1E7B-465B-B19C-A58CCF9A41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3756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5C9C190D-5B64-489B-B23A-BB1B47D98727}" type="slidenum">
              <a:rPr lang="en-US" altLang="zh-CN" sz="1200" smtClean="0"/>
              <a:pPr eaLnBrk="1" hangingPunct="1"/>
              <a:t>18</a:t>
            </a:fld>
            <a:endParaRPr lang="en-US" altLang="zh-CN" sz="120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smtClean="0">
                <a:latin typeface="宋体" pitchFamily="2" charset="-122"/>
              </a:rPr>
              <a:t>方式</a:t>
            </a:r>
            <a:r>
              <a:rPr lang="en-US" altLang="zh-CN" sz="2800" smtClean="0">
                <a:latin typeface="宋体" pitchFamily="2" charset="-122"/>
              </a:rPr>
              <a:t>2</a:t>
            </a:r>
            <a:r>
              <a:rPr lang="zh-CN" altLang="en-US" sz="2800" smtClean="0">
                <a:latin typeface="宋体" pitchFamily="2" charset="-122"/>
              </a:rPr>
              <a:t>为</a:t>
            </a:r>
            <a:r>
              <a:rPr lang="en-US" altLang="zh-CN" sz="2800" smtClean="0">
                <a:latin typeface="宋体" pitchFamily="2" charset="-122"/>
              </a:rPr>
              <a:t>8</a:t>
            </a:r>
            <a:r>
              <a:rPr lang="zh-CN" altLang="en-US" sz="2800" smtClean="0">
                <a:latin typeface="宋体" pitchFamily="2" charset="-122"/>
              </a:rPr>
              <a:t>位方式，初值既要装入</a:t>
            </a:r>
            <a:r>
              <a:rPr lang="en-US" altLang="zh-CN" sz="2800" smtClean="0">
                <a:latin typeface="宋体" pitchFamily="2" charset="-122"/>
              </a:rPr>
              <a:t>TH</a:t>
            </a:r>
            <a:r>
              <a:rPr lang="en-US" altLang="zh-CN" sz="1800" smtClean="0">
                <a:latin typeface="宋体" pitchFamily="2" charset="-122"/>
              </a:rPr>
              <a:t>0</a:t>
            </a:r>
            <a:r>
              <a:rPr lang="zh-CN" altLang="en-US" sz="1800" smtClean="0">
                <a:latin typeface="宋体" pitchFamily="2" charset="-122"/>
              </a:rPr>
              <a:t>，</a:t>
            </a:r>
            <a:r>
              <a:rPr lang="zh-CN" altLang="en-US" sz="2800" smtClean="0">
                <a:latin typeface="宋体" pitchFamily="2" charset="-122"/>
              </a:rPr>
              <a:t>也要装入</a:t>
            </a:r>
            <a:r>
              <a:rPr lang="en-US" altLang="zh-CN" sz="2800" smtClean="0">
                <a:latin typeface="宋体" pitchFamily="2" charset="-122"/>
              </a:rPr>
              <a:t>TL</a:t>
            </a:r>
            <a:r>
              <a:rPr lang="en-US" altLang="zh-CN" sz="1800" smtClean="0">
                <a:latin typeface="宋体" pitchFamily="2" charset="-122"/>
              </a:rPr>
              <a:t>0</a:t>
            </a:r>
            <a:r>
              <a:rPr lang="zh-CN" altLang="en-US" sz="1800" smtClean="0">
                <a:latin typeface="宋体" pitchFamily="2" charset="-122"/>
              </a:rPr>
              <a:t>，</a:t>
            </a:r>
            <a:r>
              <a:rPr lang="zh-CN" altLang="en-US" sz="2800" smtClean="0">
                <a:latin typeface="宋体" pitchFamily="2" charset="-122"/>
              </a:rPr>
              <a:t>用指令表示：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smtClean="0">
                <a:latin typeface="宋体" pitchFamily="2" charset="-122"/>
              </a:rPr>
              <a:t>MOV TH0</a:t>
            </a:r>
            <a:r>
              <a:rPr lang="zh-CN" altLang="en-US" sz="2800" smtClean="0">
                <a:latin typeface="宋体" pitchFamily="2" charset="-122"/>
              </a:rPr>
              <a:t>，</a:t>
            </a:r>
            <a:r>
              <a:rPr lang="en-US" altLang="zh-CN" sz="2800" smtClean="0">
                <a:latin typeface="宋体" pitchFamily="2" charset="-122"/>
              </a:rPr>
              <a:t>#9CH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smtClean="0">
                <a:latin typeface="Arial" charset="0"/>
              </a:rPr>
              <a:t>MOV TL0</a:t>
            </a:r>
            <a:r>
              <a:rPr lang="zh-CN" altLang="en-US" sz="2800" smtClean="0">
                <a:latin typeface="Arial" charset="0"/>
              </a:rPr>
              <a:t>，</a:t>
            </a:r>
            <a:r>
              <a:rPr lang="en-US" altLang="zh-CN" sz="2800" smtClean="0">
                <a:latin typeface="Arial" charset="0"/>
              </a:rPr>
              <a:t>#9CH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endParaRPr lang="en-US" altLang="zh-CN" sz="2800" smtClean="0">
              <a:latin typeface="Arial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zh-CN" sz="2800" smtClean="0"/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方式</a:t>
            </a:r>
            <a:r>
              <a:rPr lang="en-US" altLang="zh-CN" sz="2800" smtClean="0"/>
              <a:t>1</a:t>
            </a:r>
            <a:r>
              <a:rPr lang="zh-CN" altLang="en-US" sz="2800" smtClean="0"/>
              <a:t>（</a:t>
            </a:r>
            <a:r>
              <a:rPr lang="en-US" altLang="zh-CN" sz="2800" smtClean="0"/>
              <a:t>16</a:t>
            </a:r>
            <a:r>
              <a:rPr lang="zh-CN" altLang="en-US" sz="2800" smtClean="0"/>
              <a:t>位方式）：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   </a:t>
            </a:r>
            <a:r>
              <a:rPr lang="en-US" altLang="zh-CN" sz="2800" smtClean="0"/>
              <a:t>C=</a:t>
            </a:r>
            <a:r>
              <a:rPr lang="zh-CN" altLang="en-US" sz="2800" smtClean="0"/>
              <a:t>（</a:t>
            </a:r>
            <a:r>
              <a:rPr lang="en-US" altLang="zh-CN" sz="2800" smtClean="0"/>
              <a:t>64H</a:t>
            </a:r>
            <a:r>
              <a:rPr lang="zh-CN" altLang="en-US" sz="2800" smtClean="0"/>
              <a:t>）</a:t>
            </a:r>
            <a:r>
              <a:rPr lang="zh-CN" altLang="en-US" sz="1800" smtClean="0"/>
              <a:t>补</a:t>
            </a:r>
            <a:r>
              <a:rPr lang="en-US" altLang="zh-CN" sz="2800" smtClean="0"/>
              <a:t>=10000H</a:t>
            </a:r>
            <a:r>
              <a:rPr lang="zh-CN" altLang="en-US" sz="2800" smtClean="0"/>
              <a:t>－</a:t>
            </a:r>
            <a:r>
              <a:rPr lang="en-US" altLang="zh-CN" sz="2800" smtClean="0"/>
              <a:t>64H=FF9CH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方式</a:t>
            </a:r>
            <a:r>
              <a:rPr lang="en-US" altLang="zh-CN" sz="2800" smtClean="0"/>
              <a:t>2</a:t>
            </a:r>
            <a:r>
              <a:rPr lang="zh-CN" altLang="en-US" sz="2800" smtClean="0"/>
              <a:t>（</a:t>
            </a:r>
            <a:r>
              <a:rPr lang="en-US" altLang="zh-CN" sz="2800" smtClean="0"/>
              <a:t>8</a:t>
            </a:r>
            <a:r>
              <a:rPr lang="zh-CN" altLang="en-US" sz="2800" smtClean="0"/>
              <a:t>位方式）：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应注意定时器在不同工作方式时，初值方法不同。由于方式</a:t>
            </a:r>
            <a:r>
              <a:rPr lang="en-US" altLang="zh-CN" sz="2800" smtClean="0"/>
              <a:t>0</a:t>
            </a:r>
            <a:r>
              <a:rPr lang="zh-CN" altLang="en-US" sz="2800" smtClean="0"/>
              <a:t>是</a:t>
            </a:r>
            <a:r>
              <a:rPr lang="en-US" altLang="zh-CN" sz="2800" smtClean="0"/>
              <a:t>13</a:t>
            </a:r>
            <a:r>
              <a:rPr lang="zh-CN" altLang="en-US" sz="2800" smtClean="0"/>
              <a:t>位定时</a:t>
            </a:r>
            <a:r>
              <a:rPr lang="en-US" altLang="zh-CN" sz="2800" smtClean="0"/>
              <a:t>/</a:t>
            </a:r>
            <a:r>
              <a:rPr lang="zh-CN" altLang="en-US" sz="2800" smtClean="0"/>
              <a:t>计数方式，对</a:t>
            </a:r>
            <a:r>
              <a:rPr lang="en-US" altLang="zh-CN" sz="2800" smtClean="0"/>
              <a:t>T</a:t>
            </a:r>
            <a:r>
              <a:rPr lang="en-US" altLang="zh-CN" sz="1800" smtClean="0"/>
              <a:t>0</a:t>
            </a:r>
            <a:r>
              <a:rPr lang="zh-CN" altLang="en-US" sz="2800" smtClean="0"/>
              <a:t>而言，高</a:t>
            </a:r>
            <a:r>
              <a:rPr lang="en-US" altLang="zh-CN" sz="2800" smtClean="0"/>
              <a:t>8</a:t>
            </a:r>
            <a:r>
              <a:rPr lang="zh-CN" altLang="en-US" sz="2800" smtClean="0"/>
              <a:t>位初值装入</a:t>
            </a:r>
            <a:r>
              <a:rPr lang="en-US" altLang="zh-CN" sz="2800" smtClean="0"/>
              <a:t>TH</a:t>
            </a:r>
            <a:r>
              <a:rPr lang="en-US" altLang="zh-CN" sz="1800" smtClean="0"/>
              <a:t>0</a:t>
            </a:r>
            <a:r>
              <a:rPr lang="zh-CN" altLang="en-US" sz="1800" smtClean="0"/>
              <a:t>，</a:t>
            </a:r>
            <a:r>
              <a:rPr lang="zh-CN" altLang="en-US" sz="2800" smtClean="0"/>
              <a:t>低</a:t>
            </a:r>
            <a:r>
              <a:rPr lang="en-US" altLang="zh-CN" sz="2800" smtClean="0"/>
              <a:t>5</a:t>
            </a:r>
            <a:r>
              <a:rPr lang="zh-CN" altLang="en-US" sz="2800" smtClean="0"/>
              <a:t>位初值装入</a:t>
            </a:r>
            <a:r>
              <a:rPr lang="en-US" altLang="zh-CN" sz="2800" smtClean="0"/>
              <a:t>TL</a:t>
            </a:r>
            <a:r>
              <a:rPr lang="en-US" altLang="zh-CN" sz="1800" smtClean="0"/>
              <a:t>0</a:t>
            </a:r>
            <a:r>
              <a:rPr lang="zh-CN" altLang="en-US" sz="2800" smtClean="0"/>
              <a:t>的低</a:t>
            </a:r>
            <a:r>
              <a:rPr lang="en-US" altLang="zh-CN" sz="2800" smtClean="0"/>
              <a:t>5</a:t>
            </a:r>
            <a:r>
              <a:rPr lang="zh-CN" altLang="en-US" sz="2800" smtClean="0"/>
              <a:t>位（</a:t>
            </a:r>
            <a:r>
              <a:rPr lang="en-US" altLang="zh-CN" sz="2800" smtClean="0"/>
              <a:t>TL</a:t>
            </a:r>
            <a:r>
              <a:rPr lang="en-US" altLang="zh-CN" sz="1800" smtClean="0"/>
              <a:t>0</a:t>
            </a:r>
            <a:r>
              <a:rPr lang="zh-CN" altLang="en-US" sz="2800" smtClean="0"/>
              <a:t>的高</a:t>
            </a:r>
            <a:r>
              <a:rPr lang="en-US" altLang="zh-CN" sz="2800" smtClean="0"/>
              <a:t>3</a:t>
            </a:r>
            <a:r>
              <a:rPr lang="zh-CN" altLang="en-US" sz="2800" smtClean="0"/>
              <a:t>位无效）。所以对于上例，要装入</a:t>
            </a:r>
            <a:r>
              <a:rPr lang="en-US" altLang="zh-CN" sz="2800" smtClean="0"/>
              <a:t>1F9CH</a:t>
            </a:r>
            <a:r>
              <a:rPr lang="zh-CN" altLang="en-US" sz="2800" smtClean="0"/>
              <a:t>初值时，可安排成：</a:t>
            </a:r>
          </a:p>
          <a:p>
            <a:pPr eaLnBrk="1" hangingPunct="1">
              <a:spcBef>
                <a:spcPct val="20000"/>
              </a:spcBef>
            </a:pPr>
            <a:endParaRPr lang="zh-CN" altLang="en-US" sz="2800" smtClean="0"/>
          </a:p>
          <a:p>
            <a:pPr eaLnBrk="1" hangingPunct="1">
              <a:spcBef>
                <a:spcPct val="20000"/>
              </a:spcBef>
            </a:pPr>
            <a:r>
              <a:rPr lang="zh-CN" altLang="en-US" sz="2800" smtClean="0"/>
              <a:t>   </a:t>
            </a:r>
            <a:r>
              <a:rPr lang="en-US" altLang="zh-CN" sz="2800" smtClean="0"/>
              <a:t>C=64H</a:t>
            </a:r>
            <a:r>
              <a:rPr lang="zh-CN" altLang="en-US" sz="2800" smtClean="0"/>
              <a:t>）</a:t>
            </a:r>
            <a:r>
              <a:rPr lang="zh-CN" altLang="en-US" sz="1800" smtClean="0"/>
              <a:t>补</a:t>
            </a:r>
            <a:r>
              <a:rPr lang="en-US" altLang="zh-CN" sz="2800" smtClean="0"/>
              <a:t>=100H</a:t>
            </a:r>
            <a:r>
              <a:rPr lang="zh-CN" altLang="en-US" sz="2800" smtClean="0"/>
              <a:t>－</a:t>
            </a:r>
            <a:r>
              <a:rPr lang="en-US" altLang="zh-CN" sz="2800" smtClean="0"/>
              <a:t>64H=9CH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9525" y="-20638"/>
            <a:ext cx="9153525" cy="6878638"/>
            <a:chOff x="-6" y="-13"/>
            <a:chExt cx="5766" cy="4333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5549" y="0"/>
              <a:ext cx="211" cy="43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white">
            <a:xfrm>
              <a:off x="-6" y="2828"/>
              <a:ext cx="3625" cy="1492"/>
            </a:xfrm>
            <a:custGeom>
              <a:avLst/>
              <a:gdLst>
                <a:gd name="T0" fmla="*/ 0 w 3625"/>
                <a:gd name="T1" fmla="*/ 1491 h 1492"/>
                <a:gd name="T2" fmla="*/ 0 w 3625"/>
                <a:gd name="T3" fmla="*/ 0 h 1492"/>
                <a:gd name="T4" fmla="*/ 171 w 3625"/>
                <a:gd name="T5" fmla="*/ 3 h 1492"/>
                <a:gd name="T6" fmla="*/ 355 w 3625"/>
                <a:gd name="T7" fmla="*/ 9 h 1492"/>
                <a:gd name="T8" fmla="*/ 499 w 3625"/>
                <a:gd name="T9" fmla="*/ 21 h 1492"/>
                <a:gd name="T10" fmla="*/ 650 w 3625"/>
                <a:gd name="T11" fmla="*/ 36 h 1492"/>
                <a:gd name="T12" fmla="*/ 809 w 3625"/>
                <a:gd name="T13" fmla="*/ 54 h 1492"/>
                <a:gd name="T14" fmla="*/ 957 w 3625"/>
                <a:gd name="T15" fmla="*/ 78 h 1492"/>
                <a:gd name="T16" fmla="*/ 1119 w 3625"/>
                <a:gd name="T17" fmla="*/ 105 h 1492"/>
                <a:gd name="T18" fmla="*/ 1261 w 3625"/>
                <a:gd name="T19" fmla="*/ 133 h 1492"/>
                <a:gd name="T20" fmla="*/ 1441 w 3625"/>
                <a:gd name="T21" fmla="*/ 175 h 1492"/>
                <a:gd name="T22" fmla="*/ 1598 w 3625"/>
                <a:gd name="T23" fmla="*/ 217 h 1492"/>
                <a:gd name="T24" fmla="*/ 1763 w 3625"/>
                <a:gd name="T25" fmla="*/ 269 h 1492"/>
                <a:gd name="T26" fmla="*/ 1887 w 3625"/>
                <a:gd name="T27" fmla="*/ 308 h 1492"/>
                <a:gd name="T28" fmla="*/ 2085 w 3625"/>
                <a:gd name="T29" fmla="*/ 384 h 1492"/>
                <a:gd name="T30" fmla="*/ 2230 w 3625"/>
                <a:gd name="T31" fmla="*/ 444 h 1492"/>
                <a:gd name="T32" fmla="*/ 2456 w 3625"/>
                <a:gd name="T33" fmla="*/ 547 h 1492"/>
                <a:gd name="T34" fmla="*/ 2666 w 3625"/>
                <a:gd name="T35" fmla="*/ 662 h 1492"/>
                <a:gd name="T36" fmla="*/ 2859 w 3625"/>
                <a:gd name="T37" fmla="*/ 786 h 1492"/>
                <a:gd name="T38" fmla="*/ 3046 w 3625"/>
                <a:gd name="T39" fmla="*/ 920 h 1492"/>
                <a:gd name="T40" fmla="*/ 3193 w 3625"/>
                <a:gd name="T41" fmla="*/ 1038 h 1492"/>
                <a:gd name="T42" fmla="*/ 3332 w 3625"/>
                <a:gd name="T43" fmla="*/ 1168 h 1492"/>
                <a:gd name="T44" fmla="*/ 3440 w 3625"/>
                <a:gd name="T45" fmla="*/ 1280 h 1492"/>
                <a:gd name="T46" fmla="*/ 3524 w 3625"/>
                <a:gd name="T47" fmla="*/ 1380 h 1492"/>
                <a:gd name="T48" fmla="*/ 3624 w 3625"/>
                <a:gd name="T49" fmla="*/ 1491 h 1492"/>
                <a:gd name="T50" fmla="*/ 3608 w 3625"/>
                <a:gd name="T51" fmla="*/ 1491 h 1492"/>
                <a:gd name="T52" fmla="*/ 0 w 3625"/>
                <a:gd name="T53" fmla="*/ 1491 h 14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625" h="1492">
                  <a:moveTo>
                    <a:pt x="0" y="1491"/>
                  </a:moveTo>
                  <a:lnTo>
                    <a:pt x="0" y="0"/>
                  </a:lnTo>
                  <a:lnTo>
                    <a:pt x="171" y="3"/>
                  </a:lnTo>
                  <a:lnTo>
                    <a:pt x="355" y="9"/>
                  </a:lnTo>
                  <a:lnTo>
                    <a:pt x="499" y="21"/>
                  </a:lnTo>
                  <a:lnTo>
                    <a:pt x="650" y="36"/>
                  </a:lnTo>
                  <a:lnTo>
                    <a:pt x="809" y="54"/>
                  </a:lnTo>
                  <a:lnTo>
                    <a:pt x="957" y="78"/>
                  </a:lnTo>
                  <a:lnTo>
                    <a:pt x="1119" y="105"/>
                  </a:lnTo>
                  <a:lnTo>
                    <a:pt x="1261" y="133"/>
                  </a:lnTo>
                  <a:lnTo>
                    <a:pt x="1441" y="175"/>
                  </a:lnTo>
                  <a:lnTo>
                    <a:pt x="1598" y="217"/>
                  </a:lnTo>
                  <a:lnTo>
                    <a:pt x="1763" y="269"/>
                  </a:lnTo>
                  <a:lnTo>
                    <a:pt x="1887" y="308"/>
                  </a:lnTo>
                  <a:lnTo>
                    <a:pt x="2085" y="384"/>
                  </a:lnTo>
                  <a:lnTo>
                    <a:pt x="2230" y="444"/>
                  </a:lnTo>
                  <a:lnTo>
                    <a:pt x="2456" y="547"/>
                  </a:lnTo>
                  <a:lnTo>
                    <a:pt x="2666" y="662"/>
                  </a:lnTo>
                  <a:lnTo>
                    <a:pt x="2859" y="786"/>
                  </a:lnTo>
                  <a:lnTo>
                    <a:pt x="3046" y="920"/>
                  </a:lnTo>
                  <a:lnTo>
                    <a:pt x="3193" y="1038"/>
                  </a:lnTo>
                  <a:lnTo>
                    <a:pt x="3332" y="1168"/>
                  </a:lnTo>
                  <a:lnTo>
                    <a:pt x="3440" y="1280"/>
                  </a:lnTo>
                  <a:lnTo>
                    <a:pt x="3524" y="1380"/>
                  </a:lnTo>
                  <a:lnTo>
                    <a:pt x="3624" y="1491"/>
                  </a:lnTo>
                  <a:lnTo>
                    <a:pt x="3608" y="1491"/>
                  </a:lnTo>
                  <a:lnTo>
                    <a:pt x="0" y="1491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white">
            <a:xfrm>
              <a:off x="0" y="2405"/>
              <a:ext cx="5143" cy="1902"/>
            </a:xfrm>
            <a:custGeom>
              <a:avLst/>
              <a:gdLst>
                <a:gd name="T0" fmla="*/ 2718 w 5143"/>
                <a:gd name="T1" fmla="*/ 405 h 1902"/>
                <a:gd name="T2" fmla="*/ 2466 w 5143"/>
                <a:gd name="T3" fmla="*/ 333 h 1902"/>
                <a:gd name="T4" fmla="*/ 2202 w 5143"/>
                <a:gd name="T5" fmla="*/ 261 h 1902"/>
                <a:gd name="T6" fmla="*/ 1929 w 5143"/>
                <a:gd name="T7" fmla="*/ 198 h 1902"/>
                <a:gd name="T8" fmla="*/ 1695 w 5143"/>
                <a:gd name="T9" fmla="*/ 153 h 1902"/>
                <a:gd name="T10" fmla="*/ 1434 w 5143"/>
                <a:gd name="T11" fmla="*/ 111 h 1902"/>
                <a:gd name="T12" fmla="*/ 1188 w 5143"/>
                <a:gd name="T13" fmla="*/ 75 h 1902"/>
                <a:gd name="T14" fmla="*/ 957 w 5143"/>
                <a:gd name="T15" fmla="*/ 48 h 1902"/>
                <a:gd name="T16" fmla="*/ 747 w 5143"/>
                <a:gd name="T17" fmla="*/ 30 h 1902"/>
                <a:gd name="T18" fmla="*/ 501 w 5143"/>
                <a:gd name="T19" fmla="*/ 15 h 1902"/>
                <a:gd name="T20" fmla="*/ 246 w 5143"/>
                <a:gd name="T21" fmla="*/ 3 h 1902"/>
                <a:gd name="T22" fmla="*/ 0 w 5143"/>
                <a:gd name="T23" fmla="*/ 0 h 1902"/>
                <a:gd name="T24" fmla="*/ 0 w 5143"/>
                <a:gd name="T25" fmla="*/ 275 h 1902"/>
                <a:gd name="T26" fmla="*/ 0 w 5143"/>
                <a:gd name="T27" fmla="*/ 345 h 1902"/>
                <a:gd name="T28" fmla="*/ 0 w 5143"/>
                <a:gd name="T29" fmla="*/ 275 h 1902"/>
                <a:gd name="T30" fmla="*/ 0 w 5143"/>
                <a:gd name="T31" fmla="*/ 342 h 1902"/>
                <a:gd name="T32" fmla="*/ 339 w 5143"/>
                <a:gd name="T33" fmla="*/ 351 h 1902"/>
                <a:gd name="T34" fmla="*/ 606 w 5143"/>
                <a:gd name="T35" fmla="*/ 372 h 1902"/>
                <a:gd name="T36" fmla="*/ 852 w 5143"/>
                <a:gd name="T37" fmla="*/ 399 h 1902"/>
                <a:gd name="T38" fmla="*/ 1068 w 5143"/>
                <a:gd name="T39" fmla="*/ 435 h 1902"/>
                <a:gd name="T40" fmla="*/ 1275 w 5143"/>
                <a:gd name="T41" fmla="*/ 474 h 1902"/>
                <a:gd name="T42" fmla="*/ 1545 w 5143"/>
                <a:gd name="T43" fmla="*/ 540 h 1902"/>
                <a:gd name="T44" fmla="*/ 1761 w 5143"/>
                <a:gd name="T45" fmla="*/ 603 h 1902"/>
                <a:gd name="T46" fmla="*/ 1971 w 5143"/>
                <a:gd name="T47" fmla="*/ 678 h 1902"/>
                <a:gd name="T48" fmla="*/ 2166 w 5143"/>
                <a:gd name="T49" fmla="*/ 747 h 1902"/>
                <a:gd name="T50" fmla="*/ 2397 w 5143"/>
                <a:gd name="T51" fmla="*/ 852 h 1902"/>
                <a:gd name="T52" fmla="*/ 2613 w 5143"/>
                <a:gd name="T53" fmla="*/ 960 h 1902"/>
                <a:gd name="T54" fmla="*/ 2832 w 5143"/>
                <a:gd name="T55" fmla="*/ 1095 h 1902"/>
                <a:gd name="T56" fmla="*/ 3012 w 5143"/>
                <a:gd name="T57" fmla="*/ 1212 h 1902"/>
                <a:gd name="T58" fmla="*/ 3186 w 5143"/>
                <a:gd name="T59" fmla="*/ 1347 h 1902"/>
                <a:gd name="T60" fmla="*/ 3351 w 5143"/>
                <a:gd name="T61" fmla="*/ 1497 h 1902"/>
                <a:gd name="T62" fmla="*/ 3480 w 5143"/>
                <a:gd name="T63" fmla="*/ 1629 h 1902"/>
                <a:gd name="T64" fmla="*/ 3612 w 5143"/>
                <a:gd name="T65" fmla="*/ 1785 h 1902"/>
                <a:gd name="T66" fmla="*/ 3699 w 5143"/>
                <a:gd name="T67" fmla="*/ 1901 h 1902"/>
                <a:gd name="T68" fmla="*/ 5142 w 5143"/>
                <a:gd name="T69" fmla="*/ 1901 h 1902"/>
                <a:gd name="T70" fmla="*/ 5076 w 5143"/>
                <a:gd name="T71" fmla="*/ 1827 h 1902"/>
                <a:gd name="T72" fmla="*/ 4968 w 5143"/>
                <a:gd name="T73" fmla="*/ 1707 h 1902"/>
                <a:gd name="T74" fmla="*/ 4797 w 5143"/>
                <a:gd name="T75" fmla="*/ 1539 h 1902"/>
                <a:gd name="T76" fmla="*/ 4617 w 5143"/>
                <a:gd name="T77" fmla="*/ 1383 h 1902"/>
                <a:gd name="T78" fmla="*/ 4410 w 5143"/>
                <a:gd name="T79" fmla="*/ 1221 h 1902"/>
                <a:gd name="T80" fmla="*/ 4185 w 5143"/>
                <a:gd name="T81" fmla="*/ 1071 h 1902"/>
                <a:gd name="T82" fmla="*/ 3960 w 5143"/>
                <a:gd name="T83" fmla="*/ 939 h 1902"/>
                <a:gd name="T84" fmla="*/ 3708 w 5143"/>
                <a:gd name="T85" fmla="*/ 801 h 1902"/>
                <a:gd name="T86" fmla="*/ 3492 w 5143"/>
                <a:gd name="T87" fmla="*/ 702 h 1902"/>
                <a:gd name="T88" fmla="*/ 3231 w 5143"/>
                <a:gd name="T89" fmla="*/ 588 h 1902"/>
                <a:gd name="T90" fmla="*/ 2964 w 5143"/>
                <a:gd name="T91" fmla="*/ 489 h 1902"/>
                <a:gd name="T92" fmla="*/ 2718 w 5143"/>
                <a:gd name="T93" fmla="*/ 405 h 190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143" h="1902">
                  <a:moveTo>
                    <a:pt x="2718" y="405"/>
                  </a:moveTo>
                  <a:lnTo>
                    <a:pt x="2466" y="333"/>
                  </a:lnTo>
                  <a:lnTo>
                    <a:pt x="2202" y="261"/>
                  </a:lnTo>
                  <a:lnTo>
                    <a:pt x="1929" y="198"/>
                  </a:lnTo>
                  <a:lnTo>
                    <a:pt x="1695" y="153"/>
                  </a:lnTo>
                  <a:lnTo>
                    <a:pt x="1434" y="111"/>
                  </a:lnTo>
                  <a:lnTo>
                    <a:pt x="1188" y="75"/>
                  </a:lnTo>
                  <a:lnTo>
                    <a:pt x="957" y="48"/>
                  </a:lnTo>
                  <a:lnTo>
                    <a:pt x="747" y="30"/>
                  </a:lnTo>
                  <a:lnTo>
                    <a:pt x="501" y="15"/>
                  </a:lnTo>
                  <a:lnTo>
                    <a:pt x="246" y="3"/>
                  </a:lnTo>
                  <a:lnTo>
                    <a:pt x="0" y="0"/>
                  </a:lnTo>
                  <a:lnTo>
                    <a:pt x="0" y="275"/>
                  </a:lnTo>
                  <a:lnTo>
                    <a:pt x="0" y="345"/>
                  </a:lnTo>
                  <a:lnTo>
                    <a:pt x="0" y="275"/>
                  </a:lnTo>
                  <a:lnTo>
                    <a:pt x="0" y="342"/>
                  </a:lnTo>
                  <a:lnTo>
                    <a:pt x="339" y="351"/>
                  </a:lnTo>
                  <a:lnTo>
                    <a:pt x="606" y="372"/>
                  </a:lnTo>
                  <a:lnTo>
                    <a:pt x="852" y="399"/>
                  </a:lnTo>
                  <a:lnTo>
                    <a:pt x="1068" y="435"/>
                  </a:lnTo>
                  <a:lnTo>
                    <a:pt x="1275" y="474"/>
                  </a:lnTo>
                  <a:lnTo>
                    <a:pt x="1545" y="540"/>
                  </a:lnTo>
                  <a:lnTo>
                    <a:pt x="1761" y="603"/>
                  </a:lnTo>
                  <a:lnTo>
                    <a:pt x="1971" y="678"/>
                  </a:lnTo>
                  <a:lnTo>
                    <a:pt x="2166" y="747"/>
                  </a:lnTo>
                  <a:lnTo>
                    <a:pt x="2397" y="852"/>
                  </a:lnTo>
                  <a:lnTo>
                    <a:pt x="2613" y="960"/>
                  </a:lnTo>
                  <a:lnTo>
                    <a:pt x="2832" y="1095"/>
                  </a:lnTo>
                  <a:lnTo>
                    <a:pt x="3012" y="1212"/>
                  </a:lnTo>
                  <a:lnTo>
                    <a:pt x="3186" y="1347"/>
                  </a:lnTo>
                  <a:lnTo>
                    <a:pt x="3351" y="1497"/>
                  </a:lnTo>
                  <a:lnTo>
                    <a:pt x="3480" y="1629"/>
                  </a:lnTo>
                  <a:lnTo>
                    <a:pt x="3612" y="1785"/>
                  </a:lnTo>
                  <a:lnTo>
                    <a:pt x="3699" y="1901"/>
                  </a:lnTo>
                  <a:lnTo>
                    <a:pt x="5142" y="1901"/>
                  </a:lnTo>
                  <a:lnTo>
                    <a:pt x="5076" y="1827"/>
                  </a:lnTo>
                  <a:lnTo>
                    <a:pt x="4968" y="1707"/>
                  </a:lnTo>
                  <a:lnTo>
                    <a:pt x="4797" y="1539"/>
                  </a:lnTo>
                  <a:lnTo>
                    <a:pt x="4617" y="1383"/>
                  </a:lnTo>
                  <a:lnTo>
                    <a:pt x="4410" y="1221"/>
                  </a:lnTo>
                  <a:lnTo>
                    <a:pt x="4185" y="1071"/>
                  </a:lnTo>
                  <a:lnTo>
                    <a:pt x="3960" y="939"/>
                  </a:lnTo>
                  <a:lnTo>
                    <a:pt x="3708" y="801"/>
                  </a:lnTo>
                  <a:lnTo>
                    <a:pt x="3492" y="702"/>
                  </a:lnTo>
                  <a:lnTo>
                    <a:pt x="3231" y="588"/>
                  </a:lnTo>
                  <a:lnTo>
                    <a:pt x="2964" y="489"/>
                  </a:lnTo>
                  <a:lnTo>
                    <a:pt x="2718" y="405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white">
            <a:xfrm>
              <a:off x="0" y="1982"/>
              <a:ext cx="5760" cy="2325"/>
            </a:xfrm>
            <a:custGeom>
              <a:avLst/>
              <a:gdLst>
                <a:gd name="T0" fmla="*/ 0 w 5760"/>
                <a:gd name="T1" fmla="*/ 0 h 2325"/>
                <a:gd name="T2" fmla="*/ 0 w 5760"/>
                <a:gd name="T3" fmla="*/ 339 h 2325"/>
                <a:gd name="T4" fmla="*/ 558 w 5760"/>
                <a:gd name="T5" fmla="*/ 357 h 2325"/>
                <a:gd name="T6" fmla="*/ 807 w 5760"/>
                <a:gd name="T7" fmla="*/ 375 h 2325"/>
                <a:gd name="T8" fmla="*/ 1056 w 5760"/>
                <a:gd name="T9" fmla="*/ 399 h 2325"/>
                <a:gd name="T10" fmla="*/ 1272 w 5760"/>
                <a:gd name="T11" fmla="*/ 426 h 2325"/>
                <a:gd name="T12" fmla="*/ 1539 w 5760"/>
                <a:gd name="T13" fmla="*/ 465 h 2325"/>
                <a:gd name="T14" fmla="*/ 1791 w 5760"/>
                <a:gd name="T15" fmla="*/ 510 h 2325"/>
                <a:gd name="T16" fmla="*/ 2076 w 5760"/>
                <a:gd name="T17" fmla="*/ 570 h 2325"/>
                <a:gd name="T18" fmla="*/ 2334 w 5760"/>
                <a:gd name="T19" fmla="*/ 630 h 2325"/>
                <a:gd name="T20" fmla="*/ 2544 w 5760"/>
                <a:gd name="T21" fmla="*/ 687 h 2325"/>
                <a:gd name="T22" fmla="*/ 2775 w 5760"/>
                <a:gd name="T23" fmla="*/ 759 h 2325"/>
                <a:gd name="T24" fmla="*/ 3003 w 5760"/>
                <a:gd name="T25" fmla="*/ 837 h 2325"/>
                <a:gd name="T26" fmla="*/ 3231 w 5760"/>
                <a:gd name="T27" fmla="*/ 924 h 2325"/>
                <a:gd name="T28" fmla="*/ 3438 w 5760"/>
                <a:gd name="T29" fmla="*/ 1005 h 2325"/>
                <a:gd name="T30" fmla="*/ 3663 w 5760"/>
                <a:gd name="T31" fmla="*/ 1110 h 2325"/>
                <a:gd name="T32" fmla="*/ 3903 w 5760"/>
                <a:gd name="T33" fmla="*/ 1233 h 2325"/>
                <a:gd name="T34" fmla="*/ 4149 w 5760"/>
                <a:gd name="T35" fmla="*/ 1374 h 2325"/>
                <a:gd name="T36" fmla="*/ 4353 w 5760"/>
                <a:gd name="T37" fmla="*/ 1506 h 2325"/>
                <a:gd name="T38" fmla="*/ 4491 w 5760"/>
                <a:gd name="T39" fmla="*/ 1602 h 2325"/>
                <a:gd name="T40" fmla="*/ 4668 w 5760"/>
                <a:gd name="T41" fmla="*/ 1740 h 2325"/>
                <a:gd name="T42" fmla="*/ 4824 w 5760"/>
                <a:gd name="T43" fmla="*/ 1875 h 2325"/>
                <a:gd name="T44" fmla="*/ 4968 w 5760"/>
                <a:gd name="T45" fmla="*/ 2016 h 2325"/>
                <a:gd name="T46" fmla="*/ 5100 w 5760"/>
                <a:gd name="T47" fmla="*/ 2154 h 2325"/>
                <a:gd name="T48" fmla="*/ 5238 w 5760"/>
                <a:gd name="T49" fmla="*/ 2324 h 2325"/>
                <a:gd name="T50" fmla="*/ 5759 w 5760"/>
                <a:gd name="T51" fmla="*/ 2324 h 2325"/>
                <a:gd name="T52" fmla="*/ 5759 w 5760"/>
                <a:gd name="T53" fmla="*/ 1245 h 2325"/>
                <a:gd name="T54" fmla="*/ 5580 w 5760"/>
                <a:gd name="T55" fmla="*/ 1119 h 2325"/>
                <a:gd name="T56" fmla="*/ 5400 w 5760"/>
                <a:gd name="T57" fmla="*/ 1020 h 2325"/>
                <a:gd name="T58" fmla="*/ 5205 w 5760"/>
                <a:gd name="T59" fmla="*/ 918 h 2325"/>
                <a:gd name="T60" fmla="*/ 5031 w 5760"/>
                <a:gd name="T61" fmla="*/ 837 h 2325"/>
                <a:gd name="T62" fmla="*/ 4866 w 5760"/>
                <a:gd name="T63" fmla="*/ 771 h 2325"/>
                <a:gd name="T64" fmla="*/ 4710 w 5760"/>
                <a:gd name="T65" fmla="*/ 711 h 2325"/>
                <a:gd name="T66" fmla="*/ 4545 w 5760"/>
                <a:gd name="T67" fmla="*/ 651 h 2325"/>
                <a:gd name="T68" fmla="*/ 4386 w 5760"/>
                <a:gd name="T69" fmla="*/ 600 h 2325"/>
                <a:gd name="T70" fmla="*/ 4248 w 5760"/>
                <a:gd name="T71" fmla="*/ 552 h 2325"/>
                <a:gd name="T72" fmla="*/ 3993 w 5760"/>
                <a:gd name="T73" fmla="*/ 483 h 2325"/>
                <a:gd name="T74" fmla="*/ 3777 w 5760"/>
                <a:gd name="T75" fmla="*/ 423 h 2325"/>
                <a:gd name="T76" fmla="*/ 3564 w 5760"/>
                <a:gd name="T77" fmla="*/ 375 h 2325"/>
                <a:gd name="T78" fmla="*/ 3282 w 5760"/>
                <a:gd name="T79" fmla="*/ 312 h 2325"/>
                <a:gd name="T80" fmla="*/ 3003 w 5760"/>
                <a:gd name="T81" fmla="*/ 261 h 2325"/>
                <a:gd name="T82" fmla="*/ 2733 w 5760"/>
                <a:gd name="T83" fmla="*/ 213 h 2325"/>
                <a:gd name="T84" fmla="*/ 2451 w 5760"/>
                <a:gd name="T85" fmla="*/ 171 h 2325"/>
                <a:gd name="T86" fmla="*/ 2211 w 5760"/>
                <a:gd name="T87" fmla="*/ 138 h 2325"/>
                <a:gd name="T88" fmla="*/ 1974 w 5760"/>
                <a:gd name="T89" fmla="*/ 108 h 2325"/>
                <a:gd name="T90" fmla="*/ 1665 w 5760"/>
                <a:gd name="T91" fmla="*/ 81 h 2325"/>
                <a:gd name="T92" fmla="*/ 1437 w 5760"/>
                <a:gd name="T93" fmla="*/ 60 h 2325"/>
                <a:gd name="T94" fmla="*/ 1125 w 5760"/>
                <a:gd name="T95" fmla="*/ 36 h 2325"/>
                <a:gd name="T96" fmla="*/ 828 w 5760"/>
                <a:gd name="T97" fmla="*/ 21 h 2325"/>
                <a:gd name="T98" fmla="*/ 558 w 5760"/>
                <a:gd name="T99" fmla="*/ 12 h 2325"/>
                <a:gd name="T100" fmla="*/ 282 w 5760"/>
                <a:gd name="T101" fmla="*/ 3 h 2325"/>
                <a:gd name="T102" fmla="*/ 0 w 5760"/>
                <a:gd name="T103" fmla="*/ 0 h 232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60" h="2325">
                  <a:moveTo>
                    <a:pt x="0" y="0"/>
                  </a:moveTo>
                  <a:lnTo>
                    <a:pt x="0" y="339"/>
                  </a:lnTo>
                  <a:lnTo>
                    <a:pt x="558" y="357"/>
                  </a:lnTo>
                  <a:lnTo>
                    <a:pt x="807" y="375"/>
                  </a:lnTo>
                  <a:lnTo>
                    <a:pt x="1056" y="399"/>
                  </a:lnTo>
                  <a:lnTo>
                    <a:pt x="1272" y="426"/>
                  </a:lnTo>
                  <a:lnTo>
                    <a:pt x="1539" y="465"/>
                  </a:lnTo>
                  <a:lnTo>
                    <a:pt x="1791" y="510"/>
                  </a:lnTo>
                  <a:lnTo>
                    <a:pt x="2076" y="570"/>
                  </a:lnTo>
                  <a:lnTo>
                    <a:pt x="2334" y="630"/>
                  </a:lnTo>
                  <a:lnTo>
                    <a:pt x="2544" y="687"/>
                  </a:lnTo>
                  <a:lnTo>
                    <a:pt x="2775" y="759"/>
                  </a:lnTo>
                  <a:lnTo>
                    <a:pt x="3003" y="837"/>
                  </a:lnTo>
                  <a:lnTo>
                    <a:pt x="3231" y="924"/>
                  </a:lnTo>
                  <a:lnTo>
                    <a:pt x="3438" y="1005"/>
                  </a:lnTo>
                  <a:lnTo>
                    <a:pt x="3663" y="1110"/>
                  </a:lnTo>
                  <a:lnTo>
                    <a:pt x="3903" y="1233"/>
                  </a:lnTo>
                  <a:lnTo>
                    <a:pt x="4149" y="1374"/>
                  </a:lnTo>
                  <a:lnTo>
                    <a:pt x="4353" y="1506"/>
                  </a:lnTo>
                  <a:lnTo>
                    <a:pt x="4491" y="1602"/>
                  </a:lnTo>
                  <a:lnTo>
                    <a:pt x="4668" y="1740"/>
                  </a:lnTo>
                  <a:lnTo>
                    <a:pt x="4824" y="1875"/>
                  </a:lnTo>
                  <a:lnTo>
                    <a:pt x="4968" y="2016"/>
                  </a:lnTo>
                  <a:lnTo>
                    <a:pt x="5100" y="2154"/>
                  </a:lnTo>
                  <a:lnTo>
                    <a:pt x="5238" y="2324"/>
                  </a:lnTo>
                  <a:lnTo>
                    <a:pt x="5759" y="2324"/>
                  </a:lnTo>
                  <a:lnTo>
                    <a:pt x="5759" y="1245"/>
                  </a:lnTo>
                  <a:lnTo>
                    <a:pt x="5580" y="1119"/>
                  </a:lnTo>
                  <a:lnTo>
                    <a:pt x="5400" y="1020"/>
                  </a:lnTo>
                  <a:lnTo>
                    <a:pt x="5205" y="918"/>
                  </a:lnTo>
                  <a:lnTo>
                    <a:pt x="5031" y="837"/>
                  </a:lnTo>
                  <a:lnTo>
                    <a:pt x="4866" y="771"/>
                  </a:lnTo>
                  <a:lnTo>
                    <a:pt x="4710" y="711"/>
                  </a:lnTo>
                  <a:lnTo>
                    <a:pt x="4545" y="651"/>
                  </a:lnTo>
                  <a:lnTo>
                    <a:pt x="4386" y="600"/>
                  </a:lnTo>
                  <a:lnTo>
                    <a:pt x="4248" y="552"/>
                  </a:lnTo>
                  <a:lnTo>
                    <a:pt x="3993" y="483"/>
                  </a:lnTo>
                  <a:lnTo>
                    <a:pt x="3777" y="423"/>
                  </a:lnTo>
                  <a:lnTo>
                    <a:pt x="3564" y="375"/>
                  </a:lnTo>
                  <a:lnTo>
                    <a:pt x="3282" y="312"/>
                  </a:lnTo>
                  <a:lnTo>
                    <a:pt x="3003" y="261"/>
                  </a:lnTo>
                  <a:lnTo>
                    <a:pt x="2733" y="213"/>
                  </a:lnTo>
                  <a:lnTo>
                    <a:pt x="2451" y="171"/>
                  </a:lnTo>
                  <a:lnTo>
                    <a:pt x="2211" y="138"/>
                  </a:lnTo>
                  <a:lnTo>
                    <a:pt x="1974" y="108"/>
                  </a:lnTo>
                  <a:lnTo>
                    <a:pt x="1665" y="81"/>
                  </a:lnTo>
                  <a:lnTo>
                    <a:pt x="1437" y="60"/>
                  </a:lnTo>
                  <a:lnTo>
                    <a:pt x="1125" y="36"/>
                  </a:lnTo>
                  <a:lnTo>
                    <a:pt x="828" y="21"/>
                  </a:lnTo>
                  <a:lnTo>
                    <a:pt x="558" y="12"/>
                  </a:lnTo>
                  <a:lnTo>
                    <a:pt x="282" y="3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white">
            <a:xfrm>
              <a:off x="0" y="1550"/>
              <a:ext cx="5760" cy="1573"/>
            </a:xfrm>
            <a:custGeom>
              <a:avLst/>
              <a:gdLst>
                <a:gd name="T0" fmla="*/ 0 w 5760"/>
                <a:gd name="T1" fmla="*/ 0 h 1573"/>
                <a:gd name="T2" fmla="*/ 0 w 5760"/>
                <a:gd name="T3" fmla="*/ 351 h 1573"/>
                <a:gd name="T4" fmla="*/ 282 w 5760"/>
                <a:gd name="T5" fmla="*/ 357 h 1573"/>
                <a:gd name="T6" fmla="*/ 627 w 5760"/>
                <a:gd name="T7" fmla="*/ 363 h 1573"/>
                <a:gd name="T8" fmla="*/ 960 w 5760"/>
                <a:gd name="T9" fmla="*/ 375 h 1573"/>
                <a:gd name="T10" fmla="*/ 1218 w 5760"/>
                <a:gd name="T11" fmla="*/ 393 h 1573"/>
                <a:gd name="T12" fmla="*/ 1470 w 5760"/>
                <a:gd name="T13" fmla="*/ 411 h 1573"/>
                <a:gd name="T14" fmla="*/ 1746 w 5760"/>
                <a:gd name="T15" fmla="*/ 435 h 1573"/>
                <a:gd name="T16" fmla="*/ 2022 w 5760"/>
                <a:gd name="T17" fmla="*/ 462 h 1573"/>
                <a:gd name="T18" fmla="*/ 2340 w 5760"/>
                <a:gd name="T19" fmla="*/ 504 h 1573"/>
                <a:gd name="T20" fmla="*/ 2664 w 5760"/>
                <a:gd name="T21" fmla="*/ 549 h 1573"/>
                <a:gd name="T22" fmla="*/ 2952 w 5760"/>
                <a:gd name="T23" fmla="*/ 597 h 1573"/>
                <a:gd name="T24" fmla="*/ 3225 w 5760"/>
                <a:gd name="T25" fmla="*/ 648 h 1573"/>
                <a:gd name="T26" fmla="*/ 3513 w 5760"/>
                <a:gd name="T27" fmla="*/ 708 h 1573"/>
                <a:gd name="T28" fmla="*/ 3693 w 5760"/>
                <a:gd name="T29" fmla="*/ 750 h 1573"/>
                <a:gd name="T30" fmla="*/ 3936 w 5760"/>
                <a:gd name="T31" fmla="*/ 810 h 1573"/>
                <a:gd name="T32" fmla="*/ 4095 w 5760"/>
                <a:gd name="T33" fmla="*/ 855 h 1573"/>
                <a:gd name="T34" fmla="*/ 4281 w 5760"/>
                <a:gd name="T35" fmla="*/ 909 h 1573"/>
                <a:gd name="T36" fmla="*/ 4503 w 5760"/>
                <a:gd name="T37" fmla="*/ 981 h 1573"/>
                <a:gd name="T38" fmla="*/ 4704 w 5760"/>
                <a:gd name="T39" fmla="*/ 1053 h 1573"/>
                <a:gd name="T40" fmla="*/ 4911 w 5760"/>
                <a:gd name="T41" fmla="*/ 1131 h 1573"/>
                <a:gd name="T42" fmla="*/ 5073 w 5760"/>
                <a:gd name="T43" fmla="*/ 1197 h 1573"/>
                <a:gd name="T44" fmla="*/ 5256 w 5760"/>
                <a:gd name="T45" fmla="*/ 1281 h 1573"/>
                <a:gd name="T46" fmla="*/ 5475 w 5760"/>
                <a:gd name="T47" fmla="*/ 1401 h 1573"/>
                <a:gd name="T48" fmla="*/ 5628 w 5760"/>
                <a:gd name="T49" fmla="*/ 1482 h 1573"/>
                <a:gd name="T50" fmla="*/ 5759 w 5760"/>
                <a:gd name="T51" fmla="*/ 1572 h 1573"/>
                <a:gd name="T52" fmla="*/ 5759 w 5760"/>
                <a:gd name="T53" fmla="*/ 633 h 1573"/>
                <a:gd name="T54" fmla="*/ 5493 w 5760"/>
                <a:gd name="T55" fmla="*/ 570 h 1573"/>
                <a:gd name="T56" fmla="*/ 5214 w 5760"/>
                <a:gd name="T57" fmla="*/ 501 h 1573"/>
                <a:gd name="T58" fmla="*/ 4950 w 5760"/>
                <a:gd name="T59" fmla="*/ 444 h 1573"/>
                <a:gd name="T60" fmla="*/ 4701 w 5760"/>
                <a:gd name="T61" fmla="*/ 396 h 1573"/>
                <a:gd name="T62" fmla="*/ 4425 w 5760"/>
                <a:gd name="T63" fmla="*/ 348 h 1573"/>
                <a:gd name="T64" fmla="*/ 4110 w 5760"/>
                <a:gd name="T65" fmla="*/ 294 h 1573"/>
                <a:gd name="T66" fmla="*/ 3813 w 5760"/>
                <a:gd name="T67" fmla="*/ 252 h 1573"/>
                <a:gd name="T68" fmla="*/ 3549 w 5760"/>
                <a:gd name="T69" fmla="*/ 213 h 1573"/>
                <a:gd name="T70" fmla="*/ 3261 w 5760"/>
                <a:gd name="T71" fmla="*/ 183 h 1573"/>
                <a:gd name="T72" fmla="*/ 3015 w 5760"/>
                <a:gd name="T73" fmla="*/ 153 h 1573"/>
                <a:gd name="T74" fmla="*/ 2757 w 5760"/>
                <a:gd name="T75" fmla="*/ 129 h 1573"/>
                <a:gd name="T76" fmla="*/ 2520 w 5760"/>
                <a:gd name="T77" fmla="*/ 105 h 1573"/>
                <a:gd name="T78" fmla="*/ 2301 w 5760"/>
                <a:gd name="T79" fmla="*/ 87 h 1573"/>
                <a:gd name="T80" fmla="*/ 2013 w 5760"/>
                <a:gd name="T81" fmla="*/ 66 h 1573"/>
                <a:gd name="T82" fmla="*/ 1731 w 5760"/>
                <a:gd name="T83" fmla="*/ 48 h 1573"/>
                <a:gd name="T84" fmla="*/ 1524 w 5760"/>
                <a:gd name="T85" fmla="*/ 39 h 1573"/>
                <a:gd name="T86" fmla="*/ 1260 w 5760"/>
                <a:gd name="T87" fmla="*/ 27 h 1573"/>
                <a:gd name="T88" fmla="*/ 966 w 5760"/>
                <a:gd name="T89" fmla="*/ 15 h 1573"/>
                <a:gd name="T90" fmla="*/ 714 w 5760"/>
                <a:gd name="T91" fmla="*/ 12 h 1573"/>
                <a:gd name="T92" fmla="*/ 510 w 5760"/>
                <a:gd name="T93" fmla="*/ 6 h 1573"/>
                <a:gd name="T94" fmla="*/ 243 w 5760"/>
                <a:gd name="T95" fmla="*/ 0 h 1573"/>
                <a:gd name="T96" fmla="*/ 0 w 5760"/>
                <a:gd name="T97" fmla="*/ 0 h 157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760" h="1573">
                  <a:moveTo>
                    <a:pt x="0" y="0"/>
                  </a:moveTo>
                  <a:lnTo>
                    <a:pt x="0" y="351"/>
                  </a:lnTo>
                  <a:lnTo>
                    <a:pt x="282" y="357"/>
                  </a:lnTo>
                  <a:lnTo>
                    <a:pt x="627" y="363"/>
                  </a:lnTo>
                  <a:lnTo>
                    <a:pt x="960" y="375"/>
                  </a:lnTo>
                  <a:lnTo>
                    <a:pt x="1218" y="393"/>
                  </a:lnTo>
                  <a:lnTo>
                    <a:pt x="1470" y="411"/>
                  </a:lnTo>
                  <a:lnTo>
                    <a:pt x="1746" y="435"/>
                  </a:lnTo>
                  <a:lnTo>
                    <a:pt x="2022" y="462"/>
                  </a:lnTo>
                  <a:lnTo>
                    <a:pt x="2340" y="504"/>
                  </a:lnTo>
                  <a:lnTo>
                    <a:pt x="2664" y="549"/>
                  </a:lnTo>
                  <a:lnTo>
                    <a:pt x="2952" y="597"/>
                  </a:lnTo>
                  <a:lnTo>
                    <a:pt x="3225" y="648"/>
                  </a:lnTo>
                  <a:lnTo>
                    <a:pt x="3513" y="708"/>
                  </a:lnTo>
                  <a:lnTo>
                    <a:pt x="3693" y="750"/>
                  </a:lnTo>
                  <a:lnTo>
                    <a:pt x="3936" y="810"/>
                  </a:lnTo>
                  <a:lnTo>
                    <a:pt x="4095" y="855"/>
                  </a:lnTo>
                  <a:lnTo>
                    <a:pt x="4281" y="909"/>
                  </a:lnTo>
                  <a:lnTo>
                    <a:pt x="4503" y="981"/>
                  </a:lnTo>
                  <a:lnTo>
                    <a:pt x="4704" y="1053"/>
                  </a:lnTo>
                  <a:lnTo>
                    <a:pt x="4911" y="1131"/>
                  </a:lnTo>
                  <a:lnTo>
                    <a:pt x="5073" y="1197"/>
                  </a:lnTo>
                  <a:lnTo>
                    <a:pt x="5256" y="1281"/>
                  </a:lnTo>
                  <a:lnTo>
                    <a:pt x="5475" y="1401"/>
                  </a:lnTo>
                  <a:lnTo>
                    <a:pt x="5628" y="1482"/>
                  </a:lnTo>
                  <a:lnTo>
                    <a:pt x="5759" y="1572"/>
                  </a:lnTo>
                  <a:lnTo>
                    <a:pt x="5759" y="633"/>
                  </a:lnTo>
                  <a:lnTo>
                    <a:pt x="5493" y="570"/>
                  </a:lnTo>
                  <a:lnTo>
                    <a:pt x="5214" y="501"/>
                  </a:lnTo>
                  <a:lnTo>
                    <a:pt x="4950" y="444"/>
                  </a:lnTo>
                  <a:lnTo>
                    <a:pt x="4701" y="396"/>
                  </a:lnTo>
                  <a:lnTo>
                    <a:pt x="4425" y="348"/>
                  </a:lnTo>
                  <a:lnTo>
                    <a:pt x="4110" y="294"/>
                  </a:lnTo>
                  <a:lnTo>
                    <a:pt x="3813" y="252"/>
                  </a:lnTo>
                  <a:lnTo>
                    <a:pt x="3549" y="213"/>
                  </a:lnTo>
                  <a:lnTo>
                    <a:pt x="3261" y="183"/>
                  </a:lnTo>
                  <a:lnTo>
                    <a:pt x="3015" y="153"/>
                  </a:lnTo>
                  <a:lnTo>
                    <a:pt x="2757" y="129"/>
                  </a:lnTo>
                  <a:lnTo>
                    <a:pt x="2520" y="105"/>
                  </a:lnTo>
                  <a:lnTo>
                    <a:pt x="2301" y="87"/>
                  </a:lnTo>
                  <a:lnTo>
                    <a:pt x="2013" y="66"/>
                  </a:lnTo>
                  <a:lnTo>
                    <a:pt x="1731" y="48"/>
                  </a:lnTo>
                  <a:lnTo>
                    <a:pt x="1524" y="39"/>
                  </a:lnTo>
                  <a:lnTo>
                    <a:pt x="1260" y="27"/>
                  </a:lnTo>
                  <a:lnTo>
                    <a:pt x="966" y="15"/>
                  </a:lnTo>
                  <a:lnTo>
                    <a:pt x="714" y="12"/>
                  </a:lnTo>
                  <a:lnTo>
                    <a:pt x="510" y="6"/>
                  </a:lnTo>
                  <a:lnTo>
                    <a:pt x="24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white">
            <a:xfrm>
              <a:off x="0" y="1130"/>
              <a:ext cx="5760" cy="970"/>
            </a:xfrm>
            <a:custGeom>
              <a:avLst/>
              <a:gdLst>
                <a:gd name="T0" fmla="*/ 0 w 5760"/>
                <a:gd name="T1" fmla="*/ 0 h 970"/>
                <a:gd name="T2" fmla="*/ 0 w 5760"/>
                <a:gd name="T3" fmla="*/ 339 h 970"/>
                <a:gd name="T4" fmla="*/ 318 w 5760"/>
                <a:gd name="T5" fmla="*/ 342 h 970"/>
                <a:gd name="T6" fmla="*/ 591 w 5760"/>
                <a:gd name="T7" fmla="*/ 348 h 970"/>
                <a:gd name="T8" fmla="*/ 846 w 5760"/>
                <a:gd name="T9" fmla="*/ 354 h 970"/>
                <a:gd name="T10" fmla="*/ 1074 w 5760"/>
                <a:gd name="T11" fmla="*/ 360 h 970"/>
                <a:gd name="T12" fmla="*/ 1314 w 5760"/>
                <a:gd name="T13" fmla="*/ 366 h 970"/>
                <a:gd name="T14" fmla="*/ 1599 w 5760"/>
                <a:gd name="T15" fmla="*/ 381 h 970"/>
                <a:gd name="T16" fmla="*/ 1911 w 5760"/>
                <a:gd name="T17" fmla="*/ 399 h 970"/>
                <a:gd name="T18" fmla="*/ 2241 w 5760"/>
                <a:gd name="T19" fmla="*/ 420 h 970"/>
                <a:gd name="T20" fmla="*/ 2619 w 5760"/>
                <a:gd name="T21" fmla="*/ 453 h 970"/>
                <a:gd name="T22" fmla="*/ 2889 w 5760"/>
                <a:gd name="T23" fmla="*/ 477 h 970"/>
                <a:gd name="T24" fmla="*/ 3177 w 5760"/>
                <a:gd name="T25" fmla="*/ 507 h 970"/>
                <a:gd name="T26" fmla="*/ 3498 w 5760"/>
                <a:gd name="T27" fmla="*/ 543 h 970"/>
                <a:gd name="T28" fmla="*/ 3813 w 5760"/>
                <a:gd name="T29" fmla="*/ 585 h 970"/>
                <a:gd name="T30" fmla="*/ 4044 w 5760"/>
                <a:gd name="T31" fmla="*/ 618 h 970"/>
                <a:gd name="T32" fmla="*/ 4365 w 5760"/>
                <a:gd name="T33" fmla="*/ 669 h 970"/>
                <a:gd name="T34" fmla="*/ 4683 w 5760"/>
                <a:gd name="T35" fmla="*/ 726 h 970"/>
                <a:gd name="T36" fmla="*/ 4980 w 5760"/>
                <a:gd name="T37" fmla="*/ 786 h 970"/>
                <a:gd name="T38" fmla="*/ 5268 w 5760"/>
                <a:gd name="T39" fmla="*/ 846 h 970"/>
                <a:gd name="T40" fmla="*/ 5646 w 5760"/>
                <a:gd name="T41" fmla="*/ 942 h 970"/>
                <a:gd name="T42" fmla="*/ 5759 w 5760"/>
                <a:gd name="T43" fmla="*/ 969 h 970"/>
                <a:gd name="T44" fmla="*/ 5759 w 5760"/>
                <a:gd name="T45" fmla="*/ 0 h 970"/>
                <a:gd name="T46" fmla="*/ 0 w 5760"/>
                <a:gd name="T47" fmla="*/ 0 h 9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760" h="970">
                  <a:moveTo>
                    <a:pt x="0" y="0"/>
                  </a:moveTo>
                  <a:lnTo>
                    <a:pt x="0" y="339"/>
                  </a:lnTo>
                  <a:lnTo>
                    <a:pt x="318" y="342"/>
                  </a:lnTo>
                  <a:lnTo>
                    <a:pt x="591" y="348"/>
                  </a:lnTo>
                  <a:lnTo>
                    <a:pt x="846" y="354"/>
                  </a:lnTo>
                  <a:lnTo>
                    <a:pt x="1074" y="360"/>
                  </a:lnTo>
                  <a:lnTo>
                    <a:pt x="1314" y="366"/>
                  </a:lnTo>
                  <a:lnTo>
                    <a:pt x="1599" y="381"/>
                  </a:lnTo>
                  <a:lnTo>
                    <a:pt x="1911" y="399"/>
                  </a:lnTo>
                  <a:lnTo>
                    <a:pt x="2241" y="420"/>
                  </a:lnTo>
                  <a:lnTo>
                    <a:pt x="2619" y="453"/>
                  </a:lnTo>
                  <a:lnTo>
                    <a:pt x="2889" y="477"/>
                  </a:lnTo>
                  <a:lnTo>
                    <a:pt x="3177" y="507"/>
                  </a:lnTo>
                  <a:lnTo>
                    <a:pt x="3498" y="543"/>
                  </a:lnTo>
                  <a:lnTo>
                    <a:pt x="3813" y="585"/>
                  </a:lnTo>
                  <a:lnTo>
                    <a:pt x="4044" y="618"/>
                  </a:lnTo>
                  <a:lnTo>
                    <a:pt x="4365" y="669"/>
                  </a:lnTo>
                  <a:lnTo>
                    <a:pt x="4683" y="726"/>
                  </a:lnTo>
                  <a:lnTo>
                    <a:pt x="4980" y="786"/>
                  </a:lnTo>
                  <a:lnTo>
                    <a:pt x="5268" y="846"/>
                  </a:lnTo>
                  <a:lnTo>
                    <a:pt x="5646" y="942"/>
                  </a:lnTo>
                  <a:lnTo>
                    <a:pt x="5759" y="969"/>
                  </a:lnTo>
                  <a:lnTo>
                    <a:pt x="5759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white">
            <a:xfrm>
              <a:off x="0" y="-13"/>
              <a:ext cx="5760" cy="1060"/>
            </a:xfrm>
            <a:custGeom>
              <a:avLst/>
              <a:gdLst>
                <a:gd name="T0" fmla="*/ 0 w 5760"/>
                <a:gd name="T1" fmla="*/ 753 h 1060"/>
                <a:gd name="T2" fmla="*/ 0 w 5760"/>
                <a:gd name="T3" fmla="*/ 1059 h 1060"/>
                <a:gd name="T4" fmla="*/ 5759 w 5760"/>
                <a:gd name="T5" fmla="*/ 1059 h 1060"/>
                <a:gd name="T6" fmla="*/ 5759 w 5760"/>
                <a:gd name="T7" fmla="*/ 0 h 1060"/>
                <a:gd name="T8" fmla="*/ 5430 w 5760"/>
                <a:gd name="T9" fmla="*/ 0 h 1060"/>
                <a:gd name="T10" fmla="*/ 5298 w 5760"/>
                <a:gd name="T11" fmla="*/ 84 h 1060"/>
                <a:gd name="T12" fmla="*/ 5136 w 5760"/>
                <a:gd name="T13" fmla="*/ 159 h 1060"/>
                <a:gd name="T14" fmla="*/ 4968 w 5760"/>
                <a:gd name="T15" fmla="*/ 222 h 1060"/>
                <a:gd name="T16" fmla="*/ 4812 w 5760"/>
                <a:gd name="T17" fmla="*/ 267 h 1060"/>
                <a:gd name="T18" fmla="*/ 4626 w 5760"/>
                <a:gd name="T19" fmla="*/ 324 h 1060"/>
                <a:gd name="T20" fmla="*/ 4440 w 5760"/>
                <a:gd name="T21" fmla="*/ 366 h 1060"/>
                <a:gd name="T22" fmla="*/ 4230 w 5760"/>
                <a:gd name="T23" fmla="*/ 414 h 1060"/>
                <a:gd name="T24" fmla="*/ 3939 w 5760"/>
                <a:gd name="T25" fmla="*/ 468 h 1060"/>
                <a:gd name="T26" fmla="*/ 3711 w 5760"/>
                <a:gd name="T27" fmla="*/ 504 h 1060"/>
                <a:gd name="T28" fmla="*/ 3441 w 5760"/>
                <a:gd name="T29" fmla="*/ 543 h 1060"/>
                <a:gd name="T30" fmla="*/ 3189 w 5760"/>
                <a:gd name="T31" fmla="*/ 579 h 1060"/>
                <a:gd name="T32" fmla="*/ 2925 w 5760"/>
                <a:gd name="T33" fmla="*/ 606 h 1060"/>
                <a:gd name="T34" fmla="*/ 2679 w 5760"/>
                <a:gd name="T35" fmla="*/ 633 h 1060"/>
                <a:gd name="T36" fmla="*/ 2418 w 5760"/>
                <a:gd name="T37" fmla="*/ 654 h 1060"/>
                <a:gd name="T38" fmla="*/ 2142 w 5760"/>
                <a:gd name="T39" fmla="*/ 675 h 1060"/>
                <a:gd name="T40" fmla="*/ 1896 w 5760"/>
                <a:gd name="T41" fmla="*/ 693 h 1060"/>
                <a:gd name="T42" fmla="*/ 1647 w 5760"/>
                <a:gd name="T43" fmla="*/ 708 h 1060"/>
                <a:gd name="T44" fmla="*/ 1404 w 5760"/>
                <a:gd name="T45" fmla="*/ 720 h 1060"/>
                <a:gd name="T46" fmla="*/ 1170 w 5760"/>
                <a:gd name="T47" fmla="*/ 732 h 1060"/>
                <a:gd name="T48" fmla="*/ 906 w 5760"/>
                <a:gd name="T49" fmla="*/ 738 h 1060"/>
                <a:gd name="T50" fmla="*/ 534 w 5760"/>
                <a:gd name="T51" fmla="*/ 747 h 1060"/>
                <a:gd name="T52" fmla="*/ 201 w 5760"/>
                <a:gd name="T53" fmla="*/ 753 h 1060"/>
                <a:gd name="T54" fmla="*/ 0 w 5760"/>
                <a:gd name="T55" fmla="*/ 753 h 10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760" h="1060">
                  <a:moveTo>
                    <a:pt x="0" y="753"/>
                  </a:moveTo>
                  <a:lnTo>
                    <a:pt x="0" y="1059"/>
                  </a:lnTo>
                  <a:lnTo>
                    <a:pt x="5759" y="1059"/>
                  </a:lnTo>
                  <a:lnTo>
                    <a:pt x="5759" y="0"/>
                  </a:lnTo>
                  <a:lnTo>
                    <a:pt x="5430" y="0"/>
                  </a:lnTo>
                  <a:lnTo>
                    <a:pt x="5298" y="84"/>
                  </a:lnTo>
                  <a:lnTo>
                    <a:pt x="5136" y="159"/>
                  </a:lnTo>
                  <a:lnTo>
                    <a:pt x="4968" y="222"/>
                  </a:lnTo>
                  <a:lnTo>
                    <a:pt x="4812" y="267"/>
                  </a:lnTo>
                  <a:lnTo>
                    <a:pt x="4626" y="324"/>
                  </a:lnTo>
                  <a:lnTo>
                    <a:pt x="4440" y="366"/>
                  </a:lnTo>
                  <a:lnTo>
                    <a:pt x="4230" y="414"/>
                  </a:lnTo>
                  <a:lnTo>
                    <a:pt x="3939" y="468"/>
                  </a:lnTo>
                  <a:lnTo>
                    <a:pt x="3711" y="504"/>
                  </a:lnTo>
                  <a:lnTo>
                    <a:pt x="3441" y="543"/>
                  </a:lnTo>
                  <a:lnTo>
                    <a:pt x="3189" y="579"/>
                  </a:lnTo>
                  <a:lnTo>
                    <a:pt x="2925" y="606"/>
                  </a:lnTo>
                  <a:lnTo>
                    <a:pt x="2679" y="633"/>
                  </a:lnTo>
                  <a:lnTo>
                    <a:pt x="2418" y="654"/>
                  </a:lnTo>
                  <a:lnTo>
                    <a:pt x="2142" y="675"/>
                  </a:lnTo>
                  <a:lnTo>
                    <a:pt x="1896" y="693"/>
                  </a:lnTo>
                  <a:lnTo>
                    <a:pt x="1647" y="708"/>
                  </a:lnTo>
                  <a:lnTo>
                    <a:pt x="1404" y="720"/>
                  </a:lnTo>
                  <a:lnTo>
                    <a:pt x="1170" y="732"/>
                  </a:lnTo>
                  <a:lnTo>
                    <a:pt x="906" y="738"/>
                  </a:lnTo>
                  <a:lnTo>
                    <a:pt x="534" y="747"/>
                  </a:lnTo>
                  <a:lnTo>
                    <a:pt x="201" y="753"/>
                  </a:lnTo>
                  <a:lnTo>
                    <a:pt x="0" y="753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white">
            <a:xfrm>
              <a:off x="0" y="-13"/>
              <a:ext cx="5284" cy="673"/>
            </a:xfrm>
            <a:custGeom>
              <a:avLst/>
              <a:gdLst>
                <a:gd name="T0" fmla="*/ 0 w 5284"/>
                <a:gd name="T1" fmla="*/ 366 h 673"/>
                <a:gd name="T2" fmla="*/ 0 w 5284"/>
                <a:gd name="T3" fmla="*/ 672 h 673"/>
                <a:gd name="T4" fmla="*/ 303 w 5284"/>
                <a:gd name="T5" fmla="*/ 672 h 673"/>
                <a:gd name="T6" fmla="*/ 723 w 5284"/>
                <a:gd name="T7" fmla="*/ 663 h 673"/>
                <a:gd name="T8" fmla="*/ 1020 w 5284"/>
                <a:gd name="T9" fmla="*/ 654 h 673"/>
                <a:gd name="T10" fmla="*/ 1302 w 5284"/>
                <a:gd name="T11" fmla="*/ 642 h 673"/>
                <a:gd name="T12" fmla="*/ 1554 w 5284"/>
                <a:gd name="T13" fmla="*/ 630 h 673"/>
                <a:gd name="T14" fmla="*/ 1779 w 5284"/>
                <a:gd name="T15" fmla="*/ 615 h 673"/>
                <a:gd name="T16" fmla="*/ 1962 w 5284"/>
                <a:gd name="T17" fmla="*/ 606 h 673"/>
                <a:gd name="T18" fmla="*/ 2193 w 5284"/>
                <a:gd name="T19" fmla="*/ 588 h 673"/>
                <a:gd name="T20" fmla="*/ 2448 w 5284"/>
                <a:gd name="T21" fmla="*/ 570 h 673"/>
                <a:gd name="T22" fmla="*/ 2700 w 5284"/>
                <a:gd name="T23" fmla="*/ 546 h 673"/>
                <a:gd name="T24" fmla="*/ 2904 w 5284"/>
                <a:gd name="T25" fmla="*/ 528 h 673"/>
                <a:gd name="T26" fmla="*/ 3138 w 5284"/>
                <a:gd name="T27" fmla="*/ 498 h 673"/>
                <a:gd name="T28" fmla="*/ 3324 w 5284"/>
                <a:gd name="T29" fmla="*/ 474 h 673"/>
                <a:gd name="T30" fmla="*/ 3534 w 5284"/>
                <a:gd name="T31" fmla="*/ 447 h 673"/>
                <a:gd name="T32" fmla="*/ 3735 w 5284"/>
                <a:gd name="T33" fmla="*/ 420 h 673"/>
                <a:gd name="T34" fmla="*/ 3933 w 5284"/>
                <a:gd name="T35" fmla="*/ 384 h 673"/>
                <a:gd name="T36" fmla="*/ 4116 w 5284"/>
                <a:gd name="T37" fmla="*/ 351 h 673"/>
                <a:gd name="T38" fmla="*/ 4266 w 5284"/>
                <a:gd name="T39" fmla="*/ 318 h 673"/>
                <a:gd name="T40" fmla="*/ 4446 w 5284"/>
                <a:gd name="T41" fmla="*/ 279 h 673"/>
                <a:gd name="T42" fmla="*/ 4620 w 5284"/>
                <a:gd name="T43" fmla="*/ 237 h 673"/>
                <a:gd name="T44" fmla="*/ 4779 w 5284"/>
                <a:gd name="T45" fmla="*/ 192 h 673"/>
                <a:gd name="T46" fmla="*/ 4920 w 5284"/>
                <a:gd name="T47" fmla="*/ 147 h 673"/>
                <a:gd name="T48" fmla="*/ 5085 w 5284"/>
                <a:gd name="T49" fmla="*/ 90 h 673"/>
                <a:gd name="T50" fmla="*/ 5193 w 5284"/>
                <a:gd name="T51" fmla="*/ 42 h 673"/>
                <a:gd name="T52" fmla="*/ 5283 w 5284"/>
                <a:gd name="T53" fmla="*/ 0 h 673"/>
                <a:gd name="T54" fmla="*/ 3201 w 5284"/>
                <a:gd name="T55" fmla="*/ 0 h 673"/>
                <a:gd name="T56" fmla="*/ 2982 w 5284"/>
                <a:gd name="T57" fmla="*/ 57 h 673"/>
                <a:gd name="T58" fmla="*/ 2775 w 5284"/>
                <a:gd name="T59" fmla="*/ 108 h 673"/>
                <a:gd name="T60" fmla="*/ 2562 w 5284"/>
                <a:gd name="T61" fmla="*/ 150 h 673"/>
                <a:gd name="T62" fmla="*/ 2397 w 5284"/>
                <a:gd name="T63" fmla="*/ 183 h 673"/>
                <a:gd name="T64" fmla="*/ 2205 w 5284"/>
                <a:gd name="T65" fmla="*/ 213 h 673"/>
                <a:gd name="T66" fmla="*/ 2001 w 5284"/>
                <a:gd name="T67" fmla="*/ 243 h 673"/>
                <a:gd name="T68" fmla="*/ 1776 w 5284"/>
                <a:gd name="T69" fmla="*/ 273 h 673"/>
                <a:gd name="T70" fmla="*/ 1536 w 5284"/>
                <a:gd name="T71" fmla="*/ 297 h 673"/>
                <a:gd name="T72" fmla="*/ 1344 w 5284"/>
                <a:gd name="T73" fmla="*/ 312 h 673"/>
                <a:gd name="T74" fmla="*/ 1134 w 5284"/>
                <a:gd name="T75" fmla="*/ 330 h 673"/>
                <a:gd name="T76" fmla="*/ 921 w 5284"/>
                <a:gd name="T77" fmla="*/ 342 h 673"/>
                <a:gd name="T78" fmla="*/ 696 w 5284"/>
                <a:gd name="T79" fmla="*/ 354 h 673"/>
                <a:gd name="T80" fmla="*/ 501 w 5284"/>
                <a:gd name="T81" fmla="*/ 360 h 673"/>
                <a:gd name="T82" fmla="*/ 279 w 5284"/>
                <a:gd name="T83" fmla="*/ 366 h 673"/>
                <a:gd name="T84" fmla="*/ 99 w 5284"/>
                <a:gd name="T85" fmla="*/ 369 h 673"/>
                <a:gd name="T86" fmla="*/ 0 w 5284"/>
                <a:gd name="T87" fmla="*/ 366 h 6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284" h="673">
                  <a:moveTo>
                    <a:pt x="0" y="366"/>
                  </a:moveTo>
                  <a:lnTo>
                    <a:pt x="0" y="672"/>
                  </a:lnTo>
                  <a:lnTo>
                    <a:pt x="303" y="672"/>
                  </a:lnTo>
                  <a:lnTo>
                    <a:pt x="723" y="663"/>
                  </a:lnTo>
                  <a:lnTo>
                    <a:pt x="1020" y="654"/>
                  </a:lnTo>
                  <a:lnTo>
                    <a:pt x="1302" y="642"/>
                  </a:lnTo>
                  <a:lnTo>
                    <a:pt x="1554" y="630"/>
                  </a:lnTo>
                  <a:lnTo>
                    <a:pt x="1779" y="615"/>
                  </a:lnTo>
                  <a:lnTo>
                    <a:pt x="1962" y="606"/>
                  </a:lnTo>
                  <a:lnTo>
                    <a:pt x="2193" y="588"/>
                  </a:lnTo>
                  <a:lnTo>
                    <a:pt x="2448" y="570"/>
                  </a:lnTo>
                  <a:lnTo>
                    <a:pt x="2700" y="546"/>
                  </a:lnTo>
                  <a:lnTo>
                    <a:pt x="2904" y="528"/>
                  </a:lnTo>
                  <a:lnTo>
                    <a:pt x="3138" y="498"/>
                  </a:lnTo>
                  <a:lnTo>
                    <a:pt x="3324" y="474"/>
                  </a:lnTo>
                  <a:lnTo>
                    <a:pt x="3534" y="447"/>
                  </a:lnTo>
                  <a:lnTo>
                    <a:pt x="3735" y="420"/>
                  </a:lnTo>
                  <a:lnTo>
                    <a:pt x="3933" y="384"/>
                  </a:lnTo>
                  <a:lnTo>
                    <a:pt x="4116" y="351"/>
                  </a:lnTo>
                  <a:lnTo>
                    <a:pt x="4266" y="318"/>
                  </a:lnTo>
                  <a:lnTo>
                    <a:pt x="4446" y="279"/>
                  </a:lnTo>
                  <a:lnTo>
                    <a:pt x="4620" y="237"/>
                  </a:lnTo>
                  <a:lnTo>
                    <a:pt x="4779" y="192"/>
                  </a:lnTo>
                  <a:lnTo>
                    <a:pt x="4920" y="147"/>
                  </a:lnTo>
                  <a:lnTo>
                    <a:pt x="5085" y="90"/>
                  </a:lnTo>
                  <a:lnTo>
                    <a:pt x="5193" y="42"/>
                  </a:lnTo>
                  <a:lnTo>
                    <a:pt x="5283" y="0"/>
                  </a:lnTo>
                  <a:lnTo>
                    <a:pt x="3201" y="0"/>
                  </a:lnTo>
                  <a:lnTo>
                    <a:pt x="2982" y="57"/>
                  </a:lnTo>
                  <a:lnTo>
                    <a:pt x="2775" y="108"/>
                  </a:lnTo>
                  <a:lnTo>
                    <a:pt x="2562" y="150"/>
                  </a:lnTo>
                  <a:lnTo>
                    <a:pt x="2397" y="183"/>
                  </a:lnTo>
                  <a:lnTo>
                    <a:pt x="2205" y="213"/>
                  </a:lnTo>
                  <a:lnTo>
                    <a:pt x="2001" y="243"/>
                  </a:lnTo>
                  <a:lnTo>
                    <a:pt x="1776" y="273"/>
                  </a:lnTo>
                  <a:lnTo>
                    <a:pt x="1536" y="297"/>
                  </a:lnTo>
                  <a:lnTo>
                    <a:pt x="1344" y="312"/>
                  </a:lnTo>
                  <a:lnTo>
                    <a:pt x="1134" y="330"/>
                  </a:lnTo>
                  <a:lnTo>
                    <a:pt x="921" y="342"/>
                  </a:lnTo>
                  <a:lnTo>
                    <a:pt x="696" y="354"/>
                  </a:lnTo>
                  <a:lnTo>
                    <a:pt x="501" y="360"/>
                  </a:lnTo>
                  <a:lnTo>
                    <a:pt x="279" y="366"/>
                  </a:lnTo>
                  <a:lnTo>
                    <a:pt x="99" y="369"/>
                  </a:lnTo>
                  <a:lnTo>
                    <a:pt x="0" y="366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white">
            <a:xfrm>
              <a:off x="0" y="-13"/>
              <a:ext cx="2884" cy="286"/>
            </a:xfrm>
            <a:custGeom>
              <a:avLst/>
              <a:gdLst>
                <a:gd name="T0" fmla="*/ 0 w 2884"/>
                <a:gd name="T1" fmla="*/ 0 h 286"/>
                <a:gd name="T2" fmla="*/ 0 w 2884"/>
                <a:gd name="T3" fmla="*/ 285 h 286"/>
                <a:gd name="T4" fmla="*/ 192 w 2884"/>
                <a:gd name="T5" fmla="*/ 285 h 286"/>
                <a:gd name="T6" fmla="*/ 384 w 2884"/>
                <a:gd name="T7" fmla="*/ 282 h 286"/>
                <a:gd name="T8" fmla="*/ 579 w 2884"/>
                <a:gd name="T9" fmla="*/ 276 h 286"/>
                <a:gd name="T10" fmla="*/ 789 w 2884"/>
                <a:gd name="T11" fmla="*/ 267 h 286"/>
                <a:gd name="T12" fmla="*/ 999 w 2884"/>
                <a:gd name="T13" fmla="*/ 258 h 286"/>
                <a:gd name="T14" fmla="*/ 1161 w 2884"/>
                <a:gd name="T15" fmla="*/ 246 h 286"/>
                <a:gd name="T16" fmla="*/ 1302 w 2884"/>
                <a:gd name="T17" fmla="*/ 234 h 286"/>
                <a:gd name="T18" fmla="*/ 1458 w 2884"/>
                <a:gd name="T19" fmla="*/ 222 h 286"/>
                <a:gd name="T20" fmla="*/ 1665 w 2884"/>
                <a:gd name="T21" fmla="*/ 201 h 286"/>
                <a:gd name="T22" fmla="*/ 1992 w 2884"/>
                <a:gd name="T23" fmla="*/ 159 h 286"/>
                <a:gd name="T24" fmla="*/ 2301 w 2884"/>
                <a:gd name="T25" fmla="*/ 117 h 286"/>
                <a:gd name="T26" fmla="*/ 2604 w 2884"/>
                <a:gd name="T27" fmla="*/ 60 h 286"/>
                <a:gd name="T28" fmla="*/ 2883 w 2884"/>
                <a:gd name="T29" fmla="*/ 0 h 286"/>
                <a:gd name="T30" fmla="*/ 0 w 2884"/>
                <a:gd name="T31" fmla="*/ 0 h 2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4" h="286">
                  <a:moveTo>
                    <a:pt x="0" y="0"/>
                  </a:moveTo>
                  <a:lnTo>
                    <a:pt x="0" y="285"/>
                  </a:lnTo>
                  <a:lnTo>
                    <a:pt x="192" y="285"/>
                  </a:lnTo>
                  <a:lnTo>
                    <a:pt x="384" y="282"/>
                  </a:lnTo>
                  <a:lnTo>
                    <a:pt x="579" y="276"/>
                  </a:lnTo>
                  <a:lnTo>
                    <a:pt x="789" y="267"/>
                  </a:lnTo>
                  <a:lnTo>
                    <a:pt x="999" y="258"/>
                  </a:lnTo>
                  <a:lnTo>
                    <a:pt x="1161" y="246"/>
                  </a:lnTo>
                  <a:lnTo>
                    <a:pt x="1302" y="234"/>
                  </a:lnTo>
                  <a:lnTo>
                    <a:pt x="1458" y="222"/>
                  </a:lnTo>
                  <a:lnTo>
                    <a:pt x="1665" y="201"/>
                  </a:lnTo>
                  <a:lnTo>
                    <a:pt x="1992" y="159"/>
                  </a:lnTo>
                  <a:lnTo>
                    <a:pt x="2301" y="117"/>
                  </a:lnTo>
                  <a:lnTo>
                    <a:pt x="2604" y="60"/>
                  </a:lnTo>
                  <a:lnTo>
                    <a:pt x="288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6F67A-6746-4A0A-B159-F76D629181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9695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0F9C06-6290-4A89-B9F0-A896A37177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2700711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045E3-5E53-47B7-A732-EAB5797858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84039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D8C93-3A20-4D67-AEC7-F35CC9AE4F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998135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3E54DD-5609-4967-9764-C398BB14A7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45572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FFA85-0262-418E-B7A1-A0EC223816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555954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B5AD-889C-4938-A26E-39E5E82247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12869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505C1-ADD2-4433-81DF-F6E936647A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7452793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279D7-CE22-42A8-A7BA-0EB0C931EF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669492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D1E01-CF53-446E-9AF6-18C04324F2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948123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C8B4C-F708-4FF2-A082-758BBEEAAE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655416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-9525" y="-20638"/>
            <a:ext cx="9153525" cy="6878638"/>
            <a:chOff x="-6" y="-13"/>
            <a:chExt cx="5766" cy="4333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invGray">
            <a:xfrm>
              <a:off x="5549" y="0"/>
              <a:ext cx="211" cy="43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3" name="Freeform 4"/>
            <p:cNvSpPr>
              <a:spLocks/>
            </p:cNvSpPr>
            <p:nvPr/>
          </p:nvSpPr>
          <p:spPr bwMode="white">
            <a:xfrm>
              <a:off x="-6" y="2828"/>
              <a:ext cx="3625" cy="1492"/>
            </a:xfrm>
            <a:custGeom>
              <a:avLst/>
              <a:gdLst>
                <a:gd name="T0" fmla="*/ 0 w 3625"/>
                <a:gd name="T1" fmla="*/ 1491 h 1492"/>
                <a:gd name="T2" fmla="*/ 0 w 3625"/>
                <a:gd name="T3" fmla="*/ 0 h 1492"/>
                <a:gd name="T4" fmla="*/ 171 w 3625"/>
                <a:gd name="T5" fmla="*/ 3 h 1492"/>
                <a:gd name="T6" fmla="*/ 355 w 3625"/>
                <a:gd name="T7" fmla="*/ 9 h 1492"/>
                <a:gd name="T8" fmla="*/ 499 w 3625"/>
                <a:gd name="T9" fmla="*/ 21 h 1492"/>
                <a:gd name="T10" fmla="*/ 650 w 3625"/>
                <a:gd name="T11" fmla="*/ 36 h 1492"/>
                <a:gd name="T12" fmla="*/ 809 w 3625"/>
                <a:gd name="T13" fmla="*/ 54 h 1492"/>
                <a:gd name="T14" fmla="*/ 957 w 3625"/>
                <a:gd name="T15" fmla="*/ 78 h 1492"/>
                <a:gd name="T16" fmla="*/ 1119 w 3625"/>
                <a:gd name="T17" fmla="*/ 105 h 1492"/>
                <a:gd name="T18" fmla="*/ 1261 w 3625"/>
                <a:gd name="T19" fmla="*/ 133 h 1492"/>
                <a:gd name="T20" fmla="*/ 1441 w 3625"/>
                <a:gd name="T21" fmla="*/ 175 h 1492"/>
                <a:gd name="T22" fmla="*/ 1598 w 3625"/>
                <a:gd name="T23" fmla="*/ 217 h 1492"/>
                <a:gd name="T24" fmla="*/ 1763 w 3625"/>
                <a:gd name="T25" fmla="*/ 269 h 1492"/>
                <a:gd name="T26" fmla="*/ 1887 w 3625"/>
                <a:gd name="T27" fmla="*/ 308 h 1492"/>
                <a:gd name="T28" fmla="*/ 2085 w 3625"/>
                <a:gd name="T29" fmla="*/ 384 h 1492"/>
                <a:gd name="T30" fmla="*/ 2230 w 3625"/>
                <a:gd name="T31" fmla="*/ 444 h 1492"/>
                <a:gd name="T32" fmla="*/ 2456 w 3625"/>
                <a:gd name="T33" fmla="*/ 547 h 1492"/>
                <a:gd name="T34" fmla="*/ 2666 w 3625"/>
                <a:gd name="T35" fmla="*/ 662 h 1492"/>
                <a:gd name="T36" fmla="*/ 2859 w 3625"/>
                <a:gd name="T37" fmla="*/ 786 h 1492"/>
                <a:gd name="T38" fmla="*/ 3046 w 3625"/>
                <a:gd name="T39" fmla="*/ 920 h 1492"/>
                <a:gd name="T40" fmla="*/ 3193 w 3625"/>
                <a:gd name="T41" fmla="*/ 1038 h 1492"/>
                <a:gd name="T42" fmla="*/ 3332 w 3625"/>
                <a:gd name="T43" fmla="*/ 1168 h 1492"/>
                <a:gd name="T44" fmla="*/ 3440 w 3625"/>
                <a:gd name="T45" fmla="*/ 1280 h 1492"/>
                <a:gd name="T46" fmla="*/ 3524 w 3625"/>
                <a:gd name="T47" fmla="*/ 1380 h 1492"/>
                <a:gd name="T48" fmla="*/ 3624 w 3625"/>
                <a:gd name="T49" fmla="*/ 1491 h 1492"/>
                <a:gd name="T50" fmla="*/ 3608 w 3625"/>
                <a:gd name="T51" fmla="*/ 1491 h 1492"/>
                <a:gd name="T52" fmla="*/ 0 w 3625"/>
                <a:gd name="T53" fmla="*/ 1491 h 14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625" h="1492">
                  <a:moveTo>
                    <a:pt x="0" y="1491"/>
                  </a:moveTo>
                  <a:lnTo>
                    <a:pt x="0" y="0"/>
                  </a:lnTo>
                  <a:lnTo>
                    <a:pt x="171" y="3"/>
                  </a:lnTo>
                  <a:lnTo>
                    <a:pt x="355" y="9"/>
                  </a:lnTo>
                  <a:lnTo>
                    <a:pt x="499" y="21"/>
                  </a:lnTo>
                  <a:lnTo>
                    <a:pt x="650" y="36"/>
                  </a:lnTo>
                  <a:lnTo>
                    <a:pt x="809" y="54"/>
                  </a:lnTo>
                  <a:lnTo>
                    <a:pt x="957" y="78"/>
                  </a:lnTo>
                  <a:lnTo>
                    <a:pt x="1119" y="105"/>
                  </a:lnTo>
                  <a:lnTo>
                    <a:pt x="1261" y="133"/>
                  </a:lnTo>
                  <a:lnTo>
                    <a:pt x="1441" y="175"/>
                  </a:lnTo>
                  <a:lnTo>
                    <a:pt x="1598" y="217"/>
                  </a:lnTo>
                  <a:lnTo>
                    <a:pt x="1763" y="269"/>
                  </a:lnTo>
                  <a:lnTo>
                    <a:pt x="1887" y="308"/>
                  </a:lnTo>
                  <a:lnTo>
                    <a:pt x="2085" y="384"/>
                  </a:lnTo>
                  <a:lnTo>
                    <a:pt x="2230" y="444"/>
                  </a:lnTo>
                  <a:lnTo>
                    <a:pt x="2456" y="547"/>
                  </a:lnTo>
                  <a:lnTo>
                    <a:pt x="2666" y="662"/>
                  </a:lnTo>
                  <a:lnTo>
                    <a:pt x="2859" y="786"/>
                  </a:lnTo>
                  <a:lnTo>
                    <a:pt x="3046" y="920"/>
                  </a:lnTo>
                  <a:lnTo>
                    <a:pt x="3193" y="1038"/>
                  </a:lnTo>
                  <a:lnTo>
                    <a:pt x="3332" y="1168"/>
                  </a:lnTo>
                  <a:lnTo>
                    <a:pt x="3440" y="1280"/>
                  </a:lnTo>
                  <a:lnTo>
                    <a:pt x="3524" y="1380"/>
                  </a:lnTo>
                  <a:lnTo>
                    <a:pt x="3624" y="1491"/>
                  </a:lnTo>
                  <a:lnTo>
                    <a:pt x="3608" y="1491"/>
                  </a:lnTo>
                  <a:lnTo>
                    <a:pt x="0" y="1491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Freeform 5"/>
            <p:cNvSpPr>
              <a:spLocks/>
            </p:cNvSpPr>
            <p:nvPr/>
          </p:nvSpPr>
          <p:spPr bwMode="white">
            <a:xfrm>
              <a:off x="0" y="2405"/>
              <a:ext cx="5143" cy="1902"/>
            </a:xfrm>
            <a:custGeom>
              <a:avLst/>
              <a:gdLst>
                <a:gd name="T0" fmla="*/ 2718 w 5143"/>
                <a:gd name="T1" fmla="*/ 405 h 1902"/>
                <a:gd name="T2" fmla="*/ 2466 w 5143"/>
                <a:gd name="T3" fmla="*/ 333 h 1902"/>
                <a:gd name="T4" fmla="*/ 2202 w 5143"/>
                <a:gd name="T5" fmla="*/ 261 h 1902"/>
                <a:gd name="T6" fmla="*/ 1929 w 5143"/>
                <a:gd name="T7" fmla="*/ 198 h 1902"/>
                <a:gd name="T8" fmla="*/ 1695 w 5143"/>
                <a:gd name="T9" fmla="*/ 153 h 1902"/>
                <a:gd name="T10" fmla="*/ 1434 w 5143"/>
                <a:gd name="T11" fmla="*/ 111 h 1902"/>
                <a:gd name="T12" fmla="*/ 1188 w 5143"/>
                <a:gd name="T13" fmla="*/ 75 h 1902"/>
                <a:gd name="T14" fmla="*/ 957 w 5143"/>
                <a:gd name="T15" fmla="*/ 48 h 1902"/>
                <a:gd name="T16" fmla="*/ 747 w 5143"/>
                <a:gd name="T17" fmla="*/ 30 h 1902"/>
                <a:gd name="T18" fmla="*/ 501 w 5143"/>
                <a:gd name="T19" fmla="*/ 15 h 1902"/>
                <a:gd name="T20" fmla="*/ 246 w 5143"/>
                <a:gd name="T21" fmla="*/ 3 h 1902"/>
                <a:gd name="T22" fmla="*/ 0 w 5143"/>
                <a:gd name="T23" fmla="*/ 0 h 1902"/>
                <a:gd name="T24" fmla="*/ 0 w 5143"/>
                <a:gd name="T25" fmla="*/ 275 h 1902"/>
                <a:gd name="T26" fmla="*/ 0 w 5143"/>
                <a:gd name="T27" fmla="*/ 345 h 1902"/>
                <a:gd name="T28" fmla="*/ 0 w 5143"/>
                <a:gd name="T29" fmla="*/ 275 h 1902"/>
                <a:gd name="T30" fmla="*/ 0 w 5143"/>
                <a:gd name="T31" fmla="*/ 342 h 1902"/>
                <a:gd name="T32" fmla="*/ 339 w 5143"/>
                <a:gd name="T33" fmla="*/ 351 h 1902"/>
                <a:gd name="T34" fmla="*/ 606 w 5143"/>
                <a:gd name="T35" fmla="*/ 372 h 1902"/>
                <a:gd name="T36" fmla="*/ 852 w 5143"/>
                <a:gd name="T37" fmla="*/ 399 h 1902"/>
                <a:gd name="T38" fmla="*/ 1068 w 5143"/>
                <a:gd name="T39" fmla="*/ 435 h 1902"/>
                <a:gd name="T40" fmla="*/ 1275 w 5143"/>
                <a:gd name="T41" fmla="*/ 474 h 1902"/>
                <a:gd name="T42" fmla="*/ 1545 w 5143"/>
                <a:gd name="T43" fmla="*/ 540 h 1902"/>
                <a:gd name="T44" fmla="*/ 1761 w 5143"/>
                <a:gd name="T45" fmla="*/ 603 h 1902"/>
                <a:gd name="T46" fmla="*/ 1971 w 5143"/>
                <a:gd name="T47" fmla="*/ 678 h 1902"/>
                <a:gd name="T48" fmla="*/ 2166 w 5143"/>
                <a:gd name="T49" fmla="*/ 747 h 1902"/>
                <a:gd name="T50" fmla="*/ 2397 w 5143"/>
                <a:gd name="T51" fmla="*/ 852 h 1902"/>
                <a:gd name="T52" fmla="*/ 2613 w 5143"/>
                <a:gd name="T53" fmla="*/ 960 h 1902"/>
                <a:gd name="T54" fmla="*/ 2832 w 5143"/>
                <a:gd name="T55" fmla="*/ 1095 h 1902"/>
                <a:gd name="T56" fmla="*/ 3012 w 5143"/>
                <a:gd name="T57" fmla="*/ 1212 h 1902"/>
                <a:gd name="T58" fmla="*/ 3186 w 5143"/>
                <a:gd name="T59" fmla="*/ 1347 h 1902"/>
                <a:gd name="T60" fmla="*/ 3351 w 5143"/>
                <a:gd name="T61" fmla="*/ 1497 h 1902"/>
                <a:gd name="T62" fmla="*/ 3480 w 5143"/>
                <a:gd name="T63" fmla="*/ 1629 h 1902"/>
                <a:gd name="T64" fmla="*/ 3612 w 5143"/>
                <a:gd name="T65" fmla="*/ 1785 h 1902"/>
                <a:gd name="T66" fmla="*/ 3699 w 5143"/>
                <a:gd name="T67" fmla="*/ 1901 h 1902"/>
                <a:gd name="T68" fmla="*/ 5142 w 5143"/>
                <a:gd name="T69" fmla="*/ 1901 h 1902"/>
                <a:gd name="T70" fmla="*/ 5076 w 5143"/>
                <a:gd name="T71" fmla="*/ 1827 h 1902"/>
                <a:gd name="T72" fmla="*/ 4968 w 5143"/>
                <a:gd name="T73" fmla="*/ 1707 h 1902"/>
                <a:gd name="T74" fmla="*/ 4797 w 5143"/>
                <a:gd name="T75" fmla="*/ 1539 h 1902"/>
                <a:gd name="T76" fmla="*/ 4617 w 5143"/>
                <a:gd name="T77" fmla="*/ 1383 h 1902"/>
                <a:gd name="T78" fmla="*/ 4410 w 5143"/>
                <a:gd name="T79" fmla="*/ 1221 h 1902"/>
                <a:gd name="T80" fmla="*/ 4185 w 5143"/>
                <a:gd name="T81" fmla="*/ 1071 h 1902"/>
                <a:gd name="T82" fmla="*/ 3960 w 5143"/>
                <a:gd name="T83" fmla="*/ 939 h 1902"/>
                <a:gd name="T84" fmla="*/ 3708 w 5143"/>
                <a:gd name="T85" fmla="*/ 801 h 1902"/>
                <a:gd name="T86" fmla="*/ 3492 w 5143"/>
                <a:gd name="T87" fmla="*/ 702 h 1902"/>
                <a:gd name="T88" fmla="*/ 3231 w 5143"/>
                <a:gd name="T89" fmla="*/ 588 h 1902"/>
                <a:gd name="T90" fmla="*/ 2964 w 5143"/>
                <a:gd name="T91" fmla="*/ 489 h 1902"/>
                <a:gd name="T92" fmla="*/ 2718 w 5143"/>
                <a:gd name="T93" fmla="*/ 405 h 190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143" h="1902">
                  <a:moveTo>
                    <a:pt x="2718" y="405"/>
                  </a:moveTo>
                  <a:lnTo>
                    <a:pt x="2466" y="333"/>
                  </a:lnTo>
                  <a:lnTo>
                    <a:pt x="2202" y="261"/>
                  </a:lnTo>
                  <a:lnTo>
                    <a:pt x="1929" y="198"/>
                  </a:lnTo>
                  <a:lnTo>
                    <a:pt x="1695" y="153"/>
                  </a:lnTo>
                  <a:lnTo>
                    <a:pt x="1434" y="111"/>
                  </a:lnTo>
                  <a:lnTo>
                    <a:pt x="1188" y="75"/>
                  </a:lnTo>
                  <a:lnTo>
                    <a:pt x="957" y="48"/>
                  </a:lnTo>
                  <a:lnTo>
                    <a:pt x="747" y="30"/>
                  </a:lnTo>
                  <a:lnTo>
                    <a:pt x="501" y="15"/>
                  </a:lnTo>
                  <a:lnTo>
                    <a:pt x="246" y="3"/>
                  </a:lnTo>
                  <a:lnTo>
                    <a:pt x="0" y="0"/>
                  </a:lnTo>
                  <a:lnTo>
                    <a:pt x="0" y="275"/>
                  </a:lnTo>
                  <a:lnTo>
                    <a:pt x="0" y="345"/>
                  </a:lnTo>
                  <a:lnTo>
                    <a:pt x="0" y="275"/>
                  </a:lnTo>
                  <a:lnTo>
                    <a:pt x="0" y="342"/>
                  </a:lnTo>
                  <a:lnTo>
                    <a:pt x="339" y="351"/>
                  </a:lnTo>
                  <a:lnTo>
                    <a:pt x="606" y="372"/>
                  </a:lnTo>
                  <a:lnTo>
                    <a:pt x="852" y="399"/>
                  </a:lnTo>
                  <a:lnTo>
                    <a:pt x="1068" y="435"/>
                  </a:lnTo>
                  <a:lnTo>
                    <a:pt x="1275" y="474"/>
                  </a:lnTo>
                  <a:lnTo>
                    <a:pt x="1545" y="540"/>
                  </a:lnTo>
                  <a:lnTo>
                    <a:pt x="1761" y="603"/>
                  </a:lnTo>
                  <a:lnTo>
                    <a:pt x="1971" y="678"/>
                  </a:lnTo>
                  <a:lnTo>
                    <a:pt x="2166" y="747"/>
                  </a:lnTo>
                  <a:lnTo>
                    <a:pt x="2397" y="852"/>
                  </a:lnTo>
                  <a:lnTo>
                    <a:pt x="2613" y="960"/>
                  </a:lnTo>
                  <a:lnTo>
                    <a:pt x="2832" y="1095"/>
                  </a:lnTo>
                  <a:lnTo>
                    <a:pt x="3012" y="1212"/>
                  </a:lnTo>
                  <a:lnTo>
                    <a:pt x="3186" y="1347"/>
                  </a:lnTo>
                  <a:lnTo>
                    <a:pt x="3351" y="1497"/>
                  </a:lnTo>
                  <a:lnTo>
                    <a:pt x="3480" y="1629"/>
                  </a:lnTo>
                  <a:lnTo>
                    <a:pt x="3612" y="1785"/>
                  </a:lnTo>
                  <a:lnTo>
                    <a:pt x="3699" y="1901"/>
                  </a:lnTo>
                  <a:lnTo>
                    <a:pt x="5142" y="1901"/>
                  </a:lnTo>
                  <a:lnTo>
                    <a:pt x="5076" y="1827"/>
                  </a:lnTo>
                  <a:lnTo>
                    <a:pt x="4968" y="1707"/>
                  </a:lnTo>
                  <a:lnTo>
                    <a:pt x="4797" y="1539"/>
                  </a:lnTo>
                  <a:lnTo>
                    <a:pt x="4617" y="1383"/>
                  </a:lnTo>
                  <a:lnTo>
                    <a:pt x="4410" y="1221"/>
                  </a:lnTo>
                  <a:lnTo>
                    <a:pt x="4185" y="1071"/>
                  </a:lnTo>
                  <a:lnTo>
                    <a:pt x="3960" y="939"/>
                  </a:lnTo>
                  <a:lnTo>
                    <a:pt x="3708" y="801"/>
                  </a:lnTo>
                  <a:lnTo>
                    <a:pt x="3492" y="702"/>
                  </a:lnTo>
                  <a:lnTo>
                    <a:pt x="3231" y="588"/>
                  </a:lnTo>
                  <a:lnTo>
                    <a:pt x="2964" y="489"/>
                  </a:lnTo>
                  <a:lnTo>
                    <a:pt x="2718" y="405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white">
            <a:xfrm>
              <a:off x="0" y="1982"/>
              <a:ext cx="5760" cy="2325"/>
            </a:xfrm>
            <a:custGeom>
              <a:avLst/>
              <a:gdLst>
                <a:gd name="T0" fmla="*/ 0 w 5760"/>
                <a:gd name="T1" fmla="*/ 0 h 2325"/>
                <a:gd name="T2" fmla="*/ 0 w 5760"/>
                <a:gd name="T3" fmla="*/ 339 h 2325"/>
                <a:gd name="T4" fmla="*/ 558 w 5760"/>
                <a:gd name="T5" fmla="*/ 357 h 2325"/>
                <a:gd name="T6" fmla="*/ 807 w 5760"/>
                <a:gd name="T7" fmla="*/ 375 h 2325"/>
                <a:gd name="T8" fmla="*/ 1056 w 5760"/>
                <a:gd name="T9" fmla="*/ 399 h 2325"/>
                <a:gd name="T10" fmla="*/ 1272 w 5760"/>
                <a:gd name="T11" fmla="*/ 426 h 2325"/>
                <a:gd name="T12" fmla="*/ 1539 w 5760"/>
                <a:gd name="T13" fmla="*/ 465 h 2325"/>
                <a:gd name="T14" fmla="*/ 1791 w 5760"/>
                <a:gd name="T15" fmla="*/ 510 h 2325"/>
                <a:gd name="T16" fmla="*/ 2076 w 5760"/>
                <a:gd name="T17" fmla="*/ 570 h 2325"/>
                <a:gd name="T18" fmla="*/ 2334 w 5760"/>
                <a:gd name="T19" fmla="*/ 630 h 2325"/>
                <a:gd name="T20" fmla="*/ 2544 w 5760"/>
                <a:gd name="T21" fmla="*/ 687 h 2325"/>
                <a:gd name="T22" fmla="*/ 2775 w 5760"/>
                <a:gd name="T23" fmla="*/ 759 h 2325"/>
                <a:gd name="T24" fmla="*/ 3003 w 5760"/>
                <a:gd name="T25" fmla="*/ 837 h 2325"/>
                <a:gd name="T26" fmla="*/ 3231 w 5760"/>
                <a:gd name="T27" fmla="*/ 924 h 2325"/>
                <a:gd name="T28" fmla="*/ 3438 w 5760"/>
                <a:gd name="T29" fmla="*/ 1005 h 2325"/>
                <a:gd name="T30" fmla="*/ 3663 w 5760"/>
                <a:gd name="T31" fmla="*/ 1110 h 2325"/>
                <a:gd name="T32" fmla="*/ 3903 w 5760"/>
                <a:gd name="T33" fmla="*/ 1233 h 2325"/>
                <a:gd name="T34" fmla="*/ 4149 w 5760"/>
                <a:gd name="T35" fmla="*/ 1374 h 2325"/>
                <a:gd name="T36" fmla="*/ 4353 w 5760"/>
                <a:gd name="T37" fmla="*/ 1506 h 2325"/>
                <a:gd name="T38" fmla="*/ 4491 w 5760"/>
                <a:gd name="T39" fmla="*/ 1602 h 2325"/>
                <a:gd name="T40" fmla="*/ 4668 w 5760"/>
                <a:gd name="T41" fmla="*/ 1740 h 2325"/>
                <a:gd name="T42" fmla="*/ 4824 w 5760"/>
                <a:gd name="T43" fmla="*/ 1875 h 2325"/>
                <a:gd name="T44" fmla="*/ 4968 w 5760"/>
                <a:gd name="T45" fmla="*/ 2016 h 2325"/>
                <a:gd name="T46" fmla="*/ 5100 w 5760"/>
                <a:gd name="T47" fmla="*/ 2154 h 2325"/>
                <a:gd name="T48" fmla="*/ 5238 w 5760"/>
                <a:gd name="T49" fmla="*/ 2324 h 2325"/>
                <a:gd name="T50" fmla="*/ 5759 w 5760"/>
                <a:gd name="T51" fmla="*/ 2324 h 2325"/>
                <a:gd name="T52" fmla="*/ 5759 w 5760"/>
                <a:gd name="T53" fmla="*/ 1245 h 2325"/>
                <a:gd name="T54" fmla="*/ 5580 w 5760"/>
                <a:gd name="T55" fmla="*/ 1119 h 2325"/>
                <a:gd name="T56" fmla="*/ 5400 w 5760"/>
                <a:gd name="T57" fmla="*/ 1020 h 2325"/>
                <a:gd name="T58" fmla="*/ 5205 w 5760"/>
                <a:gd name="T59" fmla="*/ 918 h 2325"/>
                <a:gd name="T60" fmla="*/ 5031 w 5760"/>
                <a:gd name="T61" fmla="*/ 837 h 2325"/>
                <a:gd name="T62" fmla="*/ 4866 w 5760"/>
                <a:gd name="T63" fmla="*/ 771 h 2325"/>
                <a:gd name="T64" fmla="*/ 4710 w 5760"/>
                <a:gd name="T65" fmla="*/ 711 h 2325"/>
                <a:gd name="T66" fmla="*/ 4545 w 5760"/>
                <a:gd name="T67" fmla="*/ 651 h 2325"/>
                <a:gd name="T68" fmla="*/ 4386 w 5760"/>
                <a:gd name="T69" fmla="*/ 600 h 2325"/>
                <a:gd name="T70" fmla="*/ 4248 w 5760"/>
                <a:gd name="T71" fmla="*/ 552 h 2325"/>
                <a:gd name="T72" fmla="*/ 3993 w 5760"/>
                <a:gd name="T73" fmla="*/ 483 h 2325"/>
                <a:gd name="T74" fmla="*/ 3777 w 5760"/>
                <a:gd name="T75" fmla="*/ 423 h 2325"/>
                <a:gd name="T76" fmla="*/ 3564 w 5760"/>
                <a:gd name="T77" fmla="*/ 375 h 2325"/>
                <a:gd name="T78" fmla="*/ 3282 w 5760"/>
                <a:gd name="T79" fmla="*/ 312 h 2325"/>
                <a:gd name="T80" fmla="*/ 3003 w 5760"/>
                <a:gd name="T81" fmla="*/ 261 h 2325"/>
                <a:gd name="T82" fmla="*/ 2733 w 5760"/>
                <a:gd name="T83" fmla="*/ 213 h 2325"/>
                <a:gd name="T84" fmla="*/ 2451 w 5760"/>
                <a:gd name="T85" fmla="*/ 171 h 2325"/>
                <a:gd name="T86" fmla="*/ 2211 w 5760"/>
                <a:gd name="T87" fmla="*/ 138 h 2325"/>
                <a:gd name="T88" fmla="*/ 1974 w 5760"/>
                <a:gd name="T89" fmla="*/ 108 h 2325"/>
                <a:gd name="T90" fmla="*/ 1665 w 5760"/>
                <a:gd name="T91" fmla="*/ 81 h 2325"/>
                <a:gd name="T92" fmla="*/ 1437 w 5760"/>
                <a:gd name="T93" fmla="*/ 60 h 2325"/>
                <a:gd name="T94" fmla="*/ 1125 w 5760"/>
                <a:gd name="T95" fmla="*/ 36 h 2325"/>
                <a:gd name="T96" fmla="*/ 828 w 5760"/>
                <a:gd name="T97" fmla="*/ 21 h 2325"/>
                <a:gd name="T98" fmla="*/ 558 w 5760"/>
                <a:gd name="T99" fmla="*/ 12 h 2325"/>
                <a:gd name="T100" fmla="*/ 282 w 5760"/>
                <a:gd name="T101" fmla="*/ 3 h 2325"/>
                <a:gd name="T102" fmla="*/ 0 w 5760"/>
                <a:gd name="T103" fmla="*/ 0 h 232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60" h="2325">
                  <a:moveTo>
                    <a:pt x="0" y="0"/>
                  </a:moveTo>
                  <a:lnTo>
                    <a:pt x="0" y="339"/>
                  </a:lnTo>
                  <a:lnTo>
                    <a:pt x="558" y="357"/>
                  </a:lnTo>
                  <a:lnTo>
                    <a:pt x="807" y="375"/>
                  </a:lnTo>
                  <a:lnTo>
                    <a:pt x="1056" y="399"/>
                  </a:lnTo>
                  <a:lnTo>
                    <a:pt x="1272" y="426"/>
                  </a:lnTo>
                  <a:lnTo>
                    <a:pt x="1539" y="465"/>
                  </a:lnTo>
                  <a:lnTo>
                    <a:pt x="1791" y="510"/>
                  </a:lnTo>
                  <a:lnTo>
                    <a:pt x="2076" y="570"/>
                  </a:lnTo>
                  <a:lnTo>
                    <a:pt x="2334" y="630"/>
                  </a:lnTo>
                  <a:lnTo>
                    <a:pt x="2544" y="687"/>
                  </a:lnTo>
                  <a:lnTo>
                    <a:pt x="2775" y="759"/>
                  </a:lnTo>
                  <a:lnTo>
                    <a:pt x="3003" y="837"/>
                  </a:lnTo>
                  <a:lnTo>
                    <a:pt x="3231" y="924"/>
                  </a:lnTo>
                  <a:lnTo>
                    <a:pt x="3438" y="1005"/>
                  </a:lnTo>
                  <a:lnTo>
                    <a:pt x="3663" y="1110"/>
                  </a:lnTo>
                  <a:lnTo>
                    <a:pt x="3903" y="1233"/>
                  </a:lnTo>
                  <a:lnTo>
                    <a:pt x="4149" y="1374"/>
                  </a:lnTo>
                  <a:lnTo>
                    <a:pt x="4353" y="1506"/>
                  </a:lnTo>
                  <a:lnTo>
                    <a:pt x="4491" y="1602"/>
                  </a:lnTo>
                  <a:lnTo>
                    <a:pt x="4668" y="1740"/>
                  </a:lnTo>
                  <a:lnTo>
                    <a:pt x="4824" y="1875"/>
                  </a:lnTo>
                  <a:lnTo>
                    <a:pt x="4968" y="2016"/>
                  </a:lnTo>
                  <a:lnTo>
                    <a:pt x="5100" y="2154"/>
                  </a:lnTo>
                  <a:lnTo>
                    <a:pt x="5238" y="2324"/>
                  </a:lnTo>
                  <a:lnTo>
                    <a:pt x="5759" y="2324"/>
                  </a:lnTo>
                  <a:lnTo>
                    <a:pt x="5759" y="1245"/>
                  </a:lnTo>
                  <a:lnTo>
                    <a:pt x="5580" y="1119"/>
                  </a:lnTo>
                  <a:lnTo>
                    <a:pt x="5400" y="1020"/>
                  </a:lnTo>
                  <a:lnTo>
                    <a:pt x="5205" y="918"/>
                  </a:lnTo>
                  <a:lnTo>
                    <a:pt x="5031" y="837"/>
                  </a:lnTo>
                  <a:lnTo>
                    <a:pt x="4866" y="771"/>
                  </a:lnTo>
                  <a:lnTo>
                    <a:pt x="4710" y="711"/>
                  </a:lnTo>
                  <a:lnTo>
                    <a:pt x="4545" y="651"/>
                  </a:lnTo>
                  <a:lnTo>
                    <a:pt x="4386" y="600"/>
                  </a:lnTo>
                  <a:lnTo>
                    <a:pt x="4248" y="552"/>
                  </a:lnTo>
                  <a:lnTo>
                    <a:pt x="3993" y="483"/>
                  </a:lnTo>
                  <a:lnTo>
                    <a:pt x="3777" y="423"/>
                  </a:lnTo>
                  <a:lnTo>
                    <a:pt x="3564" y="375"/>
                  </a:lnTo>
                  <a:lnTo>
                    <a:pt x="3282" y="312"/>
                  </a:lnTo>
                  <a:lnTo>
                    <a:pt x="3003" y="261"/>
                  </a:lnTo>
                  <a:lnTo>
                    <a:pt x="2733" y="213"/>
                  </a:lnTo>
                  <a:lnTo>
                    <a:pt x="2451" y="171"/>
                  </a:lnTo>
                  <a:lnTo>
                    <a:pt x="2211" y="138"/>
                  </a:lnTo>
                  <a:lnTo>
                    <a:pt x="1974" y="108"/>
                  </a:lnTo>
                  <a:lnTo>
                    <a:pt x="1665" y="81"/>
                  </a:lnTo>
                  <a:lnTo>
                    <a:pt x="1437" y="60"/>
                  </a:lnTo>
                  <a:lnTo>
                    <a:pt x="1125" y="36"/>
                  </a:lnTo>
                  <a:lnTo>
                    <a:pt x="828" y="21"/>
                  </a:lnTo>
                  <a:lnTo>
                    <a:pt x="558" y="12"/>
                  </a:lnTo>
                  <a:lnTo>
                    <a:pt x="282" y="3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7"/>
            <p:cNvSpPr>
              <a:spLocks/>
            </p:cNvSpPr>
            <p:nvPr/>
          </p:nvSpPr>
          <p:spPr bwMode="white">
            <a:xfrm>
              <a:off x="0" y="1550"/>
              <a:ext cx="5760" cy="1573"/>
            </a:xfrm>
            <a:custGeom>
              <a:avLst/>
              <a:gdLst>
                <a:gd name="T0" fmla="*/ 0 w 5760"/>
                <a:gd name="T1" fmla="*/ 0 h 1573"/>
                <a:gd name="T2" fmla="*/ 0 w 5760"/>
                <a:gd name="T3" fmla="*/ 351 h 1573"/>
                <a:gd name="T4" fmla="*/ 282 w 5760"/>
                <a:gd name="T5" fmla="*/ 357 h 1573"/>
                <a:gd name="T6" fmla="*/ 627 w 5760"/>
                <a:gd name="T7" fmla="*/ 363 h 1573"/>
                <a:gd name="T8" fmla="*/ 960 w 5760"/>
                <a:gd name="T9" fmla="*/ 375 h 1573"/>
                <a:gd name="T10" fmla="*/ 1218 w 5760"/>
                <a:gd name="T11" fmla="*/ 393 h 1573"/>
                <a:gd name="T12" fmla="*/ 1470 w 5760"/>
                <a:gd name="T13" fmla="*/ 411 h 1573"/>
                <a:gd name="T14" fmla="*/ 1746 w 5760"/>
                <a:gd name="T15" fmla="*/ 435 h 1573"/>
                <a:gd name="T16" fmla="*/ 2022 w 5760"/>
                <a:gd name="T17" fmla="*/ 462 h 1573"/>
                <a:gd name="T18" fmla="*/ 2340 w 5760"/>
                <a:gd name="T19" fmla="*/ 504 h 1573"/>
                <a:gd name="T20" fmla="*/ 2664 w 5760"/>
                <a:gd name="T21" fmla="*/ 549 h 1573"/>
                <a:gd name="T22" fmla="*/ 2952 w 5760"/>
                <a:gd name="T23" fmla="*/ 597 h 1573"/>
                <a:gd name="T24" fmla="*/ 3225 w 5760"/>
                <a:gd name="T25" fmla="*/ 648 h 1573"/>
                <a:gd name="T26" fmla="*/ 3513 w 5760"/>
                <a:gd name="T27" fmla="*/ 708 h 1573"/>
                <a:gd name="T28" fmla="*/ 3693 w 5760"/>
                <a:gd name="T29" fmla="*/ 750 h 1573"/>
                <a:gd name="T30" fmla="*/ 3936 w 5760"/>
                <a:gd name="T31" fmla="*/ 810 h 1573"/>
                <a:gd name="T32" fmla="*/ 4095 w 5760"/>
                <a:gd name="T33" fmla="*/ 855 h 1573"/>
                <a:gd name="T34" fmla="*/ 4281 w 5760"/>
                <a:gd name="T35" fmla="*/ 909 h 1573"/>
                <a:gd name="T36" fmla="*/ 4503 w 5760"/>
                <a:gd name="T37" fmla="*/ 981 h 1573"/>
                <a:gd name="T38" fmla="*/ 4704 w 5760"/>
                <a:gd name="T39" fmla="*/ 1053 h 1573"/>
                <a:gd name="T40" fmla="*/ 4911 w 5760"/>
                <a:gd name="T41" fmla="*/ 1131 h 1573"/>
                <a:gd name="T42" fmla="*/ 5073 w 5760"/>
                <a:gd name="T43" fmla="*/ 1197 h 1573"/>
                <a:gd name="T44" fmla="*/ 5256 w 5760"/>
                <a:gd name="T45" fmla="*/ 1281 h 1573"/>
                <a:gd name="T46" fmla="*/ 5475 w 5760"/>
                <a:gd name="T47" fmla="*/ 1401 h 1573"/>
                <a:gd name="T48" fmla="*/ 5628 w 5760"/>
                <a:gd name="T49" fmla="*/ 1482 h 1573"/>
                <a:gd name="T50" fmla="*/ 5759 w 5760"/>
                <a:gd name="T51" fmla="*/ 1572 h 1573"/>
                <a:gd name="T52" fmla="*/ 5759 w 5760"/>
                <a:gd name="T53" fmla="*/ 633 h 1573"/>
                <a:gd name="T54" fmla="*/ 5493 w 5760"/>
                <a:gd name="T55" fmla="*/ 570 h 1573"/>
                <a:gd name="T56" fmla="*/ 5214 w 5760"/>
                <a:gd name="T57" fmla="*/ 501 h 1573"/>
                <a:gd name="T58" fmla="*/ 4950 w 5760"/>
                <a:gd name="T59" fmla="*/ 444 h 1573"/>
                <a:gd name="T60" fmla="*/ 4701 w 5760"/>
                <a:gd name="T61" fmla="*/ 396 h 1573"/>
                <a:gd name="T62" fmla="*/ 4425 w 5760"/>
                <a:gd name="T63" fmla="*/ 348 h 1573"/>
                <a:gd name="T64" fmla="*/ 4110 w 5760"/>
                <a:gd name="T65" fmla="*/ 294 h 1573"/>
                <a:gd name="T66" fmla="*/ 3813 w 5760"/>
                <a:gd name="T67" fmla="*/ 252 h 1573"/>
                <a:gd name="T68" fmla="*/ 3549 w 5760"/>
                <a:gd name="T69" fmla="*/ 213 h 1573"/>
                <a:gd name="T70" fmla="*/ 3261 w 5760"/>
                <a:gd name="T71" fmla="*/ 183 h 1573"/>
                <a:gd name="T72" fmla="*/ 3015 w 5760"/>
                <a:gd name="T73" fmla="*/ 153 h 1573"/>
                <a:gd name="T74" fmla="*/ 2757 w 5760"/>
                <a:gd name="T75" fmla="*/ 129 h 1573"/>
                <a:gd name="T76" fmla="*/ 2520 w 5760"/>
                <a:gd name="T77" fmla="*/ 105 h 1573"/>
                <a:gd name="T78" fmla="*/ 2301 w 5760"/>
                <a:gd name="T79" fmla="*/ 87 h 1573"/>
                <a:gd name="T80" fmla="*/ 2013 w 5760"/>
                <a:gd name="T81" fmla="*/ 66 h 1573"/>
                <a:gd name="T82" fmla="*/ 1731 w 5760"/>
                <a:gd name="T83" fmla="*/ 48 h 1573"/>
                <a:gd name="T84" fmla="*/ 1524 w 5760"/>
                <a:gd name="T85" fmla="*/ 39 h 1573"/>
                <a:gd name="T86" fmla="*/ 1260 w 5760"/>
                <a:gd name="T87" fmla="*/ 27 h 1573"/>
                <a:gd name="T88" fmla="*/ 966 w 5760"/>
                <a:gd name="T89" fmla="*/ 15 h 1573"/>
                <a:gd name="T90" fmla="*/ 714 w 5760"/>
                <a:gd name="T91" fmla="*/ 12 h 1573"/>
                <a:gd name="T92" fmla="*/ 510 w 5760"/>
                <a:gd name="T93" fmla="*/ 6 h 1573"/>
                <a:gd name="T94" fmla="*/ 243 w 5760"/>
                <a:gd name="T95" fmla="*/ 0 h 1573"/>
                <a:gd name="T96" fmla="*/ 0 w 5760"/>
                <a:gd name="T97" fmla="*/ 0 h 157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760" h="1573">
                  <a:moveTo>
                    <a:pt x="0" y="0"/>
                  </a:moveTo>
                  <a:lnTo>
                    <a:pt x="0" y="351"/>
                  </a:lnTo>
                  <a:lnTo>
                    <a:pt x="282" y="357"/>
                  </a:lnTo>
                  <a:lnTo>
                    <a:pt x="627" y="363"/>
                  </a:lnTo>
                  <a:lnTo>
                    <a:pt x="960" y="375"/>
                  </a:lnTo>
                  <a:lnTo>
                    <a:pt x="1218" y="393"/>
                  </a:lnTo>
                  <a:lnTo>
                    <a:pt x="1470" y="411"/>
                  </a:lnTo>
                  <a:lnTo>
                    <a:pt x="1746" y="435"/>
                  </a:lnTo>
                  <a:lnTo>
                    <a:pt x="2022" y="462"/>
                  </a:lnTo>
                  <a:lnTo>
                    <a:pt x="2340" y="504"/>
                  </a:lnTo>
                  <a:lnTo>
                    <a:pt x="2664" y="549"/>
                  </a:lnTo>
                  <a:lnTo>
                    <a:pt x="2952" y="597"/>
                  </a:lnTo>
                  <a:lnTo>
                    <a:pt x="3225" y="648"/>
                  </a:lnTo>
                  <a:lnTo>
                    <a:pt x="3513" y="708"/>
                  </a:lnTo>
                  <a:lnTo>
                    <a:pt x="3693" y="750"/>
                  </a:lnTo>
                  <a:lnTo>
                    <a:pt x="3936" y="810"/>
                  </a:lnTo>
                  <a:lnTo>
                    <a:pt x="4095" y="855"/>
                  </a:lnTo>
                  <a:lnTo>
                    <a:pt x="4281" y="909"/>
                  </a:lnTo>
                  <a:lnTo>
                    <a:pt x="4503" y="981"/>
                  </a:lnTo>
                  <a:lnTo>
                    <a:pt x="4704" y="1053"/>
                  </a:lnTo>
                  <a:lnTo>
                    <a:pt x="4911" y="1131"/>
                  </a:lnTo>
                  <a:lnTo>
                    <a:pt x="5073" y="1197"/>
                  </a:lnTo>
                  <a:lnTo>
                    <a:pt x="5256" y="1281"/>
                  </a:lnTo>
                  <a:lnTo>
                    <a:pt x="5475" y="1401"/>
                  </a:lnTo>
                  <a:lnTo>
                    <a:pt x="5628" y="1482"/>
                  </a:lnTo>
                  <a:lnTo>
                    <a:pt x="5759" y="1572"/>
                  </a:lnTo>
                  <a:lnTo>
                    <a:pt x="5759" y="633"/>
                  </a:lnTo>
                  <a:lnTo>
                    <a:pt x="5493" y="570"/>
                  </a:lnTo>
                  <a:lnTo>
                    <a:pt x="5214" y="501"/>
                  </a:lnTo>
                  <a:lnTo>
                    <a:pt x="4950" y="444"/>
                  </a:lnTo>
                  <a:lnTo>
                    <a:pt x="4701" y="396"/>
                  </a:lnTo>
                  <a:lnTo>
                    <a:pt x="4425" y="348"/>
                  </a:lnTo>
                  <a:lnTo>
                    <a:pt x="4110" y="294"/>
                  </a:lnTo>
                  <a:lnTo>
                    <a:pt x="3813" y="252"/>
                  </a:lnTo>
                  <a:lnTo>
                    <a:pt x="3549" y="213"/>
                  </a:lnTo>
                  <a:lnTo>
                    <a:pt x="3261" y="183"/>
                  </a:lnTo>
                  <a:lnTo>
                    <a:pt x="3015" y="153"/>
                  </a:lnTo>
                  <a:lnTo>
                    <a:pt x="2757" y="129"/>
                  </a:lnTo>
                  <a:lnTo>
                    <a:pt x="2520" y="105"/>
                  </a:lnTo>
                  <a:lnTo>
                    <a:pt x="2301" y="87"/>
                  </a:lnTo>
                  <a:lnTo>
                    <a:pt x="2013" y="66"/>
                  </a:lnTo>
                  <a:lnTo>
                    <a:pt x="1731" y="48"/>
                  </a:lnTo>
                  <a:lnTo>
                    <a:pt x="1524" y="39"/>
                  </a:lnTo>
                  <a:lnTo>
                    <a:pt x="1260" y="27"/>
                  </a:lnTo>
                  <a:lnTo>
                    <a:pt x="966" y="15"/>
                  </a:lnTo>
                  <a:lnTo>
                    <a:pt x="714" y="12"/>
                  </a:lnTo>
                  <a:lnTo>
                    <a:pt x="510" y="6"/>
                  </a:lnTo>
                  <a:lnTo>
                    <a:pt x="24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white">
            <a:xfrm>
              <a:off x="0" y="1130"/>
              <a:ext cx="5760" cy="970"/>
            </a:xfrm>
            <a:custGeom>
              <a:avLst/>
              <a:gdLst>
                <a:gd name="T0" fmla="*/ 0 w 5760"/>
                <a:gd name="T1" fmla="*/ 0 h 970"/>
                <a:gd name="T2" fmla="*/ 0 w 5760"/>
                <a:gd name="T3" fmla="*/ 339 h 970"/>
                <a:gd name="T4" fmla="*/ 318 w 5760"/>
                <a:gd name="T5" fmla="*/ 342 h 970"/>
                <a:gd name="T6" fmla="*/ 591 w 5760"/>
                <a:gd name="T7" fmla="*/ 348 h 970"/>
                <a:gd name="T8" fmla="*/ 846 w 5760"/>
                <a:gd name="T9" fmla="*/ 354 h 970"/>
                <a:gd name="T10" fmla="*/ 1074 w 5760"/>
                <a:gd name="T11" fmla="*/ 360 h 970"/>
                <a:gd name="T12" fmla="*/ 1314 w 5760"/>
                <a:gd name="T13" fmla="*/ 366 h 970"/>
                <a:gd name="T14" fmla="*/ 1599 w 5760"/>
                <a:gd name="T15" fmla="*/ 381 h 970"/>
                <a:gd name="T16" fmla="*/ 1911 w 5760"/>
                <a:gd name="T17" fmla="*/ 399 h 970"/>
                <a:gd name="T18" fmla="*/ 2241 w 5760"/>
                <a:gd name="T19" fmla="*/ 420 h 970"/>
                <a:gd name="T20" fmla="*/ 2619 w 5760"/>
                <a:gd name="T21" fmla="*/ 453 h 970"/>
                <a:gd name="T22" fmla="*/ 2889 w 5760"/>
                <a:gd name="T23" fmla="*/ 477 h 970"/>
                <a:gd name="T24" fmla="*/ 3177 w 5760"/>
                <a:gd name="T25" fmla="*/ 507 h 970"/>
                <a:gd name="T26" fmla="*/ 3498 w 5760"/>
                <a:gd name="T27" fmla="*/ 543 h 970"/>
                <a:gd name="T28" fmla="*/ 3813 w 5760"/>
                <a:gd name="T29" fmla="*/ 585 h 970"/>
                <a:gd name="T30" fmla="*/ 4044 w 5760"/>
                <a:gd name="T31" fmla="*/ 618 h 970"/>
                <a:gd name="T32" fmla="*/ 4365 w 5760"/>
                <a:gd name="T33" fmla="*/ 669 h 970"/>
                <a:gd name="T34" fmla="*/ 4683 w 5760"/>
                <a:gd name="T35" fmla="*/ 726 h 970"/>
                <a:gd name="T36" fmla="*/ 4980 w 5760"/>
                <a:gd name="T37" fmla="*/ 786 h 970"/>
                <a:gd name="T38" fmla="*/ 5268 w 5760"/>
                <a:gd name="T39" fmla="*/ 846 h 970"/>
                <a:gd name="T40" fmla="*/ 5646 w 5760"/>
                <a:gd name="T41" fmla="*/ 942 h 970"/>
                <a:gd name="T42" fmla="*/ 5759 w 5760"/>
                <a:gd name="T43" fmla="*/ 969 h 970"/>
                <a:gd name="T44" fmla="*/ 5759 w 5760"/>
                <a:gd name="T45" fmla="*/ 0 h 970"/>
                <a:gd name="T46" fmla="*/ 0 w 5760"/>
                <a:gd name="T47" fmla="*/ 0 h 9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760" h="970">
                  <a:moveTo>
                    <a:pt x="0" y="0"/>
                  </a:moveTo>
                  <a:lnTo>
                    <a:pt x="0" y="339"/>
                  </a:lnTo>
                  <a:lnTo>
                    <a:pt x="318" y="342"/>
                  </a:lnTo>
                  <a:lnTo>
                    <a:pt x="591" y="348"/>
                  </a:lnTo>
                  <a:lnTo>
                    <a:pt x="846" y="354"/>
                  </a:lnTo>
                  <a:lnTo>
                    <a:pt x="1074" y="360"/>
                  </a:lnTo>
                  <a:lnTo>
                    <a:pt x="1314" y="366"/>
                  </a:lnTo>
                  <a:lnTo>
                    <a:pt x="1599" y="381"/>
                  </a:lnTo>
                  <a:lnTo>
                    <a:pt x="1911" y="399"/>
                  </a:lnTo>
                  <a:lnTo>
                    <a:pt x="2241" y="420"/>
                  </a:lnTo>
                  <a:lnTo>
                    <a:pt x="2619" y="453"/>
                  </a:lnTo>
                  <a:lnTo>
                    <a:pt x="2889" y="477"/>
                  </a:lnTo>
                  <a:lnTo>
                    <a:pt x="3177" y="507"/>
                  </a:lnTo>
                  <a:lnTo>
                    <a:pt x="3498" y="543"/>
                  </a:lnTo>
                  <a:lnTo>
                    <a:pt x="3813" y="585"/>
                  </a:lnTo>
                  <a:lnTo>
                    <a:pt x="4044" y="618"/>
                  </a:lnTo>
                  <a:lnTo>
                    <a:pt x="4365" y="669"/>
                  </a:lnTo>
                  <a:lnTo>
                    <a:pt x="4683" y="726"/>
                  </a:lnTo>
                  <a:lnTo>
                    <a:pt x="4980" y="786"/>
                  </a:lnTo>
                  <a:lnTo>
                    <a:pt x="5268" y="846"/>
                  </a:lnTo>
                  <a:lnTo>
                    <a:pt x="5646" y="942"/>
                  </a:lnTo>
                  <a:lnTo>
                    <a:pt x="5759" y="969"/>
                  </a:lnTo>
                  <a:lnTo>
                    <a:pt x="5759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white">
            <a:xfrm>
              <a:off x="0" y="-13"/>
              <a:ext cx="5760" cy="1060"/>
            </a:xfrm>
            <a:custGeom>
              <a:avLst/>
              <a:gdLst>
                <a:gd name="T0" fmla="*/ 0 w 5760"/>
                <a:gd name="T1" fmla="*/ 753 h 1060"/>
                <a:gd name="T2" fmla="*/ 0 w 5760"/>
                <a:gd name="T3" fmla="*/ 1059 h 1060"/>
                <a:gd name="T4" fmla="*/ 5759 w 5760"/>
                <a:gd name="T5" fmla="*/ 1059 h 1060"/>
                <a:gd name="T6" fmla="*/ 5759 w 5760"/>
                <a:gd name="T7" fmla="*/ 0 h 1060"/>
                <a:gd name="T8" fmla="*/ 5430 w 5760"/>
                <a:gd name="T9" fmla="*/ 0 h 1060"/>
                <a:gd name="T10" fmla="*/ 5298 w 5760"/>
                <a:gd name="T11" fmla="*/ 84 h 1060"/>
                <a:gd name="T12" fmla="*/ 5136 w 5760"/>
                <a:gd name="T13" fmla="*/ 159 h 1060"/>
                <a:gd name="T14" fmla="*/ 4968 w 5760"/>
                <a:gd name="T15" fmla="*/ 222 h 1060"/>
                <a:gd name="T16" fmla="*/ 4812 w 5760"/>
                <a:gd name="T17" fmla="*/ 267 h 1060"/>
                <a:gd name="T18" fmla="*/ 4626 w 5760"/>
                <a:gd name="T19" fmla="*/ 324 h 1060"/>
                <a:gd name="T20" fmla="*/ 4440 w 5760"/>
                <a:gd name="T21" fmla="*/ 366 h 1060"/>
                <a:gd name="T22" fmla="*/ 4230 w 5760"/>
                <a:gd name="T23" fmla="*/ 414 h 1060"/>
                <a:gd name="T24" fmla="*/ 3939 w 5760"/>
                <a:gd name="T25" fmla="*/ 468 h 1060"/>
                <a:gd name="T26" fmla="*/ 3711 w 5760"/>
                <a:gd name="T27" fmla="*/ 504 h 1060"/>
                <a:gd name="T28" fmla="*/ 3441 w 5760"/>
                <a:gd name="T29" fmla="*/ 543 h 1060"/>
                <a:gd name="T30" fmla="*/ 3189 w 5760"/>
                <a:gd name="T31" fmla="*/ 579 h 1060"/>
                <a:gd name="T32" fmla="*/ 2925 w 5760"/>
                <a:gd name="T33" fmla="*/ 606 h 1060"/>
                <a:gd name="T34" fmla="*/ 2679 w 5760"/>
                <a:gd name="T35" fmla="*/ 633 h 1060"/>
                <a:gd name="T36" fmla="*/ 2418 w 5760"/>
                <a:gd name="T37" fmla="*/ 654 h 1060"/>
                <a:gd name="T38" fmla="*/ 2142 w 5760"/>
                <a:gd name="T39" fmla="*/ 675 h 1060"/>
                <a:gd name="T40" fmla="*/ 1896 w 5760"/>
                <a:gd name="T41" fmla="*/ 693 h 1060"/>
                <a:gd name="T42" fmla="*/ 1647 w 5760"/>
                <a:gd name="T43" fmla="*/ 708 h 1060"/>
                <a:gd name="T44" fmla="*/ 1404 w 5760"/>
                <a:gd name="T45" fmla="*/ 720 h 1060"/>
                <a:gd name="T46" fmla="*/ 1170 w 5760"/>
                <a:gd name="T47" fmla="*/ 732 h 1060"/>
                <a:gd name="T48" fmla="*/ 906 w 5760"/>
                <a:gd name="T49" fmla="*/ 738 h 1060"/>
                <a:gd name="T50" fmla="*/ 534 w 5760"/>
                <a:gd name="T51" fmla="*/ 747 h 1060"/>
                <a:gd name="T52" fmla="*/ 201 w 5760"/>
                <a:gd name="T53" fmla="*/ 753 h 1060"/>
                <a:gd name="T54" fmla="*/ 0 w 5760"/>
                <a:gd name="T55" fmla="*/ 753 h 10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760" h="1060">
                  <a:moveTo>
                    <a:pt x="0" y="753"/>
                  </a:moveTo>
                  <a:lnTo>
                    <a:pt x="0" y="1059"/>
                  </a:lnTo>
                  <a:lnTo>
                    <a:pt x="5759" y="1059"/>
                  </a:lnTo>
                  <a:lnTo>
                    <a:pt x="5759" y="0"/>
                  </a:lnTo>
                  <a:lnTo>
                    <a:pt x="5430" y="0"/>
                  </a:lnTo>
                  <a:lnTo>
                    <a:pt x="5298" y="84"/>
                  </a:lnTo>
                  <a:lnTo>
                    <a:pt x="5136" y="159"/>
                  </a:lnTo>
                  <a:lnTo>
                    <a:pt x="4968" y="222"/>
                  </a:lnTo>
                  <a:lnTo>
                    <a:pt x="4812" y="267"/>
                  </a:lnTo>
                  <a:lnTo>
                    <a:pt x="4626" y="324"/>
                  </a:lnTo>
                  <a:lnTo>
                    <a:pt x="4440" y="366"/>
                  </a:lnTo>
                  <a:lnTo>
                    <a:pt x="4230" y="414"/>
                  </a:lnTo>
                  <a:lnTo>
                    <a:pt x="3939" y="468"/>
                  </a:lnTo>
                  <a:lnTo>
                    <a:pt x="3711" y="504"/>
                  </a:lnTo>
                  <a:lnTo>
                    <a:pt x="3441" y="543"/>
                  </a:lnTo>
                  <a:lnTo>
                    <a:pt x="3189" y="579"/>
                  </a:lnTo>
                  <a:lnTo>
                    <a:pt x="2925" y="606"/>
                  </a:lnTo>
                  <a:lnTo>
                    <a:pt x="2679" y="633"/>
                  </a:lnTo>
                  <a:lnTo>
                    <a:pt x="2418" y="654"/>
                  </a:lnTo>
                  <a:lnTo>
                    <a:pt x="2142" y="675"/>
                  </a:lnTo>
                  <a:lnTo>
                    <a:pt x="1896" y="693"/>
                  </a:lnTo>
                  <a:lnTo>
                    <a:pt x="1647" y="708"/>
                  </a:lnTo>
                  <a:lnTo>
                    <a:pt x="1404" y="720"/>
                  </a:lnTo>
                  <a:lnTo>
                    <a:pt x="1170" y="732"/>
                  </a:lnTo>
                  <a:lnTo>
                    <a:pt x="906" y="738"/>
                  </a:lnTo>
                  <a:lnTo>
                    <a:pt x="534" y="747"/>
                  </a:lnTo>
                  <a:lnTo>
                    <a:pt x="201" y="753"/>
                  </a:lnTo>
                  <a:lnTo>
                    <a:pt x="0" y="753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0"/>
            <p:cNvSpPr>
              <a:spLocks/>
            </p:cNvSpPr>
            <p:nvPr/>
          </p:nvSpPr>
          <p:spPr bwMode="white">
            <a:xfrm>
              <a:off x="0" y="-13"/>
              <a:ext cx="5284" cy="673"/>
            </a:xfrm>
            <a:custGeom>
              <a:avLst/>
              <a:gdLst>
                <a:gd name="T0" fmla="*/ 0 w 5284"/>
                <a:gd name="T1" fmla="*/ 366 h 673"/>
                <a:gd name="T2" fmla="*/ 0 w 5284"/>
                <a:gd name="T3" fmla="*/ 672 h 673"/>
                <a:gd name="T4" fmla="*/ 303 w 5284"/>
                <a:gd name="T5" fmla="*/ 672 h 673"/>
                <a:gd name="T6" fmla="*/ 723 w 5284"/>
                <a:gd name="T7" fmla="*/ 663 h 673"/>
                <a:gd name="T8" fmla="*/ 1020 w 5284"/>
                <a:gd name="T9" fmla="*/ 654 h 673"/>
                <a:gd name="T10" fmla="*/ 1302 w 5284"/>
                <a:gd name="T11" fmla="*/ 642 h 673"/>
                <a:gd name="T12" fmla="*/ 1554 w 5284"/>
                <a:gd name="T13" fmla="*/ 630 h 673"/>
                <a:gd name="T14" fmla="*/ 1779 w 5284"/>
                <a:gd name="T15" fmla="*/ 615 h 673"/>
                <a:gd name="T16" fmla="*/ 1962 w 5284"/>
                <a:gd name="T17" fmla="*/ 606 h 673"/>
                <a:gd name="T18" fmla="*/ 2193 w 5284"/>
                <a:gd name="T19" fmla="*/ 588 h 673"/>
                <a:gd name="T20" fmla="*/ 2448 w 5284"/>
                <a:gd name="T21" fmla="*/ 570 h 673"/>
                <a:gd name="T22" fmla="*/ 2700 w 5284"/>
                <a:gd name="T23" fmla="*/ 546 h 673"/>
                <a:gd name="T24" fmla="*/ 2904 w 5284"/>
                <a:gd name="T25" fmla="*/ 528 h 673"/>
                <a:gd name="T26" fmla="*/ 3138 w 5284"/>
                <a:gd name="T27" fmla="*/ 498 h 673"/>
                <a:gd name="T28" fmla="*/ 3324 w 5284"/>
                <a:gd name="T29" fmla="*/ 474 h 673"/>
                <a:gd name="T30" fmla="*/ 3534 w 5284"/>
                <a:gd name="T31" fmla="*/ 447 h 673"/>
                <a:gd name="T32" fmla="*/ 3735 w 5284"/>
                <a:gd name="T33" fmla="*/ 420 h 673"/>
                <a:gd name="T34" fmla="*/ 3933 w 5284"/>
                <a:gd name="T35" fmla="*/ 384 h 673"/>
                <a:gd name="T36" fmla="*/ 4116 w 5284"/>
                <a:gd name="T37" fmla="*/ 351 h 673"/>
                <a:gd name="T38" fmla="*/ 4266 w 5284"/>
                <a:gd name="T39" fmla="*/ 318 h 673"/>
                <a:gd name="T40" fmla="*/ 4446 w 5284"/>
                <a:gd name="T41" fmla="*/ 279 h 673"/>
                <a:gd name="T42" fmla="*/ 4620 w 5284"/>
                <a:gd name="T43" fmla="*/ 237 h 673"/>
                <a:gd name="T44" fmla="*/ 4779 w 5284"/>
                <a:gd name="T45" fmla="*/ 192 h 673"/>
                <a:gd name="T46" fmla="*/ 4920 w 5284"/>
                <a:gd name="T47" fmla="*/ 147 h 673"/>
                <a:gd name="T48" fmla="*/ 5085 w 5284"/>
                <a:gd name="T49" fmla="*/ 90 h 673"/>
                <a:gd name="T50" fmla="*/ 5193 w 5284"/>
                <a:gd name="T51" fmla="*/ 42 h 673"/>
                <a:gd name="T52" fmla="*/ 5283 w 5284"/>
                <a:gd name="T53" fmla="*/ 0 h 673"/>
                <a:gd name="T54" fmla="*/ 3201 w 5284"/>
                <a:gd name="T55" fmla="*/ 0 h 673"/>
                <a:gd name="T56" fmla="*/ 2982 w 5284"/>
                <a:gd name="T57" fmla="*/ 57 h 673"/>
                <a:gd name="T58" fmla="*/ 2775 w 5284"/>
                <a:gd name="T59" fmla="*/ 108 h 673"/>
                <a:gd name="T60" fmla="*/ 2562 w 5284"/>
                <a:gd name="T61" fmla="*/ 150 h 673"/>
                <a:gd name="T62" fmla="*/ 2397 w 5284"/>
                <a:gd name="T63" fmla="*/ 183 h 673"/>
                <a:gd name="T64" fmla="*/ 2205 w 5284"/>
                <a:gd name="T65" fmla="*/ 213 h 673"/>
                <a:gd name="T66" fmla="*/ 2001 w 5284"/>
                <a:gd name="T67" fmla="*/ 243 h 673"/>
                <a:gd name="T68" fmla="*/ 1776 w 5284"/>
                <a:gd name="T69" fmla="*/ 273 h 673"/>
                <a:gd name="T70" fmla="*/ 1536 w 5284"/>
                <a:gd name="T71" fmla="*/ 297 h 673"/>
                <a:gd name="T72" fmla="*/ 1344 w 5284"/>
                <a:gd name="T73" fmla="*/ 312 h 673"/>
                <a:gd name="T74" fmla="*/ 1134 w 5284"/>
                <a:gd name="T75" fmla="*/ 330 h 673"/>
                <a:gd name="T76" fmla="*/ 921 w 5284"/>
                <a:gd name="T77" fmla="*/ 342 h 673"/>
                <a:gd name="T78" fmla="*/ 696 w 5284"/>
                <a:gd name="T79" fmla="*/ 354 h 673"/>
                <a:gd name="T80" fmla="*/ 501 w 5284"/>
                <a:gd name="T81" fmla="*/ 360 h 673"/>
                <a:gd name="T82" fmla="*/ 279 w 5284"/>
                <a:gd name="T83" fmla="*/ 366 h 673"/>
                <a:gd name="T84" fmla="*/ 99 w 5284"/>
                <a:gd name="T85" fmla="*/ 369 h 673"/>
                <a:gd name="T86" fmla="*/ 0 w 5284"/>
                <a:gd name="T87" fmla="*/ 366 h 6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284" h="673">
                  <a:moveTo>
                    <a:pt x="0" y="366"/>
                  </a:moveTo>
                  <a:lnTo>
                    <a:pt x="0" y="672"/>
                  </a:lnTo>
                  <a:lnTo>
                    <a:pt x="303" y="672"/>
                  </a:lnTo>
                  <a:lnTo>
                    <a:pt x="723" y="663"/>
                  </a:lnTo>
                  <a:lnTo>
                    <a:pt x="1020" y="654"/>
                  </a:lnTo>
                  <a:lnTo>
                    <a:pt x="1302" y="642"/>
                  </a:lnTo>
                  <a:lnTo>
                    <a:pt x="1554" y="630"/>
                  </a:lnTo>
                  <a:lnTo>
                    <a:pt x="1779" y="615"/>
                  </a:lnTo>
                  <a:lnTo>
                    <a:pt x="1962" y="606"/>
                  </a:lnTo>
                  <a:lnTo>
                    <a:pt x="2193" y="588"/>
                  </a:lnTo>
                  <a:lnTo>
                    <a:pt x="2448" y="570"/>
                  </a:lnTo>
                  <a:lnTo>
                    <a:pt x="2700" y="546"/>
                  </a:lnTo>
                  <a:lnTo>
                    <a:pt x="2904" y="528"/>
                  </a:lnTo>
                  <a:lnTo>
                    <a:pt x="3138" y="498"/>
                  </a:lnTo>
                  <a:lnTo>
                    <a:pt x="3324" y="474"/>
                  </a:lnTo>
                  <a:lnTo>
                    <a:pt x="3534" y="447"/>
                  </a:lnTo>
                  <a:lnTo>
                    <a:pt x="3735" y="420"/>
                  </a:lnTo>
                  <a:lnTo>
                    <a:pt x="3933" y="384"/>
                  </a:lnTo>
                  <a:lnTo>
                    <a:pt x="4116" y="351"/>
                  </a:lnTo>
                  <a:lnTo>
                    <a:pt x="4266" y="318"/>
                  </a:lnTo>
                  <a:lnTo>
                    <a:pt x="4446" y="279"/>
                  </a:lnTo>
                  <a:lnTo>
                    <a:pt x="4620" y="237"/>
                  </a:lnTo>
                  <a:lnTo>
                    <a:pt x="4779" y="192"/>
                  </a:lnTo>
                  <a:lnTo>
                    <a:pt x="4920" y="147"/>
                  </a:lnTo>
                  <a:lnTo>
                    <a:pt x="5085" y="90"/>
                  </a:lnTo>
                  <a:lnTo>
                    <a:pt x="5193" y="42"/>
                  </a:lnTo>
                  <a:lnTo>
                    <a:pt x="5283" y="0"/>
                  </a:lnTo>
                  <a:lnTo>
                    <a:pt x="3201" y="0"/>
                  </a:lnTo>
                  <a:lnTo>
                    <a:pt x="2982" y="57"/>
                  </a:lnTo>
                  <a:lnTo>
                    <a:pt x="2775" y="108"/>
                  </a:lnTo>
                  <a:lnTo>
                    <a:pt x="2562" y="150"/>
                  </a:lnTo>
                  <a:lnTo>
                    <a:pt x="2397" y="183"/>
                  </a:lnTo>
                  <a:lnTo>
                    <a:pt x="2205" y="213"/>
                  </a:lnTo>
                  <a:lnTo>
                    <a:pt x="2001" y="243"/>
                  </a:lnTo>
                  <a:lnTo>
                    <a:pt x="1776" y="273"/>
                  </a:lnTo>
                  <a:lnTo>
                    <a:pt x="1536" y="297"/>
                  </a:lnTo>
                  <a:lnTo>
                    <a:pt x="1344" y="312"/>
                  </a:lnTo>
                  <a:lnTo>
                    <a:pt x="1134" y="330"/>
                  </a:lnTo>
                  <a:lnTo>
                    <a:pt x="921" y="342"/>
                  </a:lnTo>
                  <a:lnTo>
                    <a:pt x="696" y="354"/>
                  </a:lnTo>
                  <a:lnTo>
                    <a:pt x="501" y="360"/>
                  </a:lnTo>
                  <a:lnTo>
                    <a:pt x="279" y="366"/>
                  </a:lnTo>
                  <a:lnTo>
                    <a:pt x="99" y="369"/>
                  </a:lnTo>
                  <a:lnTo>
                    <a:pt x="0" y="366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white">
            <a:xfrm>
              <a:off x="0" y="-13"/>
              <a:ext cx="2884" cy="286"/>
            </a:xfrm>
            <a:custGeom>
              <a:avLst/>
              <a:gdLst>
                <a:gd name="T0" fmla="*/ 0 w 2884"/>
                <a:gd name="T1" fmla="*/ 0 h 286"/>
                <a:gd name="T2" fmla="*/ 0 w 2884"/>
                <a:gd name="T3" fmla="*/ 285 h 286"/>
                <a:gd name="T4" fmla="*/ 192 w 2884"/>
                <a:gd name="T5" fmla="*/ 285 h 286"/>
                <a:gd name="T6" fmla="*/ 384 w 2884"/>
                <a:gd name="T7" fmla="*/ 282 h 286"/>
                <a:gd name="T8" fmla="*/ 579 w 2884"/>
                <a:gd name="T9" fmla="*/ 276 h 286"/>
                <a:gd name="T10" fmla="*/ 789 w 2884"/>
                <a:gd name="T11" fmla="*/ 267 h 286"/>
                <a:gd name="T12" fmla="*/ 999 w 2884"/>
                <a:gd name="T13" fmla="*/ 258 h 286"/>
                <a:gd name="T14" fmla="*/ 1161 w 2884"/>
                <a:gd name="T15" fmla="*/ 246 h 286"/>
                <a:gd name="T16" fmla="*/ 1302 w 2884"/>
                <a:gd name="T17" fmla="*/ 234 h 286"/>
                <a:gd name="T18" fmla="*/ 1458 w 2884"/>
                <a:gd name="T19" fmla="*/ 222 h 286"/>
                <a:gd name="T20" fmla="*/ 1665 w 2884"/>
                <a:gd name="T21" fmla="*/ 201 h 286"/>
                <a:gd name="T22" fmla="*/ 1992 w 2884"/>
                <a:gd name="T23" fmla="*/ 159 h 286"/>
                <a:gd name="T24" fmla="*/ 2301 w 2884"/>
                <a:gd name="T25" fmla="*/ 117 h 286"/>
                <a:gd name="T26" fmla="*/ 2604 w 2884"/>
                <a:gd name="T27" fmla="*/ 60 h 286"/>
                <a:gd name="T28" fmla="*/ 2883 w 2884"/>
                <a:gd name="T29" fmla="*/ 0 h 286"/>
                <a:gd name="T30" fmla="*/ 0 w 2884"/>
                <a:gd name="T31" fmla="*/ 0 h 2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4" h="286">
                  <a:moveTo>
                    <a:pt x="0" y="0"/>
                  </a:moveTo>
                  <a:lnTo>
                    <a:pt x="0" y="285"/>
                  </a:lnTo>
                  <a:lnTo>
                    <a:pt x="192" y="285"/>
                  </a:lnTo>
                  <a:lnTo>
                    <a:pt x="384" y="282"/>
                  </a:lnTo>
                  <a:lnTo>
                    <a:pt x="579" y="276"/>
                  </a:lnTo>
                  <a:lnTo>
                    <a:pt x="789" y="267"/>
                  </a:lnTo>
                  <a:lnTo>
                    <a:pt x="999" y="258"/>
                  </a:lnTo>
                  <a:lnTo>
                    <a:pt x="1161" y="246"/>
                  </a:lnTo>
                  <a:lnTo>
                    <a:pt x="1302" y="234"/>
                  </a:lnTo>
                  <a:lnTo>
                    <a:pt x="1458" y="222"/>
                  </a:lnTo>
                  <a:lnTo>
                    <a:pt x="1665" y="201"/>
                  </a:lnTo>
                  <a:lnTo>
                    <a:pt x="1992" y="159"/>
                  </a:lnTo>
                  <a:lnTo>
                    <a:pt x="2301" y="117"/>
                  </a:lnTo>
                  <a:lnTo>
                    <a:pt x="2604" y="60"/>
                  </a:lnTo>
                  <a:lnTo>
                    <a:pt x="288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E13A9E32-7EE7-43B5-AA4A-509E2490BA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7" Type="http://schemas.openxmlformats.org/officeDocument/2006/relationships/image" Target="../media/image2.png"/><Relationship Id="rId2" Type="http://schemas.microsoft.com/office/2007/relationships/media" Target="../media/media21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8.wmf"/><Relationship Id="rId3" Type="http://schemas.openxmlformats.org/officeDocument/2006/relationships/audio" Target="../media/media22.wav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microsoft.com/office/2007/relationships/media" Target="../media/media22.wav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2.png"/><Relationship Id="rId10" Type="http://schemas.openxmlformats.org/officeDocument/2006/relationships/image" Target="../media/image7.wmf"/><Relationship Id="rId4" Type="http://schemas.openxmlformats.org/officeDocument/2006/relationships/slideLayout" Target="../slideLayouts/slideLayout7.xml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2.wmf"/><Relationship Id="rId3" Type="http://schemas.openxmlformats.org/officeDocument/2006/relationships/audio" Target="../media/media26.wav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3.bin"/><Relationship Id="rId2" Type="http://schemas.microsoft.com/office/2007/relationships/media" Target="../media/media26.wav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11" Type="http://schemas.openxmlformats.org/officeDocument/2006/relationships/image" Target="../media/image11.wmf"/><Relationship Id="rId5" Type="http://schemas.openxmlformats.org/officeDocument/2006/relationships/oleObject" Target="../embeddings/oleObject9.bin"/><Relationship Id="rId10" Type="http://schemas.openxmlformats.org/officeDocument/2006/relationships/oleObject" Target="../embeddings/oleObject12.bin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wav"/><Relationship Id="rId7" Type="http://schemas.openxmlformats.org/officeDocument/2006/relationships/image" Target="../media/image2.png"/><Relationship Id="rId2" Type="http://schemas.microsoft.com/office/2007/relationships/media" Target="../media/media27.wav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1.wav"/><Relationship Id="rId7" Type="http://schemas.openxmlformats.org/officeDocument/2006/relationships/oleObject" Target="../embeddings/oleObject16.bin"/><Relationship Id="rId2" Type="http://schemas.microsoft.com/office/2007/relationships/media" Target="../media/media31.wav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幻灯片" r:id="rId5" imgW="4571822" imgH="3428892" progId="PowerPoint.Slide.8">
                  <p:embed/>
                </p:oleObj>
              </mc:Choice>
              <mc:Fallback>
                <p:oleObj name="幻灯片" r:id="rId5" imgW="4571822" imgH="3428892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5288" y="3933825"/>
            <a:ext cx="83534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第</a:t>
            </a:r>
            <a:r>
              <a:rPr lang="en-US" altLang="zh-C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7</a:t>
            </a:r>
            <a:r>
              <a:rPr lang="zh-CN" alt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章</a:t>
            </a:r>
            <a:r>
              <a:rPr lang="zh-CN" altLang="en-US" sz="4400" b="1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单片机的定时</a:t>
            </a:r>
            <a:r>
              <a:rPr lang="en-US" altLang="zh-C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/</a:t>
            </a:r>
            <a:r>
              <a:rPr lang="zh-CN" altLang="en-US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计数器</a:t>
            </a:r>
            <a:endParaRPr lang="en-US" altLang="zh-CN" sz="4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0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03" name="Group 39"/>
          <p:cNvGraphicFramePr>
            <a:graphicFrameLocks noGrp="1"/>
          </p:cNvGraphicFramePr>
          <p:nvPr/>
        </p:nvGraphicFramePr>
        <p:xfrm>
          <a:off x="152400" y="990600"/>
          <a:ext cx="8915400" cy="1965621"/>
        </p:xfrm>
        <a:graphic>
          <a:graphicData uri="http://schemas.openxmlformats.org/drawingml/2006/table">
            <a:tbl>
              <a:tblPr/>
              <a:tblGrid>
                <a:gridCol w="1000125"/>
                <a:gridCol w="1104900"/>
                <a:gridCol w="1174750"/>
                <a:gridCol w="1104900"/>
                <a:gridCol w="1104900"/>
                <a:gridCol w="1243013"/>
                <a:gridCol w="1104900"/>
                <a:gridCol w="1077912"/>
              </a:tblGrid>
              <a:tr h="533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TF1</a:t>
                      </a: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TR1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TF0  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TR0 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IE1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IT1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IE0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IT0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22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T1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T1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启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停 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T0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T0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启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停 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下沿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 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低电平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请求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有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 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INT0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下沿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低电平 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298" name="Rectangle 34"/>
          <p:cNvSpPr>
            <a:spLocks noChangeArrowheads="1"/>
          </p:cNvSpPr>
          <p:nvPr/>
        </p:nvSpPr>
        <p:spPr bwMode="auto">
          <a:xfrm>
            <a:off x="304800" y="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zh-CN" b="1">
                <a:solidFill>
                  <a:schemeClr val="tx2"/>
                </a:solidFill>
              </a:rPr>
              <a:t>2.  </a:t>
            </a:r>
            <a:r>
              <a:rPr lang="zh-CN" altLang="en-US" b="1">
                <a:solidFill>
                  <a:schemeClr val="tx2"/>
                </a:solidFill>
              </a:rPr>
              <a:t>控制寄存器</a:t>
            </a:r>
            <a:r>
              <a:rPr lang="en-US" altLang="zh-CN" b="1">
                <a:solidFill>
                  <a:schemeClr val="tx2"/>
                </a:solidFill>
              </a:rPr>
              <a:t>TCON(88H)</a:t>
            </a:r>
            <a:r>
              <a:rPr lang="en-US" altLang="zh-CN" sz="44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300" name="Rectangle 36"/>
          <p:cNvSpPr>
            <a:spLocks noChangeArrowheads="1"/>
          </p:cNvSpPr>
          <p:nvPr/>
        </p:nvSpPr>
        <p:spPr bwMode="auto">
          <a:xfrm>
            <a:off x="0" y="3141663"/>
            <a:ext cx="9456738" cy="322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600" b="1" dirty="0"/>
              <a:t> TCON</a:t>
            </a:r>
            <a:r>
              <a:rPr lang="zh-CN" altLang="en-US" sz="2600" b="1" dirty="0"/>
              <a:t>寄存器 中定时器控制 仅用了其中</a:t>
            </a:r>
            <a:r>
              <a:rPr lang="zh-CN" altLang="en-US" sz="2600" b="1" dirty="0" smtClean="0"/>
              <a:t>高</a:t>
            </a:r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位</a:t>
            </a:r>
            <a:r>
              <a:rPr lang="zh-CN" altLang="en-US" sz="2600" b="1" dirty="0"/>
              <a:t>，其意义如下：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</a:t>
            </a:r>
            <a:r>
              <a:rPr lang="zh-CN" altLang="en-US" sz="2600" b="1" dirty="0">
                <a:solidFill>
                  <a:srgbClr val="FF0066"/>
                </a:solidFill>
              </a:rPr>
              <a:t>★</a:t>
            </a:r>
            <a:r>
              <a:rPr lang="en-US" altLang="zh-CN" sz="2600" b="1" dirty="0"/>
              <a:t>TF1</a:t>
            </a:r>
            <a:r>
              <a:rPr lang="zh-CN" altLang="en-US" sz="2600" b="1" dirty="0"/>
              <a:t>：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溢出中断请求标志。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           </a:t>
            </a:r>
            <a:r>
              <a:rPr lang="en-US" altLang="zh-CN" sz="2600" b="1" dirty="0"/>
              <a:t>TF1=1</a:t>
            </a:r>
            <a:r>
              <a:rPr lang="zh-CN" altLang="en-US" sz="2600" b="1" dirty="0"/>
              <a:t>，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有溢出中断请求。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           </a:t>
            </a:r>
            <a:r>
              <a:rPr lang="en-US" altLang="zh-CN" sz="2600" b="1" dirty="0"/>
              <a:t>TF1=0</a:t>
            </a:r>
            <a:r>
              <a:rPr lang="zh-CN" altLang="en-US" sz="2600" b="1" dirty="0"/>
              <a:t>，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无溢出中断请求。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</a:t>
            </a:r>
            <a:r>
              <a:rPr lang="zh-CN" altLang="en-US" sz="2600" b="1" dirty="0">
                <a:solidFill>
                  <a:srgbClr val="FF0066"/>
                </a:solidFill>
              </a:rPr>
              <a:t>★</a:t>
            </a:r>
            <a:r>
              <a:rPr lang="en-US" altLang="zh-CN" sz="2600" b="1" dirty="0"/>
              <a:t>TR1</a:t>
            </a:r>
            <a:r>
              <a:rPr lang="zh-CN" altLang="en-US" sz="2600" b="1" dirty="0"/>
              <a:t>：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运行控制位。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           </a:t>
            </a:r>
            <a:r>
              <a:rPr lang="en-US" altLang="zh-CN" sz="2600" b="1" dirty="0"/>
              <a:t>TR1=1</a:t>
            </a:r>
            <a:r>
              <a:rPr lang="zh-CN" altLang="en-US" sz="2600" b="1" dirty="0"/>
              <a:t>，启动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工作。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600" b="1" dirty="0"/>
              <a:t>            </a:t>
            </a:r>
            <a:r>
              <a:rPr lang="en-US" altLang="zh-CN" sz="2600" b="1" dirty="0"/>
              <a:t>TR1=0</a:t>
            </a:r>
            <a:r>
              <a:rPr lang="zh-CN" altLang="en-US" sz="2600" b="1" dirty="0"/>
              <a:t>，停止</a:t>
            </a:r>
            <a:r>
              <a:rPr lang="en-US" altLang="zh-CN" sz="2600" b="1" dirty="0"/>
              <a:t>T1</a:t>
            </a:r>
            <a:r>
              <a:rPr lang="zh-CN" altLang="en-US" sz="2600" b="1" dirty="0"/>
              <a:t>工作。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77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90" x="4568825" y="3429000"/>
          <p14:tracePt t="4998" x="4578350" y="3429000"/>
          <p14:tracePt t="5012" x="4603750" y="3429000"/>
          <p14:tracePt t="5028" x="4654550" y="3411538"/>
          <p14:tracePt t="5046" x="4689475" y="3403600"/>
          <p14:tracePt t="5062" x="4722813" y="3386138"/>
          <p14:tracePt t="5079" x="4749800" y="3378200"/>
          <p14:tracePt t="5095" x="4783138" y="3368675"/>
          <p14:tracePt t="5112" x="4818063" y="3360738"/>
          <p14:tracePt t="5129" x="4886325" y="3335338"/>
          <p14:tracePt t="5146" x="4946650" y="3335338"/>
          <p14:tracePt t="5162" x="5014913" y="3308350"/>
          <p14:tracePt t="5179" x="5075238" y="3292475"/>
          <p14:tracePt t="5196" x="5160963" y="3282950"/>
          <p14:tracePt t="5213" x="5307013" y="3249613"/>
          <p14:tracePt t="5230" x="5383213" y="3232150"/>
          <p14:tracePt t="5247" x="5418138" y="3222625"/>
          <p14:tracePt t="5263" x="5426075" y="3214688"/>
          <p14:tracePt t="5300" x="5426075" y="3197225"/>
          <p14:tracePt t="5302" x="5435600" y="3197225"/>
          <p14:tracePt t="5313" x="5443538" y="3171825"/>
          <p14:tracePt t="5330" x="5478463" y="3128963"/>
          <p14:tracePt t="5347" x="5503863" y="3078163"/>
          <p14:tracePt t="5364" x="5537200" y="3025775"/>
          <p14:tracePt t="5381" x="5564188" y="2965450"/>
          <p14:tracePt t="5397" x="5564188" y="2897188"/>
          <p14:tracePt t="5414" x="5529263" y="2778125"/>
          <p14:tracePt t="5431" x="5468938" y="2665413"/>
          <p14:tracePt t="5447" x="5392738" y="2536825"/>
          <p14:tracePt t="5464" x="5357813" y="2486025"/>
          <p14:tracePt t="5481" x="5307013" y="2408238"/>
          <p14:tracePt t="5498" x="5280025" y="2349500"/>
          <p14:tracePt t="5514" x="5237163" y="2289175"/>
          <p14:tracePt t="5531" x="5151438" y="2211388"/>
          <p14:tracePt t="5548" x="4972050" y="2108200"/>
          <p14:tracePt t="5565" x="4654550" y="1946275"/>
          <p14:tracePt t="5582" x="4354513" y="1817688"/>
          <p14:tracePt t="5598" x="4225925" y="1765300"/>
          <p14:tracePt t="5615" x="4192588" y="1749425"/>
          <p14:tracePt t="5632" x="4192588" y="1739900"/>
          <p14:tracePt t="5670" x="4192588" y="1722438"/>
          <p14:tracePt t="5671" x="4200525" y="1714500"/>
          <p14:tracePt t="5682" x="4200525" y="1706563"/>
          <p14:tracePt t="5699" x="4165600" y="1679575"/>
          <p14:tracePt t="5715" x="3668713" y="1500188"/>
          <p14:tracePt t="5732" x="2674938" y="1182688"/>
          <p14:tracePt t="5749" x="1011238" y="514350"/>
          <p14:tracePt t="5766" x="763588" y="360363"/>
          <p14:tracePt t="5783" x="806450" y="342900"/>
          <p14:tracePt t="5799" x="1036638" y="292100"/>
          <p14:tracePt t="5817" x="1406525" y="231775"/>
          <p14:tracePt t="5833" x="1800225" y="206375"/>
          <p14:tracePt t="5850" x="2143125" y="146050"/>
          <p14:tracePt t="5866" x="2520950" y="111125"/>
          <p14:tracePt t="5883" x="2614613" y="85725"/>
          <p14:tracePt t="5900" x="2622550" y="85725"/>
          <p14:tracePt t="5917" x="2606675" y="85725"/>
          <p14:tracePt t="5934" x="2579688" y="103188"/>
          <p14:tracePt t="5950" x="2571750" y="120650"/>
          <p14:tracePt t="6019" x="2579688" y="120650"/>
          <p14:tracePt t="6069" x="2579688" y="128588"/>
          <p14:tracePt t="6086" x="2579688" y="136525"/>
          <p14:tracePt t="6087" x="2589213" y="146050"/>
          <p14:tracePt t="6101" x="2606675" y="188913"/>
          <p14:tracePt t="6119" x="2632075" y="214313"/>
          <p14:tracePt t="6136" x="2640013" y="214313"/>
          <p14:tracePt t="6152" x="2657475" y="214313"/>
          <p14:tracePt t="6169" x="2700338" y="214313"/>
          <p14:tracePt t="6186" x="2735263" y="214313"/>
          <p14:tracePt t="6203" x="2803525" y="214313"/>
          <p14:tracePt t="6219" x="2897188" y="239713"/>
          <p14:tracePt t="6236" x="2974975" y="265113"/>
          <p14:tracePt t="6253" x="3043238" y="282575"/>
          <p14:tracePt t="6270" x="3136900" y="317500"/>
          <p14:tracePt t="6286" x="3300413" y="360363"/>
          <p14:tracePt t="6303" x="3378200" y="377825"/>
          <p14:tracePt t="6320" x="3454400" y="393700"/>
          <p14:tracePt t="6337" x="3514725" y="403225"/>
          <p14:tracePt t="6353" x="3575050" y="420688"/>
          <p14:tracePt t="6370" x="3651250" y="436563"/>
          <p14:tracePt t="6388" x="3729038" y="454025"/>
          <p14:tracePt t="6405" x="3789363" y="479425"/>
          <p14:tracePt t="6421" x="3832225" y="488950"/>
          <p14:tracePt t="6438" x="3865563" y="506413"/>
          <p14:tracePt t="6455" x="3892550" y="522288"/>
          <p14:tracePt t="6472" x="3908425" y="531813"/>
          <p14:tracePt t="6489" x="3917950" y="531813"/>
          <p14:tracePt t="6505" x="3917950" y="539750"/>
          <p14:tracePt t="6522" x="3943350" y="539750"/>
          <p14:tracePt t="6539" x="3978275" y="557213"/>
          <p14:tracePt t="6556" x="4021138" y="574675"/>
          <p14:tracePt t="6572" x="4054475" y="600075"/>
          <p14:tracePt t="6589" x="4071938" y="600075"/>
          <p14:tracePt t="6605" x="4079875" y="608013"/>
          <p14:tracePt t="6622" x="4089400" y="608013"/>
          <p14:tracePt t="6639" x="4097338" y="617538"/>
          <p14:tracePt t="6656" x="4114800" y="625475"/>
          <p14:tracePt t="6673" x="4157663" y="642938"/>
          <p14:tracePt t="6689" x="4200525" y="650875"/>
          <p14:tracePt t="6706" x="4243388" y="668338"/>
          <p14:tracePt t="6723" x="4278313" y="677863"/>
          <p14:tracePt t="6740" x="4329113" y="693738"/>
          <p14:tracePt t="6756" x="4371975" y="703263"/>
          <p14:tracePt t="6773" x="4449763" y="728663"/>
          <p14:tracePt t="6790" x="4560888" y="754063"/>
          <p14:tracePt t="6807" x="4672013" y="788988"/>
          <p14:tracePt t="6824" x="4765675" y="806450"/>
          <p14:tracePt t="6840" x="4818063" y="806450"/>
          <p14:tracePt t="6857" x="4903788" y="806450"/>
          <p14:tracePt t="6874" x="4954588" y="806450"/>
          <p14:tracePt t="6891" x="5014913" y="806450"/>
          <p14:tracePt t="6907" x="5049838" y="806450"/>
          <p14:tracePt t="6924" x="5092700" y="806450"/>
          <p14:tracePt t="6941" x="5126038" y="814388"/>
          <p14:tracePt t="6957" x="5151438" y="814388"/>
          <p14:tracePt t="6974" x="5178425" y="814388"/>
          <p14:tracePt t="6991" x="5237163" y="814388"/>
          <p14:tracePt t="7008" x="5280025" y="814388"/>
          <p14:tracePt t="7024" x="5322888" y="796925"/>
          <p14:tracePt t="7041" x="5383213" y="788988"/>
          <p14:tracePt t="7058" x="5435600" y="779463"/>
          <p14:tracePt t="7075" x="5478463" y="763588"/>
          <p14:tracePt t="7091" x="5529263" y="746125"/>
          <p14:tracePt t="7108" x="5572125" y="720725"/>
          <p14:tracePt t="7125" x="5632450" y="693738"/>
          <p14:tracePt t="7142" x="5718175" y="642938"/>
          <p14:tracePt t="7159" x="5837238" y="574675"/>
          <p14:tracePt t="7176" x="5897563" y="514350"/>
          <p14:tracePt t="7192" x="5932488" y="479425"/>
          <p14:tracePt t="7209" x="5932488" y="471488"/>
          <p14:tracePt t="7226" x="5940425" y="446088"/>
          <p14:tracePt t="7242" x="5940425" y="436563"/>
          <p14:tracePt t="7352" x="5940425" y="428625"/>
          <p14:tracePt t="7360" x="5922963" y="428625"/>
          <p14:tracePt t="7361" x="5880100" y="403225"/>
          <p14:tracePt t="7376" x="5778500" y="360363"/>
          <p14:tracePt t="7393" x="5649913" y="300038"/>
          <p14:tracePt t="7410" x="5529263" y="257175"/>
          <p14:tracePt t="7427" x="5468938" y="222250"/>
          <p14:tracePt t="7443" x="5451475" y="214313"/>
          <p14:tracePt t="7519" x="5443538" y="214313"/>
          <p14:tracePt t="7535" x="5383213" y="214313"/>
          <p14:tracePt t="7544" x="5264150" y="222250"/>
          <p14:tracePt t="7561" x="5075238" y="239713"/>
          <p14:tracePt t="7578" x="4911725" y="239713"/>
          <p14:tracePt t="7594" x="4808538" y="249238"/>
          <p14:tracePt t="7611" x="4775200" y="257175"/>
          <p14:tracePt t="7679" x="4783138" y="265113"/>
          <p14:tracePt t="7687" x="4783138" y="274638"/>
          <p14:tracePt t="7713" x="4775200" y="282575"/>
          <p14:tracePt t="7714" x="4749800" y="325438"/>
          <p14:tracePt t="7728" x="4697413" y="411163"/>
          <p14:tracePt t="7745" x="4621213" y="522288"/>
          <p14:tracePt t="7762" x="4518025" y="608013"/>
          <p14:tracePt t="7779" x="4492625" y="642938"/>
          <p14:tracePt t="7832" x="4500563" y="642938"/>
          <p14:tracePt t="7845" x="4508500" y="642938"/>
          <p14:tracePt t="7847" x="4525963" y="642938"/>
          <p14:tracePt t="7911" x="4518025" y="642938"/>
          <p14:tracePt t="7919" x="4508500" y="668338"/>
          <p14:tracePt t="7929" x="4483100" y="720725"/>
          <p14:tracePt t="7946" x="4457700" y="763588"/>
          <p14:tracePt t="7963" x="4457700" y="779463"/>
          <p14:tracePt t="8031" x="4465638" y="779463"/>
          <p14:tracePt t="8047" x="4475163" y="779463"/>
          <p14:tracePt t="8063" x="4483100" y="779463"/>
          <p14:tracePt t="8191" x="4492625" y="779463"/>
          <p14:tracePt t="8199" x="4500563" y="779463"/>
          <p14:tracePt t="8214" x="4535488" y="763588"/>
          <p14:tracePt t="8231" x="4578350" y="763588"/>
          <p14:tracePt t="8248" x="4611688" y="763588"/>
          <p14:tracePt t="8264" x="4621213" y="763588"/>
          <p14:tracePt t="8281" x="4637088" y="763588"/>
          <p14:tracePt t="8298" x="4664075" y="763588"/>
          <p14:tracePt t="8315" x="4679950" y="763588"/>
          <p14:tracePt t="8332" x="4714875" y="754063"/>
          <p14:tracePt t="8349" x="4749800" y="746125"/>
          <p14:tracePt t="8365" x="4792663" y="728663"/>
          <p14:tracePt t="8382" x="4860925" y="693738"/>
          <p14:tracePt t="8399" x="4972050" y="685800"/>
          <p14:tracePt t="8416" x="5032375" y="677863"/>
          <p14:tracePt t="8432" x="5040313" y="677863"/>
          <p14:tracePt t="8487" x="5040313" y="668338"/>
          <p14:tracePt t="8495" x="5032375" y="668338"/>
          <p14:tracePt t="8543" x="5040313" y="668338"/>
          <p14:tracePt t="8551" x="5049838" y="660400"/>
          <p14:tracePt t="8566" x="5065713" y="660400"/>
          <p14:tracePt t="8710" x="5065713" y="668338"/>
          <p14:tracePt t="8733" x="5075238" y="685800"/>
          <p14:tracePt t="8735" x="5075238" y="693738"/>
          <p14:tracePt t="8750" x="5083175" y="711200"/>
          <p14:tracePt t="8830" x="5083175" y="703263"/>
          <p14:tracePt t="8894" x="5083175" y="711200"/>
          <p14:tracePt t="8902" x="5083175" y="728663"/>
          <p14:tracePt t="8998" x="5092700" y="720725"/>
          <p14:tracePt t="9006" x="5092700" y="711200"/>
          <p14:tracePt t="9063" x="5100638" y="711200"/>
          <p14:tracePt t="9423" x="5108575" y="711200"/>
          <p14:tracePt t="9590" x="5108575" y="703263"/>
          <p14:tracePt t="9606" x="5118100" y="703263"/>
          <p14:tracePt t="9622" x="5126038" y="703263"/>
          <p14:tracePt t="9846" x="5118100" y="703263"/>
          <p14:tracePt t="9983" x="5108575" y="703263"/>
          <p14:tracePt t="10191" x="5100638" y="703263"/>
          <p14:tracePt t="10534" x="5092700" y="703263"/>
          <p14:tracePt t="10862" x="5100638" y="703263"/>
          <p14:tracePt t="10895" x="5108575" y="703263"/>
          <p14:tracePt t="10896" x="5118100" y="703263"/>
          <p14:tracePt t="10911" x="5126038" y="711200"/>
          <p14:tracePt t="10928" x="5143500" y="711200"/>
          <p14:tracePt t="10945" x="5160963" y="711200"/>
          <p14:tracePt t="10962" x="5186363" y="711200"/>
          <p14:tracePt t="10978" x="5229225" y="711200"/>
          <p14:tracePt t="10995" x="5340350" y="736600"/>
          <p14:tracePt t="11012" x="5597525" y="814388"/>
          <p14:tracePt t="11029" x="5864225" y="892175"/>
          <p14:tracePt t="11045" x="6086475" y="935038"/>
          <p14:tracePt t="11045" x="6164263" y="942975"/>
          <p14:tracePt t="11062" x="6257925" y="942975"/>
          <p14:tracePt t="11079" x="6378575" y="942975"/>
          <p14:tracePt t="11096" x="6464300" y="917575"/>
          <p14:tracePt t="11112" x="6635750" y="874713"/>
          <p14:tracePt t="11129" x="6789738" y="806450"/>
          <p14:tracePt t="11146" x="6926263" y="779463"/>
          <p14:tracePt t="11162" x="6961188" y="763588"/>
          <p14:tracePt t="11179" x="6969125" y="763588"/>
          <p14:tracePt t="11215" x="6961188" y="763588"/>
          <p14:tracePt t="11229" x="6943725" y="788988"/>
          <p14:tracePt t="11231" x="6935788" y="814388"/>
          <p14:tracePt t="11246" x="6926263" y="950913"/>
          <p14:tracePt t="11263" x="6978650" y="1089025"/>
          <p14:tracePt t="11280" x="7054850" y="1157288"/>
          <p14:tracePt t="11297" x="7080250" y="1157288"/>
          <p14:tracePt t="11314" x="7107238" y="1149350"/>
          <p14:tracePt t="11330" x="7140575" y="1139825"/>
          <p14:tracePt t="11347" x="7192963" y="1122363"/>
          <p14:tracePt t="11363" x="7226300" y="1114425"/>
          <p14:tracePt t="11381" x="7354888" y="1139825"/>
          <p14:tracePt t="11397" x="7826375" y="1354138"/>
          <p14:tracePt t="11414" x="8537575" y="1577975"/>
          <p14:tracePt t="11431" x="8718550" y="1611313"/>
          <p14:tracePt t="11447" x="8751888" y="1620838"/>
          <p14:tracePt t="11464" x="8769350" y="1620838"/>
          <p14:tracePt t="11604" x="8769350" y="1611313"/>
          <p14:tracePt t="11687" x="8761413" y="1611313"/>
          <p14:tracePt t="11703" x="8751888" y="1611313"/>
          <p14:tracePt t="11704" x="8743950" y="1611313"/>
          <p14:tracePt t="11715" x="8718550" y="1611313"/>
          <p14:tracePt t="11732" x="8675688" y="1611313"/>
          <p14:tracePt t="11749" x="8623300" y="1593850"/>
          <p14:tracePt t="11766" x="8504238" y="1560513"/>
          <p14:tracePt t="11783" x="8478838" y="1543050"/>
          <p14:tracePt t="11799" x="8461375" y="1543050"/>
          <p14:tracePt t="11816" x="8418513" y="1543050"/>
          <p14:tracePt t="11833" x="8297863" y="1543050"/>
          <p14:tracePt t="11850" x="8101013" y="1543050"/>
          <p14:tracePt t="11866" x="7740650" y="1500188"/>
          <p14:tracePt t="11884" x="7475538" y="1474788"/>
          <p14:tracePt t="11900" x="7251700" y="1431925"/>
          <p14:tracePt t="11917" x="7218363" y="1422400"/>
          <p14:tracePt t="11933" x="7218363" y="1414463"/>
          <p14:tracePt t="11933" x="7226300" y="1414463"/>
          <p14:tracePt t="11999" x="7218363" y="1414463"/>
          <p14:tracePt t="12005" x="7208838" y="1414463"/>
          <p14:tracePt t="12017" x="7165975" y="1414463"/>
          <p14:tracePt t="12034" x="7054850" y="1439863"/>
          <p14:tracePt t="12051" x="6865938" y="1482725"/>
          <p14:tracePt t="12067" x="6704013" y="1492250"/>
          <p14:tracePt t="12084" x="6592888" y="1492250"/>
          <p14:tracePt t="12101" x="6523038" y="1492250"/>
          <p14:tracePt t="12118" x="6515100" y="1482725"/>
          <p14:tracePt t="12135" x="6523038" y="1482725"/>
          <p14:tracePt t="12190" x="6507163" y="1482725"/>
          <p14:tracePt t="12196" x="6480175" y="1482725"/>
          <p14:tracePt t="12201" x="6343650" y="1500188"/>
          <p14:tracePt t="12218" x="5949950" y="1535113"/>
          <p14:tracePt t="12235" x="5649913" y="1517650"/>
          <p14:tracePt t="12252" x="5365750" y="1457325"/>
          <p14:tracePt t="12269" x="5237163" y="1414463"/>
          <p14:tracePt t="12285" x="5221288" y="1389063"/>
          <p14:tracePt t="12302" x="5221288" y="1379538"/>
          <p14:tracePt t="12374" x="5203825" y="1379538"/>
          <p14:tracePt t="12382" x="5186363" y="1379538"/>
          <p14:tracePt t="12388" x="5014913" y="1422400"/>
          <p14:tracePt t="12402" x="4749800" y="1465263"/>
          <p14:tracePt t="12419" x="4354513" y="1474788"/>
          <p14:tracePt t="12436" x="4157663" y="1474788"/>
          <p14:tracePt t="12453" x="4054475" y="1465263"/>
          <p14:tracePt t="12510" x="4064000" y="1465263"/>
          <p14:tracePt t="12550" x="4054475" y="1465263"/>
          <p14:tracePt t="12551" x="4046538" y="1465263"/>
          <p14:tracePt t="12570" x="4029075" y="1465263"/>
          <p14:tracePt t="12587" x="3943350" y="1465263"/>
          <p14:tracePt t="12604" x="3857625" y="1457325"/>
          <p14:tracePt t="12620" x="3806825" y="1439863"/>
          <p14:tracePt t="12637" x="3789363" y="1422400"/>
          <p14:tracePt t="12710" x="3771900" y="1414463"/>
          <p14:tracePt t="12721" x="3754438" y="1414463"/>
          <p14:tracePt t="12722" x="3557588" y="1414463"/>
          <p14:tracePt t="12738" x="3240088" y="1406525"/>
          <p14:tracePt t="12754" x="2871788" y="1379538"/>
          <p14:tracePt t="12771" x="2563813" y="1346200"/>
          <p14:tracePt t="12788" x="2478088" y="1328738"/>
          <p14:tracePt t="12830" x="2478088" y="1320800"/>
          <p14:tracePt t="12834" x="2486025" y="1311275"/>
          <p14:tracePt t="12838" x="2511425" y="1303338"/>
          <p14:tracePt t="12855" x="2520950" y="1293813"/>
          <p14:tracePt t="12910" x="2511425" y="1293813"/>
          <p14:tracePt t="12918" x="2503488" y="1303338"/>
          <p14:tracePt t="12926" x="2435225" y="1320800"/>
          <p14:tracePt t="12939" x="2332038" y="1354138"/>
          <p14:tracePt t="12955" x="2246313" y="1363663"/>
          <p14:tracePt t="12972" x="2220913" y="1363663"/>
          <p14:tracePt t="13054" x="2211388" y="1363663"/>
          <p14:tracePt t="13058" x="2193925" y="1363663"/>
          <p14:tracePt t="13073" x="2057400" y="1379538"/>
          <p14:tracePt t="13090" x="1593850" y="1406525"/>
          <p14:tracePt t="13106" x="1122363" y="1406525"/>
          <p14:tracePt t="13123" x="796925" y="1406525"/>
          <p14:tracePt t="13140" x="693738" y="1406525"/>
          <p14:tracePt t="13175" x="711200" y="1397000"/>
          <p14:tracePt t="13176" x="779463" y="1346200"/>
          <p14:tracePt t="13190" x="831850" y="1311275"/>
          <p14:tracePt t="13207" x="874713" y="1285875"/>
          <p14:tracePt t="13224" x="882650" y="1285875"/>
          <p14:tracePt t="13270" x="865188" y="1293813"/>
          <p14:tracePt t="13278" x="796925" y="1354138"/>
          <p14:tracePt t="13291" x="668338" y="1397000"/>
          <p14:tracePt t="13307" x="600075" y="1414463"/>
          <p14:tracePt t="13350" x="608013" y="1414463"/>
          <p14:tracePt t="13359" x="617538" y="1414463"/>
          <p14:tracePt t="13360" x="635000" y="1414463"/>
          <p14:tracePt t="13377" x="650875" y="1397000"/>
          <p14:tracePt t="13391" x="668338" y="1397000"/>
          <p14:tracePt t="13408" x="677863" y="1389063"/>
          <p14:tracePt t="13462" x="677863" y="1397000"/>
          <p14:tracePt t="13470" x="677863" y="1414463"/>
          <p14:tracePt t="13475" x="685800" y="1439863"/>
          <p14:tracePt t="13492" x="693738" y="1457325"/>
          <p14:tracePt t="13509" x="711200" y="1457325"/>
          <p14:tracePt t="13525" x="779463" y="1457325"/>
          <p14:tracePt t="13542" x="831850" y="1431925"/>
          <p14:tracePt t="13559" x="892175" y="1422400"/>
          <p14:tracePt t="13576" x="942975" y="1422400"/>
          <p14:tracePt t="13592" x="1036638" y="1422400"/>
          <p14:tracePt t="13609" x="1114425" y="1422400"/>
          <p14:tracePt t="13626" x="1235075" y="1422400"/>
          <p14:tracePt t="13643" x="1363663" y="1422400"/>
          <p14:tracePt t="13659" x="1535113" y="1439863"/>
          <p14:tracePt t="13676" x="1722438" y="1439863"/>
          <p14:tracePt t="13693" x="1920875" y="1439863"/>
          <p14:tracePt t="13693" x="2014538" y="1439863"/>
          <p14:tracePt t="13710" x="2143125" y="1414463"/>
          <p14:tracePt t="13726" x="2297113" y="1379538"/>
          <p14:tracePt t="13743" x="2443163" y="1354138"/>
          <p14:tracePt t="13760" x="2606675" y="1346200"/>
          <p14:tracePt t="13777" x="2682875" y="1346200"/>
          <p14:tracePt t="13794" x="2717800" y="1346200"/>
          <p14:tracePt t="13810" x="2735263" y="1346200"/>
          <p14:tracePt t="13827" x="2751138" y="1346200"/>
          <p14:tracePt t="13844" x="2794000" y="1346200"/>
          <p14:tracePt t="13860" x="2871788" y="1346200"/>
          <p14:tracePt t="13877" x="3078163" y="1336675"/>
          <p14:tracePt t="13894" x="3240088" y="1303338"/>
          <p14:tracePt t="13911" x="3421063" y="1285875"/>
          <p14:tracePt t="13928" x="3549650" y="1277938"/>
          <p14:tracePt t="13944" x="3643313" y="1277938"/>
          <p14:tracePt t="13961" x="3694113" y="1277938"/>
          <p14:tracePt t="13978" x="3736975" y="1277938"/>
          <p14:tracePt t="13995" x="3797300" y="1277938"/>
          <p14:tracePt t="14011" x="3857625" y="1268413"/>
          <p14:tracePt t="14028" x="3935413" y="1260475"/>
          <p14:tracePt t="14045" x="4011613" y="1250950"/>
          <p14:tracePt t="14062" x="4122738" y="1217613"/>
          <p14:tracePt t="14079" x="4208463" y="1200150"/>
          <p14:tracePt t="14095" x="4260850" y="1192213"/>
          <p14:tracePt t="14112" x="4268788" y="1192213"/>
          <p14:tracePt t="14206" x="4278313" y="1192213"/>
          <p14:tracePt t="14279" x="4278313" y="1200150"/>
          <p14:tracePt t="14296" x="4268788" y="1200150"/>
          <p14:tracePt t="14296" x="4268788" y="1208088"/>
          <p14:tracePt t="14302" x="4260850" y="1208088"/>
          <p14:tracePt t="14313" x="4251325" y="1225550"/>
          <p14:tracePt t="14406" x="4260850" y="1225550"/>
          <p14:tracePt t="14478" x="4251325" y="1225550"/>
          <p14:tracePt t="15342" x="4260850" y="1225550"/>
          <p14:tracePt t="15352" x="4268788" y="1235075"/>
          <p14:tracePt t="15423" x="4268788" y="1243013"/>
          <p14:tracePt t="15424" x="4278313" y="1243013"/>
          <p14:tracePt t="15436" x="4286250" y="1250950"/>
          <p14:tracePt t="15453" x="4294188" y="1260475"/>
          <p14:tracePt t="15469" x="4303713" y="1268413"/>
          <p14:tracePt t="15486" x="4321175" y="1293813"/>
          <p14:tracePt t="15503" x="4329113" y="1303338"/>
          <p14:tracePt t="15519" x="4329113" y="1320800"/>
          <p14:tracePt t="15536" x="4329113" y="1328738"/>
          <p14:tracePt t="15553" x="4346575" y="1354138"/>
          <p14:tracePt t="15570" x="4364038" y="1406525"/>
          <p14:tracePt t="15587" x="4379913" y="1465263"/>
          <p14:tracePt t="15603" x="4397375" y="1517650"/>
          <p14:tracePt t="15620" x="4414838" y="1568450"/>
          <p14:tracePt t="15637" x="4422775" y="1585913"/>
          <p14:tracePt t="15654" x="4440238" y="1628775"/>
          <p14:tracePt t="15670" x="4465638" y="1671638"/>
          <p14:tracePt t="15687" x="4500563" y="1722438"/>
          <p14:tracePt t="15704" x="4525963" y="1757363"/>
          <p14:tracePt t="15720" x="4568825" y="1808163"/>
          <p14:tracePt t="15737" x="4603750" y="1843088"/>
          <p14:tracePt t="15754" x="4679950" y="1903413"/>
          <p14:tracePt t="15771" x="4757738" y="1936750"/>
          <p14:tracePt t="15787" x="4843463" y="1979613"/>
          <p14:tracePt t="15804" x="4954588" y="2032000"/>
          <p14:tracePt t="15821" x="5040313" y="2082800"/>
          <p14:tracePt t="15821" x="5065713" y="2108200"/>
          <p14:tracePt t="15838" x="5135563" y="2143125"/>
          <p14:tracePt t="15854" x="5194300" y="2178050"/>
          <p14:tracePt t="15871" x="5254625" y="2211388"/>
          <p14:tracePt t="15888" x="5314950" y="2236788"/>
          <p14:tracePt t="15905" x="5357813" y="2271713"/>
          <p14:tracePt t="15921" x="5392738" y="2279650"/>
          <p14:tracePt t="15938" x="5408613" y="2289175"/>
          <p14:tracePt t="15956" x="5418138" y="2297113"/>
          <p14:tracePt t="15972" x="5418138" y="2306638"/>
          <p14:tracePt t="15988" x="5426075" y="2306638"/>
          <p14:tracePt t="16005" x="5461000" y="2332038"/>
          <p14:tracePt t="16022" x="5503863" y="2374900"/>
          <p14:tracePt t="16039" x="5554663" y="2400300"/>
          <p14:tracePt t="16055" x="5640388" y="2443163"/>
          <p14:tracePt t="16072" x="5675313" y="2443163"/>
          <p14:tracePt t="16089" x="5692775" y="2443163"/>
          <p14:tracePt t="16106" x="5708650" y="2443163"/>
          <p14:tracePt t="16123" x="5751513" y="2443163"/>
          <p14:tracePt t="16139" x="5794375" y="2443163"/>
          <p14:tracePt t="16156" x="5821363" y="2443163"/>
          <p14:tracePt t="16173" x="5880100" y="2443163"/>
          <p14:tracePt t="16173" x="5915025" y="2460625"/>
          <p14:tracePt t="16190" x="6008688" y="2486025"/>
          <p14:tracePt t="16206" x="6061075" y="2503488"/>
          <p14:tracePt t="16223" x="6086475" y="2503488"/>
          <p14:tracePt t="16240" x="6137275" y="2503488"/>
          <p14:tracePt t="16257" x="6215063" y="2503488"/>
          <p14:tracePt t="16273" x="6361113" y="2503488"/>
          <p14:tracePt t="16290" x="6489700" y="2503488"/>
          <p14:tracePt t="16307" x="6600825" y="2511425"/>
          <p14:tracePt t="16324" x="6686550" y="2520950"/>
          <p14:tracePt t="16340" x="6729413" y="2546350"/>
          <p14:tracePt t="16357" x="6746875" y="2554288"/>
          <p14:tracePt t="16374" x="6764338" y="2554288"/>
          <p14:tracePt t="16391" x="6772275" y="2563813"/>
          <p14:tracePt t="16407" x="6807200" y="2563813"/>
          <p14:tracePt t="16424" x="6815138" y="2563813"/>
          <p14:tracePt t="16441" x="6823075" y="2563813"/>
          <p14:tracePt t="16566" x="6832600" y="2563813"/>
          <p14:tracePt t="16583" x="6840538" y="2563813"/>
          <p14:tracePt t="16590" x="6865938" y="2563813"/>
          <p14:tracePt t="16609" x="6875463" y="2554288"/>
          <p14:tracePt t="16694" x="6883400" y="2554288"/>
          <p14:tracePt t="16710" x="6892925" y="2554288"/>
          <p14:tracePt t="16726" x="6908800" y="2554288"/>
          <p14:tracePt t="16774" x="6900863" y="2554288"/>
          <p14:tracePt t="16782" x="6858000" y="2571750"/>
          <p14:tracePt t="16793" x="6764338" y="2614613"/>
          <p14:tracePt t="16810" x="6565900" y="2751138"/>
          <p14:tracePt t="16827" x="6411913" y="2828925"/>
          <p14:tracePt t="16843" x="6308725" y="2863850"/>
          <p14:tracePt t="16860" x="6223000" y="2906713"/>
          <p14:tracePt t="16877" x="6154738" y="2949575"/>
          <p14:tracePt t="16877" x="6094413" y="3008313"/>
          <p14:tracePt t="16894" x="5864225" y="3078163"/>
          <p14:tracePt t="16910" x="5365750" y="3136900"/>
          <p14:tracePt t="16927" x="4851400" y="3179763"/>
          <p14:tracePt t="16944" x="4783138" y="3189288"/>
          <p14:tracePt t="17006" x="4775200" y="3189288"/>
          <p14:tracePt t="17006" x="4765675" y="3189288"/>
          <p14:tracePt t="17014" x="4679950" y="3197225"/>
          <p14:tracePt t="17027" x="4508500" y="3240088"/>
          <p14:tracePt t="17044" x="4414838" y="3257550"/>
          <p14:tracePt t="17061" x="4278313" y="3282950"/>
          <p14:tracePt t="17078" x="3994150" y="3282950"/>
          <p14:tracePt t="17094" x="3771900" y="3222625"/>
          <p14:tracePt t="17111" x="3600450" y="3086100"/>
          <p14:tracePt t="17128" x="3600450" y="2940050"/>
          <p14:tracePt t="17145" x="3729038" y="2760663"/>
          <p14:tracePt t="17161" x="3917950" y="2606675"/>
          <p14:tracePt t="17179" x="4243388" y="2435225"/>
          <p14:tracePt t="17195" x="4740275" y="2193925"/>
          <p14:tracePt t="17212" x="5083175" y="2032000"/>
          <p14:tracePt t="17229" x="5383213" y="1851025"/>
          <p14:tracePt t="17245" x="5597525" y="1646238"/>
          <p14:tracePt t="17262" x="5665788" y="1535113"/>
          <p14:tracePt t="17279" x="5700713" y="1500188"/>
          <p14:tracePt t="17296" x="5708650" y="1492250"/>
          <p14:tracePt t="17334" x="5718175" y="1492250"/>
          <p14:tracePt t="17351" x="5726113" y="1492250"/>
          <p14:tracePt t="17352" x="5751513" y="1474788"/>
          <p14:tracePt t="17365" x="5889625" y="1414463"/>
          <p14:tracePt t="17379" x="6121400" y="1354138"/>
          <p14:tracePt t="17396" x="6429375" y="1285875"/>
          <p14:tracePt t="17413" x="6678613" y="1250950"/>
          <p14:tracePt t="17430" x="6926263" y="1235075"/>
          <p14:tracePt t="17446" x="6986588" y="1225550"/>
          <p14:tracePt t="17464" x="7029450" y="1225550"/>
          <p14:tracePt t="17480" x="7064375" y="1225550"/>
          <p14:tracePt t="17497" x="7123113" y="1225550"/>
          <p14:tracePt t="17513" x="7304088" y="1225550"/>
          <p14:tracePt t="17530" x="7646988" y="1225550"/>
          <p14:tracePt t="17547" x="7929563" y="1260475"/>
          <p14:tracePt t="17564" x="8169275" y="1311275"/>
          <p14:tracePt t="17580" x="8247063" y="1328738"/>
          <p14:tracePt t="17597" x="8264525" y="1346200"/>
          <p14:tracePt t="17639" x="8272463" y="1354138"/>
          <p14:tracePt t="17640" x="8280400" y="1363663"/>
          <p14:tracePt t="17652" x="8297863" y="1397000"/>
          <p14:tracePt t="17664" x="8383588" y="1474788"/>
          <p14:tracePt t="17681" x="8512175" y="1568450"/>
          <p14:tracePt t="17698" x="8769350" y="1749425"/>
          <p14:tracePt t="17715" x="8915400" y="1868488"/>
          <p14:tracePt t="17731" x="9018588" y="1954213"/>
          <p14:tracePt t="17748" x="9043988" y="1997075"/>
          <p14:tracePt t="17765" x="9043988" y="2014538"/>
          <p14:tracePt t="17765" x="9043988" y="2032000"/>
          <p14:tracePt t="17782" x="9036050" y="2057400"/>
          <p14:tracePt t="17798" x="9036050" y="2074863"/>
          <p14:tracePt t="17815" x="9036050" y="2082800"/>
          <p14:tracePt t="17832" x="9036050" y="2092325"/>
          <p14:tracePt t="17849" x="9036050" y="2100263"/>
          <p14:tracePt t="17865" x="9026525" y="2108200"/>
          <p14:tracePt t="17882" x="9009063" y="2135188"/>
          <p14:tracePt t="17899" x="8975725" y="2160588"/>
          <p14:tracePt t="17916" x="8872538" y="2211388"/>
          <p14:tracePt t="17932" x="8658225" y="2297113"/>
          <p14:tracePt t="17949" x="8307388" y="2425700"/>
          <p14:tracePt t="17966" x="7578725" y="2665413"/>
          <p14:tracePt t="17983" x="7286625" y="2751138"/>
          <p14:tracePt t="17999" x="7089775" y="2811463"/>
          <p14:tracePt t="18016" x="7037388" y="2828925"/>
          <p14:tracePt t="18033" x="6986588" y="2846388"/>
          <p14:tracePt t="18050" x="6943725" y="2863850"/>
          <p14:tracePt t="18067" x="6858000" y="2871788"/>
          <p14:tracePt t="18083" x="6661150" y="2906713"/>
          <p14:tracePt t="18100" x="6421438" y="2922588"/>
          <p14:tracePt t="18117" x="6000750" y="2965450"/>
          <p14:tracePt t="18117" x="5846763" y="2974975"/>
          <p14:tracePt t="18134" x="5572125" y="2992438"/>
          <p14:tracePt t="18150" x="5349875" y="2992438"/>
          <p14:tracePt t="18167" x="5289550" y="2992438"/>
          <p14:tracePt t="18184" x="5272088" y="2992438"/>
          <p14:tracePt t="18222" x="5264150" y="2982913"/>
          <p14:tracePt t="18238" x="5254625" y="2982913"/>
          <p14:tracePt t="18239" x="5229225" y="2965450"/>
          <p14:tracePt t="18251" x="5143500" y="2922588"/>
          <p14:tracePt t="18268" x="4979988" y="2871788"/>
          <p14:tracePt t="18284" x="4843463" y="2803525"/>
          <p14:tracePt t="18301" x="4749800" y="2717800"/>
          <p14:tracePt t="18318" x="4749800" y="2700338"/>
          <p14:tracePt t="18335" x="4765675" y="2640013"/>
          <p14:tracePt t="18351" x="4808538" y="2546350"/>
          <p14:tracePt t="18368" x="4878388" y="2443163"/>
          <p14:tracePt t="18385" x="4929188" y="2365375"/>
          <p14:tracePt t="18402" x="4979988" y="2297113"/>
          <p14:tracePt t="18418" x="4989513" y="2271713"/>
          <p14:tracePt t="18435" x="4997450" y="2228850"/>
          <p14:tracePt t="18452" x="5006975" y="2193925"/>
          <p14:tracePt t="18469" x="5014913" y="2151063"/>
          <p14:tracePt t="18469" x="5022850" y="2125663"/>
          <p14:tracePt t="18486" x="5049838" y="2082800"/>
          <p14:tracePt t="18502" x="5092700" y="2039938"/>
          <p14:tracePt t="18519" x="5143500" y="1979613"/>
          <p14:tracePt t="18536" x="5254625" y="1903413"/>
          <p14:tracePt t="18553" x="5392738" y="1817688"/>
          <p14:tracePt t="18569" x="5554663" y="1739900"/>
          <p14:tracePt t="18586" x="5735638" y="1671638"/>
          <p14:tracePt t="18603" x="5864225" y="1628775"/>
          <p14:tracePt t="18620" x="5983288" y="1585913"/>
          <p14:tracePt t="18636" x="6129338" y="1560513"/>
          <p14:tracePt t="18653" x="6437313" y="1560513"/>
          <p14:tracePt t="18670" x="6661150" y="1568450"/>
          <p14:tracePt t="18686" x="6840538" y="1585913"/>
          <p14:tracePt t="18703" x="6961188" y="1585913"/>
          <p14:tracePt t="18720" x="7107238" y="1560513"/>
          <p14:tracePt t="18737" x="7261225" y="1543050"/>
          <p14:tracePt t="18753" x="7466013" y="1517650"/>
          <p14:tracePt t="18770" x="7689850" y="1500188"/>
          <p14:tracePt t="18787" x="7912100" y="1500188"/>
          <p14:tracePt t="18804" x="7989888" y="1508125"/>
          <p14:tracePt t="18820" x="8015288" y="1525588"/>
          <p14:tracePt t="18837" x="8032750" y="1543050"/>
          <p14:tracePt t="18854" x="8040688" y="1560513"/>
          <p14:tracePt t="18871" x="8040688" y="1568450"/>
          <p14:tracePt t="18887" x="8058150" y="1577975"/>
          <p14:tracePt t="18904" x="8075613" y="1611313"/>
          <p14:tracePt t="18921" x="8093075" y="1679575"/>
          <p14:tracePt t="18938" x="8108950" y="1774825"/>
          <p14:tracePt t="18954" x="8135938" y="1885950"/>
          <p14:tracePt t="18972" x="8151813" y="1989138"/>
          <p14:tracePt t="18989" x="8161338" y="2074863"/>
          <p14:tracePt t="19005" x="8169275" y="2135188"/>
          <p14:tracePt t="19022" x="8194675" y="2236788"/>
          <p14:tracePt t="19038" x="8212138" y="2279650"/>
          <p14:tracePt t="19055" x="8229600" y="2314575"/>
          <p14:tracePt t="19072" x="8237538" y="2332038"/>
          <p14:tracePt t="19089" x="8237538" y="2339975"/>
          <p14:tracePt t="19105" x="8237538" y="2349500"/>
          <p14:tracePt t="19302" x="8229600" y="2349500"/>
          <p14:tracePt t="19310" x="8212138" y="2349500"/>
          <p14:tracePt t="19323" x="8194675" y="2349500"/>
          <p14:tracePt t="19340" x="8143875" y="2349500"/>
          <p14:tracePt t="19357" x="8083550" y="2365375"/>
          <p14:tracePt t="19373" x="7869238" y="2392363"/>
          <p14:tracePt t="19390" x="7654925" y="2417763"/>
          <p14:tracePt t="19407" x="7269163" y="2435225"/>
          <p14:tracePt t="19424" x="6694488" y="2443163"/>
          <p14:tracePt t="19441" x="6000750" y="2443163"/>
          <p14:tracePt t="19457" x="5194300" y="2443163"/>
          <p14:tracePt t="19474" x="4508500" y="2443163"/>
          <p14:tracePt t="19491" x="3960813" y="2443163"/>
          <p14:tracePt t="19508" x="3617913" y="2443163"/>
          <p14:tracePt t="19524" x="3479800" y="2443163"/>
          <p14:tracePt t="19541" x="3471863" y="2443163"/>
          <p14:tracePt t="19541" x="3463925" y="2443163"/>
          <p14:tracePt t="19558" x="3454400" y="2443163"/>
          <p14:tracePt t="19575" x="3446463" y="2443163"/>
          <p14:tracePt t="19591" x="3411538" y="2460625"/>
          <p14:tracePt t="19608" x="3317875" y="2478088"/>
          <p14:tracePt t="19625" x="3206750" y="2478088"/>
          <p14:tracePt t="19642" x="3111500" y="2478088"/>
          <p14:tracePt t="19658" x="3094038" y="2468563"/>
          <p14:tracePt t="19693" x="3111500" y="2468563"/>
          <p14:tracePt t="19694" x="3121025" y="2460625"/>
          <p14:tracePt t="19709" x="3146425" y="2451100"/>
          <p14:tracePt t="19726" x="3171825" y="2435225"/>
          <p14:tracePt t="19742" x="3179763" y="2435225"/>
          <p14:tracePt t="19798" x="3189288" y="2435225"/>
          <p14:tracePt t="19799" x="3197225" y="2425700"/>
          <p14:tracePt t="19814" x="3282950" y="2408238"/>
          <p14:tracePt t="19826" x="3403600" y="2374900"/>
          <p14:tracePt t="19843" x="3532188" y="2322513"/>
          <p14:tracePt t="19860" x="3608388" y="2279650"/>
          <p14:tracePt t="19876" x="3694113" y="2211388"/>
          <p14:tracePt t="19893" x="3797300" y="2117725"/>
          <p14:tracePt t="19910" x="3840163" y="2074863"/>
          <p14:tracePt t="19926" x="3857625" y="2049463"/>
          <p14:tracePt t="19943" x="3857625" y="2032000"/>
          <p14:tracePt t="19964" x="3875088" y="2014538"/>
          <p14:tracePt t="19977" x="3900488" y="1997075"/>
          <p14:tracePt t="19993" x="3951288" y="1989138"/>
          <p14:tracePt t="20011" x="4003675" y="1971675"/>
          <p14:tracePt t="20027" x="4037013" y="1963738"/>
          <p14:tracePt t="20044" x="4054475" y="1946275"/>
          <p14:tracePt t="20060" x="4071938" y="1928813"/>
          <p14:tracePt t="20077" x="4097338" y="1885950"/>
          <p14:tracePt t="20094" x="4106863" y="1860550"/>
          <p14:tracePt t="20111" x="4114800" y="1843088"/>
          <p14:tracePt t="20127" x="4114800" y="1835150"/>
          <p14:tracePt t="20198" x="4122738" y="1817688"/>
          <p14:tracePt t="20211" x="4132263" y="1808163"/>
          <p14:tracePt t="20212" x="4132263" y="1765300"/>
          <p14:tracePt t="20228" x="4132263" y="1739900"/>
          <p14:tracePt t="20245" x="4122738" y="1689100"/>
          <p14:tracePt t="20262" x="4037013" y="1593850"/>
          <p14:tracePt t="20278" x="3875088" y="1482725"/>
          <p14:tracePt t="20295" x="3600450" y="1363663"/>
          <p14:tracePt t="20312" x="3368675" y="1303338"/>
          <p14:tracePt t="20329" x="3103563" y="1250950"/>
          <p14:tracePt t="20345" x="2949575" y="1225550"/>
          <p14:tracePt t="20362" x="2889250" y="1217613"/>
          <p14:tracePt t="20379" x="2879725" y="1208088"/>
          <p14:tracePt t="20396" x="2879725" y="1200150"/>
          <p14:tracePt t="20412" x="2871788" y="1200150"/>
          <p14:tracePt t="20429" x="2828925" y="1200150"/>
          <p14:tracePt t="20446" x="2640013" y="1192213"/>
          <p14:tracePt t="20463" x="2374900" y="1182688"/>
          <p14:tracePt t="20479" x="1963738" y="1182688"/>
          <p14:tracePt t="20496" x="1628775" y="1182688"/>
          <p14:tracePt t="20513" x="1363663" y="1182688"/>
          <p14:tracePt t="20530" x="1217613" y="1192213"/>
          <p14:tracePt t="20546" x="1208088" y="1192213"/>
          <p14:tracePt t="20630" x="1200150" y="1200150"/>
          <p14:tracePt t="20638" x="1165225" y="1225550"/>
          <p14:tracePt t="20647" x="1106488" y="1277938"/>
          <p14:tracePt t="20664" x="1036638" y="1336675"/>
          <p14:tracePt t="20680" x="960438" y="1379538"/>
          <p14:tracePt t="20697" x="917575" y="1414463"/>
          <p14:tracePt t="20714" x="900113" y="1439863"/>
          <p14:tracePt t="20731" x="900113" y="1449388"/>
          <p14:tracePt t="20748" x="892175" y="1465263"/>
          <p14:tracePt t="20764" x="882650" y="1492250"/>
          <p14:tracePt t="20781" x="839788" y="1568450"/>
          <p14:tracePt t="20798" x="806450" y="1628775"/>
          <p14:tracePt t="20815" x="771525" y="1706563"/>
          <p14:tracePt t="20831" x="736600" y="1774825"/>
          <p14:tracePt t="20848" x="711200" y="1835150"/>
          <p14:tracePt t="20865" x="693738" y="1893888"/>
          <p14:tracePt t="20882" x="685800" y="1954213"/>
          <p14:tracePt t="20898" x="677863" y="2022475"/>
          <p14:tracePt t="20915" x="677863" y="2082800"/>
          <p14:tracePt t="20932" x="677863" y="2160588"/>
          <p14:tracePt t="20949" x="693738" y="2236788"/>
          <p14:tracePt t="20966" x="720725" y="2306638"/>
          <p14:tracePt t="20982" x="754063" y="2365375"/>
          <p14:tracePt t="20999" x="814388" y="2425700"/>
          <p14:tracePt t="21017" x="917575" y="2511425"/>
          <p14:tracePt t="21032" x="1036638" y="2571750"/>
          <p14:tracePt t="21049" x="1106488" y="2614613"/>
          <p14:tracePt t="21066" x="1157288" y="2649538"/>
          <p14:tracePt t="21083" x="1235075" y="2700338"/>
          <p14:tracePt t="21099" x="1311275" y="2751138"/>
          <p14:tracePt t="21116" x="1379538" y="2786063"/>
          <p14:tracePt t="21133" x="1474788" y="2828925"/>
          <p14:tracePt t="21150" x="1560513" y="2854325"/>
          <p14:tracePt t="21167" x="1636713" y="2871788"/>
          <p14:tracePt t="21183" x="1722438" y="2906713"/>
          <p14:tracePt t="21200" x="1782763" y="2940050"/>
          <p14:tracePt t="21217" x="1851025" y="2992438"/>
          <p14:tracePt t="21234" x="1928813" y="3025775"/>
          <p14:tracePt t="21250" x="2065338" y="3060700"/>
          <p14:tracePt t="21267" x="2193925" y="3086100"/>
          <p14:tracePt t="21284" x="2357438" y="3111500"/>
          <p14:tracePt t="21301" x="2486025" y="3136900"/>
          <p14:tracePt t="21317" x="2640013" y="3136900"/>
          <p14:tracePt t="21334" x="2717800" y="3136900"/>
          <p14:tracePt t="21351" x="2794000" y="3128963"/>
          <p14:tracePt t="21368" x="2871788" y="3111500"/>
          <p14:tracePt t="21384" x="2957513" y="3078163"/>
          <p14:tracePt t="21401" x="3068638" y="3051175"/>
          <p14:tracePt t="21418" x="3146425" y="3025775"/>
          <p14:tracePt t="21435" x="3214688" y="3008313"/>
          <p14:tracePt t="21452" x="3292475" y="2992438"/>
          <p14:tracePt t="21468" x="3343275" y="2965450"/>
          <p14:tracePt t="21485" x="3403600" y="2949575"/>
          <p14:tracePt t="21502" x="3454400" y="2932113"/>
          <p14:tracePt t="21519" x="3540125" y="2906713"/>
          <p14:tracePt t="21535" x="3643313" y="2863850"/>
          <p14:tracePt t="21552" x="3694113" y="2836863"/>
          <p14:tracePt t="21569" x="3721100" y="2820988"/>
          <p14:tracePt t="21586" x="3736975" y="2811463"/>
          <p14:tracePt t="21602" x="3746500" y="2803525"/>
          <p14:tracePt t="21619" x="3754438" y="2803525"/>
          <p14:tracePt t="21636" x="3763963" y="2803525"/>
          <p14:tracePt t="21694" x="3771900" y="2803525"/>
          <p14:tracePt t="21871" x="3771900" y="2794000"/>
          <p14:tracePt t="21872" x="3779838" y="2786063"/>
          <p14:tracePt t="21894" x="3789363" y="2786063"/>
          <p14:tracePt t="21904" x="3789363" y="2778125"/>
          <p14:tracePt t="21920" x="3797300" y="2768600"/>
          <p14:tracePt t="21938" x="3806825" y="2768600"/>
          <p14:tracePt t="21954" x="3832225" y="2743200"/>
          <p14:tracePt t="21971" x="3857625" y="2725738"/>
          <p14:tracePt t="21988" x="3917950" y="2682875"/>
          <p14:tracePt t="22005" x="3968750" y="2640013"/>
          <p14:tracePt t="22021" x="4064000" y="2563813"/>
          <p14:tracePt t="22039" x="4106863" y="2511425"/>
          <p14:tracePt t="22055" x="4140200" y="2478088"/>
          <p14:tracePt t="22071" x="4165600" y="2443163"/>
          <p14:tracePt t="22088" x="4175125" y="2417763"/>
          <p14:tracePt t="22105" x="4175125" y="2392363"/>
          <p14:tracePt t="22122" x="4183063" y="2374900"/>
          <p14:tracePt t="22138" x="4192588" y="2357438"/>
          <p14:tracePt t="22155" x="4200525" y="2322513"/>
          <p14:tracePt t="22172" x="4217988" y="2297113"/>
          <p14:tracePt t="22189" x="4243388" y="2271713"/>
          <p14:tracePt t="22205" x="4260850" y="2228850"/>
          <p14:tracePt t="22222" x="4260850" y="2203450"/>
          <p14:tracePt t="22239" x="4260850" y="2178050"/>
          <p14:tracePt t="22256" x="4251325" y="2151063"/>
          <p14:tracePt t="22272" x="4251325" y="2135188"/>
          <p14:tracePt t="22289" x="4243388" y="2117725"/>
          <p14:tracePt t="22306" x="4243388" y="2082800"/>
          <p14:tracePt t="22323" x="4243388" y="2032000"/>
          <p14:tracePt t="22339" x="4243388" y="1963738"/>
          <p14:tracePt t="22357" x="4243388" y="1903413"/>
          <p14:tracePt t="22373" x="4235450" y="1817688"/>
          <p14:tracePt t="22390" x="4183063" y="1765300"/>
          <p14:tracePt t="22407" x="4079875" y="1689100"/>
          <p14:tracePt t="22423" x="3986213" y="1636713"/>
          <p14:tracePt t="22440" x="3892550" y="1611313"/>
          <p14:tracePt t="22457" x="3822700" y="1585913"/>
          <p14:tracePt t="22474" x="3797300" y="1560513"/>
          <p14:tracePt t="22490" x="3789363" y="1550988"/>
          <p14:tracePt t="22507" x="3789363" y="1535113"/>
          <p14:tracePt t="22524" x="3789363" y="1517650"/>
          <p14:tracePt t="22541" x="3789363" y="1500188"/>
          <p14:tracePt t="22557" x="3763963" y="1474788"/>
          <p14:tracePt t="22574" x="3694113" y="1465263"/>
          <p14:tracePt t="22591" x="3592513" y="1457325"/>
          <p14:tracePt t="22608" x="3514725" y="1457325"/>
          <p14:tracePt t="22624" x="3429000" y="1465263"/>
          <p14:tracePt t="22641" x="3378200" y="1474788"/>
          <p14:tracePt t="22658" x="3368675" y="1482725"/>
          <p14:tracePt t="22766" x="3360738" y="1482725"/>
          <p14:tracePt t="22774" x="3292475" y="1577975"/>
          <p14:tracePt t="22792" x="3171825" y="1722438"/>
          <p14:tracePt t="22809" x="3068638" y="1835150"/>
          <p14:tracePt t="22826" x="2974975" y="1903413"/>
          <p14:tracePt t="22842" x="2940050" y="1928813"/>
          <p14:tracePt t="22859" x="2932113" y="1936750"/>
          <p14:tracePt t="22910" x="2932113" y="1946275"/>
          <p14:tracePt t="22926" x="2932113" y="1954213"/>
          <p14:tracePt t="22927" x="2932113" y="1979613"/>
          <p14:tracePt t="22943" x="2906713" y="2049463"/>
          <p14:tracePt t="22959" x="2854325" y="2160588"/>
          <p14:tracePt t="22976" x="2828925" y="2246313"/>
          <p14:tracePt t="22993" x="2820988" y="2279650"/>
          <p14:tracePt t="23010" x="2820988" y="2314575"/>
          <p14:tracePt t="23027" x="2846388" y="2332038"/>
          <p14:tracePt t="23044" x="2871788" y="2357438"/>
          <p14:tracePt t="23060" x="2914650" y="2382838"/>
          <p14:tracePt t="23077" x="2965450" y="2417763"/>
          <p14:tracePt t="23094" x="3000375" y="2443163"/>
          <p14:tracePt t="23110" x="3051175" y="2468563"/>
          <p14:tracePt t="23127" x="3163888" y="2536825"/>
          <p14:tracePt t="23144" x="3300413" y="2614613"/>
          <p14:tracePt t="23160" x="3403600" y="2692400"/>
          <p14:tracePt t="23177" x="3497263" y="2743200"/>
          <p14:tracePt t="23194" x="3565525" y="2768600"/>
          <p14:tracePt t="23211" x="3617913" y="2778125"/>
          <p14:tracePt t="23228" x="3703638" y="2786063"/>
          <p14:tracePt t="23245" x="3789363" y="2786063"/>
          <p14:tracePt t="23261" x="3960813" y="2786063"/>
          <p14:tracePt t="23278" x="4106863" y="2786063"/>
          <p14:tracePt t="23295" x="4192588" y="2760663"/>
          <p14:tracePt t="23311" x="4243388" y="2735263"/>
          <p14:tracePt t="23328" x="4268788" y="2708275"/>
          <p14:tracePt t="23345" x="4286250" y="2665413"/>
          <p14:tracePt t="23362" x="4311650" y="2614613"/>
          <p14:tracePt t="23378" x="4346575" y="2563813"/>
          <p14:tracePt t="23395" x="4379913" y="2493963"/>
          <p14:tracePt t="23412" x="4397375" y="2443163"/>
          <p14:tracePt t="23429" x="4414838" y="2357438"/>
          <p14:tracePt t="23446" x="4414838" y="2306638"/>
          <p14:tracePt t="23462" x="4414838" y="2271713"/>
          <p14:tracePt t="23479" x="4414838" y="2254250"/>
          <p14:tracePt t="23496" x="4414838" y="2228850"/>
          <p14:tracePt t="23512" x="4414838" y="2203450"/>
          <p14:tracePt t="23529" x="4414838" y="2193925"/>
          <p14:tracePt t="23546" x="4389438" y="2178050"/>
          <p14:tracePt t="23563" x="4346575" y="2143125"/>
          <p14:tracePt t="23580" x="4268788" y="2108200"/>
          <p14:tracePt t="23596" x="4175125" y="2057400"/>
          <p14:tracePt t="23613" x="4106863" y="2014538"/>
          <p14:tracePt t="23630" x="4079875" y="1989138"/>
          <p14:tracePt t="23646" x="4071938" y="1963738"/>
          <p14:tracePt t="23663" x="4071938" y="1928813"/>
          <p14:tracePt t="23680" x="4071938" y="1920875"/>
          <p14:tracePt t="23697" x="4064000" y="1920875"/>
          <p14:tracePt t="23714" x="4029075" y="1920875"/>
          <p14:tracePt t="23730" x="3917950" y="1920875"/>
          <p14:tracePt t="23747" x="3600450" y="1920875"/>
          <p14:tracePt t="23764" x="3292475" y="1963738"/>
          <p14:tracePt t="23781" x="2965450" y="2014538"/>
          <p14:tracePt t="23798" x="2743200" y="2074863"/>
          <p14:tracePt t="23814" x="2735263" y="2074863"/>
          <p14:tracePt t="23831" x="2743200" y="2074863"/>
          <p14:tracePt t="23848" x="2760663" y="2074863"/>
          <p14:tracePt t="23926" x="2743200" y="2074863"/>
          <p14:tracePt t="23934" x="2692400" y="2108200"/>
          <p14:tracePt t="23949" x="2579688" y="2178050"/>
          <p14:tracePt t="23966" x="2493963" y="2220913"/>
          <p14:tracePt t="24014" x="2511425" y="2220913"/>
          <p14:tracePt t="24022" x="2571750" y="2185988"/>
          <p14:tracePt t="24033" x="2640013" y="2125663"/>
          <p14:tracePt t="24050" x="2682875" y="2100263"/>
          <p14:tracePt t="24067" x="2692400" y="2092325"/>
          <p14:tracePt t="24118" x="2682875" y="2092325"/>
          <p14:tracePt t="24126" x="2674938" y="2092325"/>
          <p14:tracePt t="24133" x="2649538" y="2108200"/>
          <p14:tracePt t="24190" x="2657475" y="2108200"/>
          <p14:tracePt t="24192" x="2665413" y="2108200"/>
          <p14:tracePt t="24200" x="2682875" y="2092325"/>
          <p14:tracePt t="24217" x="2700338" y="2074863"/>
          <p14:tracePt t="24318" x="2708275" y="2082800"/>
          <p14:tracePt t="24321" x="2725738" y="2092325"/>
          <p14:tracePt t="24335" x="2735263" y="2092325"/>
          <p14:tracePt t="24351" x="2743200" y="2092325"/>
          <p14:tracePt t="24368" x="2760663" y="2082800"/>
          <p14:tracePt t="24385" x="2786063" y="2065338"/>
          <p14:tracePt t="24402" x="2820988" y="2057400"/>
          <p14:tracePt t="24418" x="2854325" y="2049463"/>
          <p14:tracePt t="24435" x="2871788" y="2049463"/>
          <p14:tracePt t="24452" x="2879725" y="2049463"/>
          <p14:tracePt t="24469" x="2897188" y="2049463"/>
          <p14:tracePt t="24486" x="2932113" y="2049463"/>
          <p14:tracePt t="24502" x="2992438" y="2032000"/>
          <p14:tracePt t="24519" x="3017838" y="2014538"/>
          <p14:tracePt t="24536" x="3094038" y="1989138"/>
          <p14:tracePt t="24553" x="3206750" y="1954213"/>
          <p14:tracePt t="24569" x="3282950" y="1936750"/>
          <p14:tracePt t="24586" x="3343275" y="1928813"/>
          <p14:tracePt t="24603" x="3368675" y="1920875"/>
          <p14:tracePt t="24620" x="3386138" y="1920875"/>
          <p14:tracePt t="24636" x="3411538" y="1920875"/>
          <p14:tracePt t="24653" x="3436938" y="1920875"/>
          <p14:tracePt t="24670" x="3479800" y="1920875"/>
          <p14:tracePt t="24687" x="3497263" y="1920875"/>
          <p14:tracePt t="24703" x="3532188" y="1903413"/>
          <p14:tracePt t="24720" x="3575050" y="1893888"/>
          <p14:tracePt t="24737" x="3600450" y="1885950"/>
          <p14:tracePt t="24753" x="3617913" y="1878013"/>
          <p14:tracePt t="24770" x="3660775" y="1878013"/>
          <p14:tracePt t="24787" x="3694113" y="1878013"/>
          <p14:tracePt t="24804" x="3703638" y="1878013"/>
          <p14:tracePt t="24839" x="3711575" y="1878013"/>
          <p14:tracePt t="24855" x="3721100" y="1878013"/>
          <p14:tracePt t="24856" x="3746500" y="1868488"/>
          <p14:tracePt t="24871" x="3806825" y="1860550"/>
          <p14:tracePt t="24887" x="3925888" y="1868488"/>
          <p14:tracePt t="24905" x="4037013" y="1885950"/>
          <p14:tracePt t="24921" x="4132263" y="1893888"/>
          <p14:tracePt t="24938" x="4149725" y="1893888"/>
          <p14:tracePt t="25031" x="4157663" y="1893888"/>
          <p14:tracePt t="25040" x="4165600" y="1893888"/>
          <p14:tracePt t="25055" x="4175125" y="1893888"/>
          <p14:tracePt t="25159" x="4165600" y="1893888"/>
          <p14:tracePt t="25366" x="4157663" y="1893888"/>
          <p14:tracePt t="25399" x="4149725" y="1893888"/>
          <p14:tracePt t="25405" x="4140200" y="1893888"/>
          <p14:tracePt t="25424" x="4132263" y="1893888"/>
          <p14:tracePt t="25441" x="4122738" y="1903413"/>
          <p14:tracePt t="25457" x="4071938" y="1911350"/>
          <p14:tracePt t="25474" x="3935413" y="1920875"/>
          <p14:tracePt t="25492" x="3721100" y="1946275"/>
          <p14:tracePt t="25508" x="3454400" y="1954213"/>
          <p14:tracePt t="25524" x="3136900" y="1963738"/>
          <p14:tracePt t="25541" x="2863850" y="1963738"/>
          <p14:tracePt t="25558" x="2408238" y="1963738"/>
          <p14:tracePt t="25575" x="2185988" y="1989138"/>
          <p14:tracePt t="25591" x="1954213" y="2032000"/>
          <p14:tracePt t="25608" x="1765300" y="2074863"/>
          <p14:tracePt t="25625" x="1628775" y="2092325"/>
          <p14:tracePt t="25642" x="1603375" y="2092325"/>
          <p14:tracePt t="25658" x="1611313" y="2074863"/>
          <p14:tracePt t="25675" x="1679575" y="1979613"/>
          <p14:tracePt t="25692" x="1765300" y="1878013"/>
          <p14:tracePt t="25709" x="1860550" y="1765300"/>
          <p14:tracePt t="25726" x="1920875" y="1697038"/>
          <p14:tracePt t="25742" x="1928813" y="1663700"/>
          <p14:tracePt t="25783" x="1911350" y="1663700"/>
          <p14:tracePt t="25785" x="1893888" y="1663700"/>
          <p14:tracePt t="25793" x="1835150" y="1654175"/>
          <p14:tracePt t="25809" x="1749425" y="1646238"/>
          <p14:tracePt t="25826" x="1646238" y="1620838"/>
          <p14:tracePt t="25843" x="1535113" y="1585913"/>
          <p14:tracePt t="25860" x="1474788" y="1543050"/>
          <p14:tracePt t="25876" x="1431925" y="1500188"/>
          <p14:tracePt t="25893" x="1414463" y="1482725"/>
          <p14:tracePt t="25910" x="1379538" y="1465263"/>
          <p14:tracePt t="25927" x="1268413" y="1457325"/>
          <p14:tracePt t="25943" x="1096963" y="1457325"/>
          <p14:tracePt t="25960" x="849313" y="1474788"/>
          <p14:tracePt t="25977" x="668338" y="1525588"/>
          <p14:tracePt t="25994" x="531813" y="1585913"/>
          <p14:tracePt t="26010" x="454025" y="1646238"/>
          <p14:tracePt t="26027" x="446088" y="1663700"/>
          <p14:tracePt t="26086" x="446088" y="1671638"/>
          <p14:tracePt t="26111" x="436563" y="1706563"/>
          <p14:tracePt t="26127" x="377825" y="1774825"/>
          <p14:tracePt t="26129" x="307975" y="1835150"/>
          <p14:tracePt t="26145" x="274638" y="1885950"/>
          <p14:tracePt t="26161" x="265113" y="1903413"/>
          <p14:tracePt t="26178" x="274638" y="1903413"/>
          <p14:tracePt t="26195" x="292100" y="1903413"/>
          <p14:tracePt t="26211" x="334963" y="1903413"/>
          <p14:tracePt t="26228" x="368300" y="1903413"/>
          <p14:tracePt t="26245" x="403225" y="1903413"/>
          <p14:tracePt t="26261" x="479425" y="1903413"/>
          <p14:tracePt t="26279" x="522288" y="1911350"/>
          <p14:tracePt t="26295" x="617538" y="1920875"/>
          <p14:tracePt t="26312" x="720725" y="1928813"/>
          <p14:tracePt t="26329" x="882650" y="1928813"/>
          <p14:tracePt t="26346" x="993775" y="1928813"/>
          <p14:tracePt t="26362" x="1165225" y="1928813"/>
          <p14:tracePt t="26379" x="1293813" y="1911350"/>
          <p14:tracePt t="26396" x="1439863" y="1878013"/>
          <p14:tracePt t="26412" x="1577975" y="1835150"/>
          <p14:tracePt t="26429" x="1689100" y="1808163"/>
          <p14:tracePt t="26446" x="1825625" y="1800225"/>
          <p14:tracePt t="26463" x="1878013" y="1800225"/>
          <p14:tracePt t="26479" x="1893888" y="1800225"/>
          <p14:tracePt t="26496" x="1893888" y="1792288"/>
          <p14:tracePt t="26542" x="1903413" y="1792288"/>
          <p14:tracePt t="26551" x="1911350" y="1792288"/>
          <p14:tracePt t="26563" x="1946275" y="1782763"/>
          <p14:tracePt t="26580" x="2022475" y="1774825"/>
          <p14:tracePt t="26597" x="2065338" y="1774825"/>
          <p14:tracePt t="26613" x="2074863" y="1774825"/>
          <p14:tracePt t="26654" x="2065338" y="1774825"/>
          <p14:tracePt t="26655" x="2049463" y="1774825"/>
          <p14:tracePt t="26664" x="2022475" y="1774825"/>
          <p14:tracePt t="26681" x="1971675" y="1782763"/>
          <p14:tracePt t="26697" x="1946275" y="1792288"/>
          <p14:tracePt t="26714" x="1928813" y="1792288"/>
          <p14:tracePt t="26731" x="1920875" y="1792288"/>
          <p14:tracePt t="26748" x="1920875" y="1800225"/>
          <p14:tracePt t="26764" x="1893888" y="1808163"/>
          <p14:tracePt t="26781" x="1825625" y="1808163"/>
          <p14:tracePt t="26798" x="1560513" y="1835150"/>
          <p14:tracePt t="26815" x="1268413" y="1835150"/>
          <p14:tracePt t="26831" x="1036638" y="1835150"/>
          <p14:tracePt t="26848" x="814388" y="1825625"/>
          <p14:tracePt t="26865" x="685800" y="1825625"/>
          <p14:tracePt t="26882" x="635000" y="1825625"/>
          <p14:tracePt t="26898" x="625475" y="1825625"/>
          <p14:tracePt t="26935" x="617538" y="1825625"/>
          <p14:tracePt t="26936" x="608013" y="1825625"/>
          <p14:tracePt t="26949" x="557213" y="1843088"/>
          <p14:tracePt t="26965" x="292100" y="1903413"/>
          <p14:tracePt t="26983" x="128588" y="1936750"/>
          <p14:tracePt t="26999" x="34925" y="1963738"/>
          <p14:tracePt t="27038" x="42863" y="1971675"/>
          <p14:tracePt t="27039" x="60325" y="1971675"/>
          <p14:tracePt t="27049" x="136525" y="1971675"/>
          <p14:tracePt t="27066" x="231775" y="1936750"/>
          <p14:tracePt t="27083" x="307975" y="1911350"/>
          <p14:tracePt t="27100" x="368300" y="1903413"/>
          <p14:tracePt t="27116" x="377825" y="1903413"/>
          <p14:tracePt t="27158" x="377825" y="1911350"/>
          <p14:tracePt t="27175" x="377825" y="1920875"/>
          <p14:tracePt t="27182" x="411163" y="1936750"/>
          <p14:tracePt t="27200" x="436563" y="1936750"/>
          <p14:tracePt t="27217" x="531813" y="1936750"/>
          <p14:tracePt t="27234" x="642938" y="1928813"/>
          <p14:tracePt t="27250" x="771525" y="1893888"/>
          <p14:tracePt t="27267" x="882650" y="1868488"/>
          <p14:tracePt t="27284" x="1054100" y="1843088"/>
          <p14:tracePt t="27301" x="1165225" y="1843088"/>
          <p14:tracePt t="27317" x="1293813" y="1851025"/>
          <p14:tracePt t="27334" x="1379538" y="1868488"/>
          <p14:tracePt t="27351" x="1422400" y="1878013"/>
          <p14:tracePt t="27390" x="1431925" y="1878013"/>
          <p14:tracePt t="27422" x="1439863" y="1878013"/>
          <p14:tracePt t="27438" x="1449388" y="1878013"/>
          <p14:tracePt t="27438" x="1457325" y="1878013"/>
          <p14:tracePt t="27598" x="1465263" y="1878013"/>
          <p14:tracePt t="27807" x="1465263" y="1885950"/>
          <p14:tracePt t="27838" x="1465263" y="1893888"/>
          <p14:tracePt t="27854" x="1457325" y="1893888"/>
          <p14:tracePt t="27879" x="1457325" y="1903413"/>
          <p14:tracePt t="27911" x="1457325" y="1911350"/>
          <p14:tracePt t="27927" x="1457325" y="1920875"/>
          <p14:tracePt t="27928" x="1449388" y="1928813"/>
          <p14:tracePt t="27937" x="1449388" y="1936750"/>
          <p14:tracePt t="27954" x="1439863" y="1936750"/>
          <p14:tracePt t="27971" x="1439863" y="1954213"/>
          <p14:tracePt t="28399" x="1449388" y="1954213"/>
          <p14:tracePt t="28403" x="1457325" y="1954213"/>
          <p14:tracePt t="28439" x="1465263" y="1954213"/>
          <p14:tracePt t="28440" x="1474788" y="1954213"/>
          <p14:tracePt t="28457" x="1500188" y="1954213"/>
          <p14:tracePt t="28474" x="1525588" y="1946275"/>
          <p14:tracePt t="28490" x="1543050" y="1936750"/>
          <p14:tracePt t="28507" x="1611313" y="1893888"/>
          <p14:tracePt t="28524" x="1679575" y="1868488"/>
          <p14:tracePt t="28541" x="1749425" y="1843088"/>
          <p14:tracePt t="28557" x="1878013" y="1800225"/>
          <p14:tracePt t="28574" x="2014538" y="1739900"/>
          <p14:tracePt t="28591" x="2160588" y="1671638"/>
          <p14:tracePt t="28608" x="2417763" y="1543050"/>
          <p14:tracePt t="28624" x="2700338" y="1406525"/>
          <p14:tracePt t="28641" x="3000375" y="1285875"/>
          <p14:tracePt t="28658" x="3197225" y="1217613"/>
          <p14:tracePt t="28675" x="3386138" y="1182688"/>
          <p14:tracePt t="28692" x="3489325" y="1139825"/>
          <p14:tracePt t="28708" x="3565525" y="1114425"/>
          <p14:tracePt t="28725" x="3617913" y="1096963"/>
          <p14:tracePt t="28742" x="3746500" y="1054100"/>
          <p14:tracePt t="28759" x="3840163" y="1054100"/>
          <p14:tracePt t="28775" x="3943350" y="1054100"/>
          <p14:tracePt t="28792" x="4021138" y="1054100"/>
          <p14:tracePt t="28809" x="4122738" y="1079500"/>
          <p14:tracePt t="28826" x="4208463" y="1106488"/>
          <p14:tracePt t="28842" x="4294188" y="1114425"/>
          <p14:tracePt t="28859" x="4371975" y="1106488"/>
          <p14:tracePt t="28876" x="4406900" y="1079500"/>
          <p14:tracePt t="28893" x="4432300" y="1036638"/>
          <p14:tracePt t="28909" x="4440238" y="993775"/>
          <p14:tracePt t="28926" x="4440238" y="977900"/>
          <p14:tracePt t="28974" x="4432300" y="977900"/>
          <p14:tracePt t="28977" x="4406900" y="1011238"/>
          <p14:tracePt t="28993" x="4354513" y="1096963"/>
          <p14:tracePt t="29010" x="4329113" y="1149350"/>
          <p14:tracePt t="29026" x="4294188" y="1174750"/>
          <p14:tracePt t="29043" x="4278313" y="1192213"/>
          <p14:tracePt t="29060" x="4268788" y="1192213"/>
          <p14:tracePt t="29095" x="4260850" y="1192213"/>
          <p14:tracePt t="29096" x="4251325" y="1200150"/>
          <p14:tracePt t="29111" x="4192588" y="1225550"/>
          <p14:tracePt t="29128" x="4037013" y="1285875"/>
          <p14:tracePt t="29144" x="3832225" y="1389063"/>
          <p14:tracePt t="29161" x="3625850" y="1474788"/>
          <p14:tracePt t="29178" x="3557588" y="1500188"/>
          <p14:tracePt t="29214" x="3565525" y="1500188"/>
          <p14:tracePt t="29215" x="3575050" y="1500188"/>
          <p14:tracePt t="29228" x="3625850" y="1482725"/>
          <p14:tracePt t="29244" x="3686175" y="1439863"/>
          <p14:tracePt t="29261" x="3694113" y="1422400"/>
          <p14:tracePt t="29261" x="3694113" y="1414463"/>
          <p14:tracePt t="29319" x="3686175" y="1414463"/>
          <p14:tracePt t="29328" x="3678238" y="1414463"/>
          <p14:tracePt t="29374" x="3686175" y="1414463"/>
          <p14:tracePt t="29376" x="3711575" y="1414463"/>
          <p14:tracePt t="29396" x="3736975" y="1414463"/>
          <p14:tracePt t="29412" x="3797300" y="1397000"/>
          <p14:tracePt t="29429" x="3840163" y="1379538"/>
          <p14:tracePt t="29445" x="3883025" y="1363663"/>
          <p14:tracePt t="29526" x="3892550" y="1379538"/>
          <p14:tracePt t="29527" x="3908425" y="1397000"/>
          <p14:tracePt t="29574" x="3917950" y="1397000"/>
          <p14:tracePt t="29599" x="3925888" y="1397000"/>
          <p14:tracePt t="29600" x="3935413" y="1397000"/>
          <p14:tracePt t="29613" x="3943350" y="1397000"/>
          <p14:tracePt t="29630" x="3951288" y="1397000"/>
          <p14:tracePt t="29766" x="3951288" y="1389063"/>
          <p14:tracePt t="29774" x="3960813" y="1389063"/>
          <p14:tracePt t="29781" x="3968750" y="1379538"/>
          <p14:tracePt t="29797" x="3978275" y="1371600"/>
          <p14:tracePt t="29870" x="3968750" y="1371600"/>
          <p14:tracePt t="30014" x="3960813" y="1371600"/>
          <p14:tracePt t="30022" x="3951288" y="1371600"/>
          <p14:tracePt t="30032" x="3935413" y="1371600"/>
          <p14:tracePt t="30049" x="3925888" y="1379538"/>
          <p14:tracePt t="30122" x="3935413" y="1379538"/>
          <p14:tracePt t="30143" x="3943350" y="1379538"/>
          <p14:tracePt t="30183" x="3935413" y="1379538"/>
          <p14:tracePt t="30185" x="3925888" y="1379538"/>
          <p14:tracePt t="30200" x="3917950" y="1379538"/>
          <p14:tracePt t="30217" x="3917950" y="1389063"/>
          <p14:tracePt t="30311" x="3925888" y="1389063"/>
          <p14:tracePt t="30318" x="3943350" y="1389063"/>
          <p14:tracePt t="30424" x="3951288" y="1389063"/>
          <p14:tracePt t="30447" x="3960813" y="1389063"/>
          <p14:tracePt t="30456" x="3968750" y="1389063"/>
          <p14:tracePt t="30471" x="3978275" y="1389063"/>
          <p14:tracePt t="30487" x="3986213" y="1389063"/>
          <p14:tracePt t="30503" x="4003675" y="1389063"/>
          <p14:tracePt t="30504" x="4021138" y="1389063"/>
          <p14:tracePt t="30519" x="4029075" y="1389063"/>
          <p14:tracePt t="30615" x="4037013" y="1389063"/>
          <p14:tracePt t="30636" x="4046538" y="1389063"/>
          <p14:tracePt t="30663" x="4054475" y="1389063"/>
          <p14:tracePt t="30743" x="4054475" y="1397000"/>
          <p14:tracePt t="30753" x="4046538" y="1397000"/>
          <p14:tracePt t="30770" x="4037013" y="1406525"/>
          <p14:tracePt t="30847" x="4046538" y="1406525"/>
          <p14:tracePt t="30858" x="4054475" y="1406525"/>
          <p14:tracePt t="30927" x="4046538" y="1406525"/>
          <p14:tracePt t="30928" x="4037013" y="1406525"/>
          <p14:tracePt t="30938" x="4037013" y="1422400"/>
          <p14:tracePt t="31023" x="4046538" y="1422400"/>
          <p14:tracePt t="31040" x="4054475" y="1422400"/>
          <p14:tracePt t="31041" x="4071938" y="1414463"/>
          <p14:tracePt t="31056" x="4071938" y="1406525"/>
          <p14:tracePt t="31143" x="4064000" y="1406525"/>
          <p14:tracePt t="31303" x="4054475" y="1406525"/>
          <p14:tracePt t="31408" x="4064000" y="1414463"/>
          <p14:tracePt t="31409" x="4064000" y="1431925"/>
          <p14:tracePt t="31424" x="4079875" y="1482725"/>
          <p14:tracePt t="31441" x="4079875" y="1568450"/>
          <p14:tracePt t="31457" x="4106863" y="1714500"/>
          <p14:tracePt t="31474" x="4132263" y="1835150"/>
          <p14:tracePt t="31491" x="4165600" y="1946275"/>
          <p14:tracePt t="31508" x="4192588" y="2022475"/>
          <p14:tracePt t="31524" x="4208463" y="2074863"/>
          <p14:tracePt t="31541" x="4217988" y="2100263"/>
          <p14:tracePt t="31558" x="4217988" y="2117725"/>
          <p14:tracePt t="31575" x="4217988" y="2135188"/>
          <p14:tracePt t="31623" x="4208463" y="2143125"/>
          <p14:tracePt t="31647" x="4200525" y="2151063"/>
          <p14:tracePt t="31703" x="4208463" y="2151063"/>
          <p14:tracePt t="31728" x="4217988" y="2151063"/>
          <p14:tracePt t="31816" x="4208463" y="2151063"/>
          <p14:tracePt t="31818" x="4200525" y="2151063"/>
          <p14:tracePt t="31826" x="4200525" y="2160588"/>
          <p14:tracePt t="31843" x="4200525" y="2178050"/>
          <p14:tracePt t="31860" x="4200525" y="2203450"/>
          <p14:tracePt t="31876" x="4200525" y="2220913"/>
          <p14:tracePt t="31893" x="4200525" y="2228850"/>
          <p14:tracePt t="31943" x="4200525" y="2236788"/>
          <p14:tracePt t="31945" x="4200525" y="2254250"/>
          <p14:tracePt t="31960" x="4183063" y="2279650"/>
          <p14:tracePt t="31977" x="4149725" y="2314575"/>
          <p14:tracePt t="31993" x="4132263" y="2365375"/>
          <p14:tracePt t="32010" x="4089400" y="2408238"/>
          <p14:tracePt t="32027" x="4071938" y="2425700"/>
          <p14:tracePt t="32103" x="4064000" y="2425700"/>
          <p14:tracePt t="32112" x="4054475" y="2425700"/>
          <p14:tracePt t="32113" x="4037013" y="2400300"/>
          <p14:tracePt t="32128" x="3994150" y="2374900"/>
          <p14:tracePt t="32145" x="3951288" y="2339975"/>
          <p14:tracePt t="32161" x="3935413" y="2306638"/>
          <p14:tracePt t="32178" x="3925888" y="2263775"/>
          <p14:tracePt t="32195" x="3917950" y="2220913"/>
          <p14:tracePt t="32212" x="3917950" y="2178050"/>
          <p14:tracePt t="32228" x="3943350" y="2100263"/>
          <p14:tracePt t="32245" x="3960813" y="2039938"/>
          <p14:tracePt t="32262" x="3968750" y="1971675"/>
          <p14:tracePt t="32279" x="3978275" y="1903413"/>
          <p14:tracePt t="32295" x="3968750" y="1860550"/>
          <p14:tracePt t="32312" x="3935413" y="1792288"/>
          <p14:tracePt t="32329" x="3883025" y="1706563"/>
          <p14:tracePt t="32345" x="3857625" y="1663700"/>
          <p14:tracePt t="32362" x="3840163" y="1611313"/>
          <p14:tracePt t="32379" x="3840163" y="1568450"/>
          <p14:tracePt t="32396" x="3857625" y="1525588"/>
          <p14:tracePt t="32412" x="3892550" y="1474788"/>
          <p14:tracePt t="32429" x="3917950" y="1431925"/>
          <p14:tracePt t="32446" x="3935413" y="1414463"/>
          <p14:tracePt t="32446" x="3943350" y="1414463"/>
          <p14:tracePt t="32513" x="3943350" y="1422400"/>
          <p14:tracePt t="32519" x="3960813" y="1449388"/>
          <p14:tracePt t="32530" x="4037013" y="1525588"/>
          <p14:tracePt t="32546" x="4149725" y="1603375"/>
          <p14:tracePt t="32563" x="4192588" y="1654175"/>
          <p14:tracePt t="32580" x="4208463" y="1679575"/>
          <p14:tracePt t="32597" x="4208463" y="1697038"/>
          <p14:tracePt t="32613" x="4208463" y="1739900"/>
          <p14:tracePt t="32630" x="4192588" y="1878013"/>
          <p14:tracePt t="32647" x="4157663" y="1989138"/>
          <p14:tracePt t="32664" x="4089400" y="2135188"/>
          <p14:tracePt t="32681" x="4011613" y="2254250"/>
          <p14:tracePt t="32697" x="3960813" y="2365375"/>
          <p14:tracePt t="32714" x="3943350" y="2392363"/>
          <p14:tracePt t="32767" x="3951288" y="2392363"/>
          <p14:tracePt t="32781" x="3951288" y="2374900"/>
          <p14:tracePt t="32782" x="3951288" y="2332038"/>
          <p14:tracePt t="32798" x="3925888" y="2306638"/>
          <p14:tracePt t="32815" x="3806825" y="2211388"/>
          <p14:tracePt t="32831" x="3721100" y="2143125"/>
          <p14:tracePt t="32848" x="3711575" y="2117725"/>
          <p14:tracePt t="32865" x="3711575" y="2074863"/>
          <p14:tracePt t="32882" x="3754438" y="2014538"/>
          <p14:tracePt t="32898" x="3832225" y="1936750"/>
          <p14:tracePt t="32915" x="3935413" y="1843088"/>
          <p14:tracePt t="32932" x="4021138" y="1757363"/>
          <p14:tracePt t="32949" x="4106863" y="1679575"/>
          <p14:tracePt t="32966" x="4114800" y="1654175"/>
          <p14:tracePt t="33038" x="4106863" y="1663700"/>
          <p14:tracePt t="33047" x="4106863" y="1706563"/>
          <p14:tracePt t="33066" x="4122738" y="1739900"/>
          <p14:tracePt t="33083" x="4132263" y="1739900"/>
          <p14:tracePt t="33100" x="4140200" y="1739900"/>
          <p14:tracePt t="33207" x="4140200" y="1749425"/>
          <p14:tracePt t="33215" x="4132263" y="1749425"/>
          <p14:tracePt t="33350" x="4132263" y="1757363"/>
          <p14:tracePt t="33352" x="4132263" y="1765300"/>
          <p14:tracePt t="33368" x="4114800" y="1800225"/>
          <p14:tracePt t="33385" x="4079875" y="1868488"/>
          <p14:tracePt t="33401" x="4046538" y="1911350"/>
          <p14:tracePt t="33419" x="4037013" y="1920875"/>
          <p14:tracePt t="33527" x="4029075" y="1920875"/>
          <p14:tracePt t="33535" x="3978275" y="1920875"/>
          <p14:tracePt t="33552" x="3935413" y="1893888"/>
          <p14:tracePt t="33569" x="3917950" y="1860550"/>
          <p14:tracePt t="33585" x="3917950" y="1825625"/>
          <p14:tracePt t="33602" x="3917950" y="1765300"/>
          <p14:tracePt t="33619" x="3925888" y="1689100"/>
          <p14:tracePt t="33636" x="3951288" y="1603375"/>
          <p14:tracePt t="33652" x="3968750" y="1525588"/>
          <p14:tracePt t="33669" x="3986213" y="1449388"/>
          <p14:tracePt t="33687" x="4003675" y="1379538"/>
          <p14:tracePt t="33687" x="4003675" y="1354138"/>
          <p14:tracePt t="33703" x="4003675" y="1303338"/>
          <p14:tracePt t="33719" x="3986213" y="1243013"/>
          <p14:tracePt t="33736" x="3960813" y="1208088"/>
          <p14:tracePt t="33753" x="3960813" y="1174750"/>
          <p14:tracePt t="33770" x="3960813" y="1139825"/>
          <p14:tracePt t="33786" x="3960813" y="1096963"/>
          <p14:tracePt t="33803" x="3978275" y="1046163"/>
          <p14:tracePt t="33820" x="4046538" y="950913"/>
          <p14:tracePt t="33837" x="4114800" y="892175"/>
          <p14:tracePt t="33853" x="4140200" y="882650"/>
          <p14:tracePt t="33903" x="4132263" y="892175"/>
          <p14:tracePt t="33911" x="4132263" y="935038"/>
          <p14:tracePt t="33923" x="4132263" y="1036638"/>
          <p14:tracePt t="33937" x="4157663" y="1174750"/>
          <p14:tracePt t="33954" x="4183063" y="1320800"/>
          <p14:tracePt t="33971" x="4208463" y="1363663"/>
          <p14:tracePt t="33988" x="4217988" y="1397000"/>
          <p14:tracePt t="34004" x="4217988" y="1431925"/>
          <p14:tracePt t="34021" x="4225925" y="1482725"/>
          <p14:tracePt t="34038" x="4225925" y="1568450"/>
          <p14:tracePt t="34038" x="4225925" y="1654175"/>
          <p14:tracePt t="34055" x="4225925" y="1782763"/>
          <p14:tracePt t="34071" x="4208463" y="1903413"/>
          <p14:tracePt t="34088" x="4192588" y="2014538"/>
          <p14:tracePt t="34105" x="4183063" y="2057400"/>
          <p14:tracePt t="34122" x="4183063" y="2065338"/>
          <p14:tracePt t="34159" x="4192588" y="2065338"/>
          <p14:tracePt t="34231" x="4175125" y="2074863"/>
          <p14:tracePt t="34247" x="4165600" y="2082800"/>
          <p14:tracePt t="34248" x="4149725" y="2100263"/>
          <p14:tracePt t="34256" x="4132263" y="2117725"/>
          <p14:tracePt t="34272" x="4122738" y="2125663"/>
          <p14:tracePt t="34391" x="4122738" y="2135188"/>
          <p14:tracePt t="34406" x="4122738" y="2168525"/>
          <p14:tracePt t="34408" x="4114800" y="2306638"/>
          <p14:tracePt t="34423" x="4106863" y="2451100"/>
          <p14:tracePt t="34440" x="4097338" y="2520950"/>
          <p14:tracePt t="34457" x="4097338" y="2536825"/>
          <p14:tracePt t="34495" x="4114800" y="2528888"/>
          <p14:tracePt t="34496" x="4140200" y="2468563"/>
          <p14:tracePt t="34507" x="4165600" y="2349500"/>
          <p14:tracePt t="34524" x="4200525" y="2193925"/>
          <p14:tracePt t="34541" x="4208463" y="2039938"/>
          <p14:tracePt t="34557" x="4208463" y="1911350"/>
          <p14:tracePt t="34575" x="4183063" y="1835150"/>
          <p14:tracePt t="34591" x="4165600" y="1835150"/>
          <p14:tracePt t="34608" x="4165600" y="1851025"/>
          <p14:tracePt t="34625" x="4157663" y="1911350"/>
          <p14:tracePt t="34641" x="4157663" y="2022475"/>
          <p14:tracePt t="34658" x="4157663" y="2108200"/>
          <p14:tracePt t="34675" x="4165600" y="2185988"/>
          <p14:tracePt t="34692" x="4175125" y="2211388"/>
          <p14:tracePt t="34709" x="4175125" y="2220913"/>
          <p14:tracePt t="34775" x="4165600" y="2220913"/>
          <p14:tracePt t="34783" x="4165600" y="2193925"/>
          <p14:tracePt t="34792" x="4165600" y="2168525"/>
          <p14:tracePt t="35303" x="4157663" y="2168525"/>
          <p14:tracePt t="35662" x="4149725" y="2168525"/>
          <p14:tracePt t="35846" x="4140200" y="2168525"/>
          <p14:tracePt t="35867" x="4132263" y="2168525"/>
          <p14:tracePt t="35926" x="4132263" y="2160588"/>
          <p14:tracePt t="35931" x="4132263" y="2151063"/>
          <p14:tracePt t="35947" x="4132263" y="2125663"/>
          <p14:tracePt t="35964" x="4132263" y="2082800"/>
          <p14:tracePt t="35981" x="4132263" y="2039938"/>
          <p14:tracePt t="35981" x="4122738" y="2006600"/>
          <p14:tracePt t="35998" x="4106863" y="1963738"/>
          <p14:tracePt t="36014" x="4089400" y="1903413"/>
          <p14:tracePt t="36031" x="4071938" y="1868488"/>
          <p14:tracePt t="36048" x="4064000" y="1835150"/>
          <p14:tracePt t="36065" x="4064000" y="1792288"/>
          <p14:tracePt t="36081" x="4064000" y="1731963"/>
          <p14:tracePt t="36098" x="4064000" y="1679575"/>
          <p14:tracePt t="36115" x="4064000" y="1628775"/>
          <p14:tracePt t="36132" x="4046538" y="1568450"/>
          <p14:tracePt t="36148" x="4037013" y="1525588"/>
          <p14:tracePt t="36165" x="4021138" y="1482725"/>
          <p14:tracePt t="36182" x="4021138" y="1474788"/>
          <p14:tracePt t="36199" x="4021138" y="1465263"/>
          <p14:tracePt t="36215" x="4021138" y="1457325"/>
          <p14:tracePt t="36232" x="4021138" y="1439863"/>
          <p14:tracePt t="36249" x="4029075" y="1422400"/>
          <p14:tracePt t="36266" x="4037013" y="1406525"/>
          <p14:tracePt t="36283" x="4046538" y="1397000"/>
          <p14:tracePt t="36399" x="4037013" y="1397000"/>
          <p14:tracePt t="36408" x="4037013" y="1406525"/>
          <p14:tracePt t="36416" x="4037013" y="1414463"/>
          <p14:tracePt t="36433" x="4037013" y="1431925"/>
          <p14:tracePt t="36450" x="4037013" y="1439863"/>
          <p14:tracePt t="36467" x="4037013" y="1449388"/>
          <p14:tracePt t="36502" x="4037013" y="1457325"/>
          <p14:tracePt t="36503" x="4037013" y="1465263"/>
          <p14:tracePt t="36517" x="4029075" y="1508125"/>
          <p14:tracePt t="36534" x="4029075" y="1550988"/>
          <p14:tracePt t="36551" x="4029075" y="1620838"/>
          <p14:tracePt t="36567" x="4029075" y="1671638"/>
          <p14:tracePt t="36584" x="4046538" y="1722438"/>
          <p14:tracePt t="36601" x="4054475" y="1757363"/>
          <p14:tracePt t="36617" x="4054475" y="1765300"/>
          <p14:tracePt t="36703" x="4054475" y="1757363"/>
          <p14:tracePt t="36718" x="4054475" y="1731963"/>
          <p14:tracePt t="36719" x="4054475" y="1679575"/>
          <p14:tracePt t="36736" x="4054475" y="1620838"/>
          <p14:tracePt t="36751" x="4054475" y="1525588"/>
          <p14:tracePt t="36769" x="4054475" y="1457325"/>
          <p14:tracePt t="36785" x="4054475" y="1371600"/>
          <p14:tracePt t="36802" x="4054475" y="1311275"/>
          <p14:tracePt t="36818" x="4054475" y="1268413"/>
          <p14:tracePt t="36836" x="4054475" y="1260475"/>
          <p14:tracePt t="36870" x="4046538" y="1260475"/>
          <p14:tracePt t="36895" x="4046538" y="1268413"/>
          <p14:tracePt t="36902" x="4046538" y="1277938"/>
          <p14:tracePt t="36903" x="4046538" y="1311275"/>
          <p14:tracePt t="36919" x="4054475" y="1346200"/>
          <p14:tracePt t="36936" x="4054475" y="1397000"/>
          <p14:tracePt t="36953" x="4064000" y="1414463"/>
          <p14:tracePt t="36969" x="4064000" y="1439863"/>
          <p14:tracePt t="36986" x="4064000" y="1474788"/>
          <p14:tracePt t="37003" x="4064000" y="1525588"/>
          <p14:tracePt t="37020" x="4064000" y="1568450"/>
          <p14:tracePt t="37036" x="4064000" y="1603375"/>
          <p14:tracePt t="37053" x="4054475" y="1620838"/>
          <p14:tracePt t="37830" x="4046538" y="1620838"/>
          <p14:tracePt t="37857" x="4021138" y="1620838"/>
          <p14:tracePt t="37859" x="3960813" y="1620838"/>
          <p14:tracePt t="37874" x="3736975" y="1646238"/>
          <p14:tracePt t="37891" x="3471863" y="1689100"/>
          <p14:tracePt t="37908" x="3000375" y="1782763"/>
          <p14:tracePt t="37925" x="2622550" y="1868488"/>
          <p14:tracePt t="37942" x="2039938" y="2057400"/>
          <p14:tracePt t="37958" x="1893888" y="2135188"/>
          <p14:tracePt t="37975" x="1817688" y="2185988"/>
          <p14:tracePt t="37991" x="1782763" y="2220913"/>
          <p14:tracePt t="38009" x="1689100" y="2263775"/>
          <p14:tracePt t="38025" x="1543050" y="2297113"/>
          <p14:tracePt t="38042" x="1303338" y="2306638"/>
          <p14:tracePt t="38059" x="1139825" y="2289175"/>
          <p14:tracePt t="38076" x="1096963" y="2228850"/>
          <p14:tracePt t="38092" x="1114425" y="2193925"/>
          <p14:tracePt t="38109" x="1217613" y="2100263"/>
          <p14:tracePt t="38125" x="1414463" y="1903413"/>
          <p14:tracePt t="38143" x="1550988" y="1765300"/>
          <p14:tracePt t="38159" x="1636713" y="1679575"/>
          <p14:tracePt t="38176" x="1679575" y="1620838"/>
          <p14:tracePt t="38193" x="1679575" y="1603375"/>
          <p14:tracePt t="38209" x="1679575" y="1577975"/>
          <p14:tracePt t="38226" x="1671638" y="1568450"/>
          <p14:tracePt t="38243" x="1663700" y="1550988"/>
          <p14:tracePt t="38260" x="1663700" y="1535113"/>
          <p14:tracePt t="38276" x="1671638" y="1500188"/>
          <p14:tracePt t="38293" x="1697038" y="1422400"/>
          <p14:tracePt t="38310" x="1757363" y="1303338"/>
          <p14:tracePt t="38327" x="1800225" y="1225550"/>
          <p14:tracePt t="38343" x="1808163" y="1192213"/>
          <p14:tracePt t="38390" x="1800225" y="1192213"/>
          <p14:tracePt t="38391" x="1792288" y="1200150"/>
          <p14:tracePt t="38410" x="1731963" y="1646238"/>
          <p14:tracePt t="38461" x="1731963" y="1868488"/>
          <p14:tracePt t="38478" x="1731963" y="1928813"/>
          <p14:tracePt t="38494" x="1749425" y="1936750"/>
          <p14:tracePt t="38798" x="1739900" y="1936750"/>
          <p14:tracePt t="38974" x="1739900" y="1946275"/>
          <p14:tracePt t="38982" x="1739900" y="1963738"/>
          <p14:tracePt t="38997" x="1792288" y="2022475"/>
          <p14:tracePt t="39014" x="1851025" y="2074863"/>
          <p14:tracePt t="39031" x="1946275" y="2143125"/>
          <p14:tracePt t="39047" x="2039938" y="2203450"/>
          <p14:tracePt t="39064" x="2168525" y="2271713"/>
          <p14:tracePt t="39081" x="2271713" y="2314575"/>
          <p14:tracePt t="39098" x="2322513" y="2322513"/>
          <p14:tracePt t="39114" x="2365375" y="2322513"/>
          <p14:tracePt t="39131" x="2408238" y="2306638"/>
          <p14:tracePt t="39148" x="2443163" y="2279650"/>
          <p14:tracePt t="39165" x="2468563" y="2246313"/>
          <p14:tracePt t="39181" x="2520950" y="2193925"/>
          <p14:tracePt t="39198" x="2536825" y="2168525"/>
          <p14:tracePt t="39215" x="2563813" y="2151063"/>
          <p14:tracePt t="39232" x="2579688" y="2125663"/>
          <p14:tracePt t="39249" x="2589213" y="2108200"/>
          <p14:tracePt t="39265" x="2614613" y="2065338"/>
          <p14:tracePt t="39282" x="2632075" y="2022475"/>
          <p14:tracePt t="39299" x="2657475" y="1963738"/>
          <p14:tracePt t="39316" x="2692400" y="1868488"/>
          <p14:tracePt t="39332" x="2725738" y="1800225"/>
          <p14:tracePt t="39349" x="2778125" y="1697038"/>
          <p14:tracePt t="39366" x="2803525" y="1654175"/>
          <p14:tracePt t="39383" x="2803525" y="1646238"/>
          <p14:tracePt t="39446" x="2794000" y="1646238"/>
          <p14:tracePt t="39447" x="2786063" y="1636713"/>
          <p14:tracePt t="39510" x="2786063" y="1628775"/>
          <p14:tracePt t="39518" x="2786063" y="1620838"/>
          <p14:tracePt t="39590" x="2778125" y="1620838"/>
          <p14:tracePt t="39599" x="2760663" y="1620838"/>
          <p14:tracePt t="39617" x="2760663" y="1628775"/>
          <p14:tracePt t="39634" x="2751138" y="1628775"/>
          <p14:tracePt t="39650" x="2751138" y="1636713"/>
          <p14:tracePt t="39734" x="2751138" y="1646238"/>
          <p14:tracePt t="39735" x="2751138" y="1663700"/>
          <p14:tracePt t="39758" x="2743200" y="1689100"/>
          <p14:tracePt t="39769" x="2725738" y="1722438"/>
          <p14:tracePt t="39784" x="2708275" y="1757363"/>
          <p14:tracePt t="39802" x="2700338" y="1774825"/>
          <p14:tracePt t="39818" x="2700338" y="1782763"/>
          <p14:tracePt t="39854" x="2708275" y="1782763"/>
          <p14:tracePt t="39902" x="2717800" y="1782763"/>
          <p14:tracePt t="39918" x="2717800" y="1800225"/>
          <p14:tracePt t="39936" x="2717800" y="1851025"/>
          <p14:tracePt t="39953" x="2700338" y="1954213"/>
          <p14:tracePt t="39969" x="2692400" y="2057400"/>
          <p14:tracePt t="39986" x="2682875" y="2168525"/>
          <p14:tracePt t="40003" x="2682875" y="2228850"/>
          <p14:tracePt t="40020" x="2692400" y="2271713"/>
          <p14:tracePt t="40036" x="2717800" y="2297113"/>
          <p14:tracePt t="40102" x="2725738" y="2297113"/>
          <p14:tracePt t="40105" x="2725738" y="2306638"/>
          <p14:tracePt t="40142" x="2743200" y="2322513"/>
          <p14:tracePt t="40143" x="2743200" y="2332038"/>
          <p14:tracePt t="40153" x="2760663" y="2349500"/>
          <p14:tracePt t="40170" x="2786063" y="2374900"/>
          <p14:tracePt t="40187" x="2803525" y="2382838"/>
          <p14:tracePt t="40203" x="2811463" y="2382838"/>
          <p14:tracePt t="40220" x="2820988" y="2382838"/>
          <p14:tracePt t="40237" x="2846388" y="2382838"/>
          <p14:tracePt t="40254" x="2871788" y="2365375"/>
          <p14:tracePt t="40271" x="2897188" y="2357438"/>
          <p14:tracePt t="40287" x="2922588" y="2332038"/>
          <p14:tracePt t="40304" x="2940050" y="2322513"/>
          <p14:tracePt t="40321" x="2940050" y="2289175"/>
          <p14:tracePt t="40338" x="2940050" y="2246313"/>
          <p14:tracePt t="40354" x="2949575" y="2193925"/>
          <p14:tracePt t="40371" x="2949575" y="2117725"/>
          <p14:tracePt t="40388" x="2957513" y="2039938"/>
          <p14:tracePt t="40405" x="2965450" y="1954213"/>
          <p14:tracePt t="40421" x="2974975" y="1851025"/>
          <p14:tracePt t="40438" x="2965450" y="1792288"/>
          <p14:tracePt t="40455" x="2932113" y="1739900"/>
          <p14:tracePt t="40472" x="2897188" y="1706563"/>
          <p14:tracePt t="40488" x="2871788" y="1697038"/>
          <p14:tracePt t="40590" x="2863850" y="1697038"/>
          <p14:tracePt t="40591" x="2846388" y="1697038"/>
          <p14:tracePt t="40606" x="2820988" y="1722438"/>
          <p14:tracePt t="40623" x="2751138" y="1757363"/>
          <p14:tracePt t="40639" x="2682875" y="1782763"/>
          <p14:tracePt t="40656" x="2622550" y="1817688"/>
          <p14:tracePt t="40673" x="2597150" y="1843088"/>
          <p14:tracePt t="40690" x="2597150" y="1851025"/>
          <p14:tracePt t="40706" x="2597150" y="1860550"/>
          <p14:tracePt t="40774" x="2597150" y="1868488"/>
          <p14:tracePt t="40775" x="2597150" y="1878013"/>
          <p14:tracePt t="40791" x="2597150" y="1903413"/>
          <p14:tracePt t="40807" x="2589213" y="1936750"/>
          <p14:tracePt t="40824" x="2579688" y="1989138"/>
          <p14:tracePt t="40840" x="2563813" y="2082800"/>
          <p14:tracePt t="40857" x="2546350" y="2160588"/>
          <p14:tracePt t="40874" x="2546350" y="2211388"/>
          <p14:tracePt t="40891" x="2554288" y="2246313"/>
          <p14:tracePt t="40907" x="2571750" y="2254250"/>
          <p14:tracePt t="40924" x="2579688" y="2263775"/>
          <p14:tracePt t="40941" x="2597150" y="2263775"/>
          <p14:tracePt t="40958" x="2597150" y="2271713"/>
          <p14:tracePt t="40998" x="2606675" y="2271713"/>
          <p14:tracePt t="40999" x="2606675" y="2279650"/>
          <p14:tracePt t="41030" x="2614613" y="2289175"/>
          <p14:tracePt t="41031" x="2622550" y="2297113"/>
          <p14:tracePt t="41041" x="2649538" y="2314575"/>
          <p14:tracePt t="41058" x="2674938" y="2332038"/>
          <p14:tracePt t="41075" x="2700338" y="2349500"/>
          <p14:tracePt t="41092" x="2717800" y="2357438"/>
          <p14:tracePt t="41109" x="2725738" y="2357438"/>
          <p14:tracePt t="41125" x="2751138" y="2357438"/>
          <p14:tracePt t="41142" x="2760663" y="2357438"/>
          <p14:tracePt t="41159" x="2778125" y="2357438"/>
          <p14:tracePt t="41175" x="2803525" y="2357438"/>
          <p14:tracePt t="41192" x="2828925" y="2349500"/>
          <p14:tracePt t="41209" x="2846388" y="2339975"/>
          <p14:tracePt t="41226" x="2854325" y="2322513"/>
          <p14:tracePt t="41242" x="2863850" y="2297113"/>
          <p14:tracePt t="41259" x="2879725" y="2279650"/>
          <p14:tracePt t="41276" x="2906713" y="2246313"/>
          <p14:tracePt t="41293" x="2965450" y="2185988"/>
          <p14:tracePt t="41310" x="2982913" y="2160588"/>
          <p14:tracePt t="41326" x="2992438" y="2143125"/>
          <p14:tracePt t="41344" x="3000375" y="2117725"/>
          <p14:tracePt t="41361" x="3000375" y="2092325"/>
          <p14:tracePt t="41377" x="3000375" y="2057400"/>
          <p14:tracePt t="41394" x="2992438" y="2022475"/>
          <p14:tracePt t="41411" x="2992438" y="1979613"/>
          <p14:tracePt t="41428" x="2992438" y="1954213"/>
          <p14:tracePt t="41444" x="2992438" y="1911350"/>
          <p14:tracePt t="41461" x="2992438" y="1885950"/>
          <p14:tracePt t="41478" x="2982913" y="1851025"/>
          <p14:tracePt t="41495" x="2965450" y="1835150"/>
          <p14:tracePt t="41511" x="2932113" y="1817688"/>
          <p14:tracePt t="41528" x="2914650" y="1792288"/>
          <p14:tracePt t="41545" x="2906713" y="1792288"/>
          <p14:tracePt t="41562" x="2897188" y="1792288"/>
          <p14:tracePt t="41670" x="2889250" y="1792288"/>
          <p14:tracePt t="41679" x="2879725" y="1792288"/>
          <p14:tracePt t="41680" x="2846388" y="1800225"/>
          <p14:tracePt t="41696" x="2778125" y="1843088"/>
          <p14:tracePt t="41713" x="2708275" y="1878013"/>
          <p14:tracePt t="41729" x="2665413" y="1911350"/>
          <p14:tracePt t="41746" x="2657475" y="1920875"/>
          <p14:tracePt t="41763" x="2657475" y="1928813"/>
          <p14:tracePt t="41799" x="2665413" y="1928813"/>
          <p14:tracePt t="41831" x="2665413" y="1936750"/>
          <p14:tracePt t="41834" x="2665413" y="1946275"/>
          <p14:tracePt t="41847" x="2665413" y="1989138"/>
          <p14:tracePt t="41863" x="2649538" y="2039938"/>
          <p14:tracePt t="41880" x="2622550" y="2135188"/>
          <p14:tracePt t="41897" x="2589213" y="2254250"/>
          <p14:tracePt t="41914" x="2579688" y="2314575"/>
          <p14:tracePt t="41931" x="2579688" y="2357438"/>
          <p14:tracePt t="41947" x="2589213" y="2365375"/>
          <p14:tracePt t="41964" x="2597150" y="2365375"/>
          <p14:tracePt t="42038" x="2597150" y="2374900"/>
          <p14:tracePt t="42064" x="2597150" y="2382838"/>
          <p14:tracePt t="42066" x="2606675" y="2392363"/>
          <p14:tracePt t="42081" x="2614613" y="2408238"/>
          <p14:tracePt t="42098" x="2632075" y="2425700"/>
          <p14:tracePt t="42115" x="2657475" y="2451100"/>
          <p14:tracePt t="42132" x="2665413" y="2451100"/>
          <p14:tracePt t="42148" x="2674938" y="2460625"/>
          <p14:tracePt t="42165" x="2692400" y="2460625"/>
          <p14:tracePt t="42182" x="2717800" y="2460625"/>
          <p14:tracePt t="42199" x="2725738" y="2460625"/>
          <p14:tracePt t="42216" x="2743200" y="2460625"/>
          <p14:tracePt t="42232" x="2778125" y="2468563"/>
          <p14:tracePt t="42249" x="2828925" y="2468563"/>
          <p14:tracePt t="42266" x="2854325" y="2468563"/>
          <p14:tracePt t="42283" x="2879725" y="2468563"/>
          <p14:tracePt t="42299" x="2889250" y="2460625"/>
          <p14:tracePt t="42316" x="2897188" y="2443163"/>
          <p14:tracePt t="42333" x="2906713" y="2435225"/>
          <p14:tracePt t="42349" x="2932113" y="2408238"/>
          <p14:tracePt t="42366" x="2949575" y="2365375"/>
          <p14:tracePt t="42383" x="2949575" y="2357438"/>
          <p14:tracePt t="42400" x="2949575" y="2339975"/>
          <p14:tracePt t="42417" x="2949575" y="2306638"/>
          <p14:tracePt t="42433" x="2957513" y="2271713"/>
          <p14:tracePt t="42450" x="2957513" y="2228850"/>
          <p14:tracePt t="42467" x="2957513" y="2193925"/>
          <p14:tracePt t="42484" x="2965450" y="2151063"/>
          <p14:tracePt t="42500" x="2974975" y="2092325"/>
          <p14:tracePt t="42517" x="2992438" y="2039938"/>
          <p14:tracePt t="42534" x="3008313" y="1979613"/>
          <p14:tracePt t="42551" x="3008313" y="1954213"/>
          <p14:tracePt t="42567" x="3000375" y="1946275"/>
          <p14:tracePt t="42584" x="2992438" y="1928813"/>
          <p14:tracePt t="42601" x="2982913" y="1911350"/>
          <p14:tracePt t="42617" x="2974975" y="1903413"/>
          <p14:tracePt t="42634" x="2974975" y="1893888"/>
          <p14:tracePt t="42651" x="2965450" y="1868488"/>
          <p14:tracePt t="42668" x="2965450" y="1851025"/>
          <p14:tracePt t="42684" x="2957513" y="1825625"/>
          <p14:tracePt t="42702" x="2949575" y="1808163"/>
          <p14:tracePt t="42718" x="2932113" y="1808163"/>
          <p14:tracePt t="42735" x="2914650" y="1808163"/>
          <p14:tracePt t="42752" x="2889250" y="1808163"/>
          <p14:tracePt t="42768" x="2854325" y="1825625"/>
          <p14:tracePt t="42785" x="2836863" y="1843088"/>
          <p14:tracePt t="42802" x="2828925" y="1860550"/>
          <p14:tracePt t="42819" x="2828925" y="1868488"/>
          <p14:tracePt t="42878" x="2828925" y="1878013"/>
          <p14:tracePt t="42885" x="2828925" y="1893888"/>
          <p14:tracePt t="42903" x="2811463" y="1946275"/>
          <p14:tracePt t="42920" x="2786063" y="2014538"/>
          <p14:tracePt t="42936" x="2743200" y="2108200"/>
          <p14:tracePt t="42953" x="2692400" y="2211388"/>
          <p14:tracePt t="42969" x="2665413" y="2297113"/>
          <p14:tracePt t="42986" x="2665413" y="2357438"/>
          <p14:tracePt t="43003" x="2665413" y="2374900"/>
          <p14:tracePt t="43020" x="2674938" y="2382838"/>
          <p14:tracePt t="43036" x="2682875" y="2382838"/>
          <p14:tracePt t="43053" x="2700338" y="2382838"/>
          <p14:tracePt t="43070" x="2708275" y="2392363"/>
          <p14:tracePt t="43087" x="2717800" y="2408238"/>
          <p14:tracePt t="43103" x="2725738" y="2425700"/>
          <p14:tracePt t="43120" x="2760663" y="2468563"/>
          <p14:tracePt t="43137" x="2811463" y="2546350"/>
          <p14:tracePt t="43154" x="2871788" y="2589213"/>
          <p14:tracePt t="43170" x="2906713" y="2597150"/>
          <p14:tracePt t="43187" x="2922588" y="2606675"/>
          <p14:tracePt t="43204" x="2949575" y="2606675"/>
          <p14:tracePt t="43221" x="2992438" y="2579688"/>
          <p14:tracePt t="43238" x="3043238" y="2520950"/>
          <p14:tracePt t="43254" x="3051175" y="2478088"/>
          <p14:tracePt t="43271" x="3051175" y="2435225"/>
          <p14:tracePt t="43288" x="3051175" y="2408238"/>
          <p14:tracePt t="43305" x="3051175" y="2357438"/>
          <p14:tracePt t="43321" x="3051175" y="2314575"/>
          <p14:tracePt t="43338" x="3051175" y="2279650"/>
          <p14:tracePt t="43355" x="3051175" y="2228850"/>
          <p14:tracePt t="43372" x="3051175" y="2168525"/>
          <p14:tracePt t="43388" x="3060700" y="2100263"/>
          <p14:tracePt t="43405" x="3060700" y="2039938"/>
          <p14:tracePt t="43422" x="3043238" y="1971675"/>
          <p14:tracePt t="43439" x="2992438" y="1920875"/>
          <p14:tracePt t="43455" x="2932113" y="1885950"/>
          <p14:tracePt t="43472" x="2906713" y="1868488"/>
          <p14:tracePt t="43542" x="2906713" y="1860550"/>
          <p14:tracePt t="43550" x="2914650" y="1860550"/>
          <p14:tracePt t="43556" x="2914650" y="1851025"/>
          <p14:tracePt t="43638" x="2906713" y="1851025"/>
          <p14:tracePt t="43648" x="2897188" y="1851025"/>
          <p14:tracePt t="43806" x="2889250" y="1851025"/>
          <p14:tracePt t="43810" x="2879725" y="1851025"/>
          <p14:tracePt t="43825" x="2871788" y="1851025"/>
          <p14:tracePt t="43841" x="2846388" y="1860550"/>
          <p14:tracePt t="43858" x="2836863" y="1868488"/>
          <p14:tracePt t="43874" x="2828925" y="1868488"/>
          <p14:tracePt t="43966" x="2828925" y="1878013"/>
          <p14:tracePt t="43982" x="2820988" y="1885950"/>
          <p14:tracePt t="43990" x="2786063" y="1936750"/>
          <p14:tracePt t="44009" x="2751138" y="1971675"/>
          <p14:tracePt t="44025" x="2717800" y="2014538"/>
          <p14:tracePt t="44042" x="2700338" y="2032000"/>
          <p14:tracePt t="44059" x="2700338" y="2039938"/>
          <p14:tracePt t="44135" x="2700338" y="2049463"/>
          <p14:tracePt t="44150" x="2700338" y="2057400"/>
          <p14:tracePt t="44158" x="2700338" y="2108200"/>
          <p14:tracePt t="44176" x="2700338" y="2160588"/>
          <p14:tracePt t="44193" x="2692400" y="2203450"/>
          <p14:tracePt t="44209" x="2692400" y="2254250"/>
          <p14:tracePt t="44226" x="2692400" y="2306638"/>
          <p14:tracePt t="44243" x="2692400" y="2332038"/>
          <p14:tracePt t="44260" x="2708275" y="2357438"/>
          <p14:tracePt t="44276" x="2717800" y="2374900"/>
          <p14:tracePt t="44293" x="2725738" y="2382838"/>
          <p14:tracePt t="44310" x="2751138" y="2417763"/>
          <p14:tracePt t="44327" x="2768600" y="2435225"/>
          <p14:tracePt t="44344" x="2778125" y="2460625"/>
          <p14:tracePt t="44360" x="2803525" y="2486025"/>
          <p14:tracePt t="44377" x="2820988" y="2503488"/>
          <p14:tracePt t="44394" x="2828925" y="2511425"/>
          <p14:tracePt t="44410" x="2836863" y="2511425"/>
          <p14:tracePt t="44447" x="2846388" y="2511425"/>
          <p14:tracePt t="44463" x="2854325" y="2511425"/>
          <p14:tracePt t="44464" x="2863850" y="2511425"/>
          <p14:tracePt t="44477" x="2897188" y="2503488"/>
          <p14:tracePt t="44495" x="2914650" y="2493963"/>
          <p14:tracePt t="44511" x="2932113" y="2478088"/>
          <p14:tracePt t="44528" x="2949575" y="2460625"/>
          <p14:tracePt t="44545" x="2965450" y="2435225"/>
          <p14:tracePt t="44561" x="2974975" y="2425700"/>
          <p14:tracePt t="44578" x="2992438" y="2400300"/>
          <p14:tracePt t="44595" x="3000375" y="2374900"/>
          <p14:tracePt t="44612" x="3025775" y="2332038"/>
          <p14:tracePt t="44628" x="3068638" y="2289175"/>
          <p14:tracePt t="44645" x="3103563" y="2236788"/>
          <p14:tracePt t="44645" x="3111500" y="2220913"/>
          <p14:tracePt t="44662" x="3128963" y="2193925"/>
          <p14:tracePt t="44679" x="3128963" y="2178050"/>
          <p14:tracePt t="44695" x="3128963" y="2151063"/>
          <p14:tracePt t="44712" x="3121025" y="2135188"/>
          <p14:tracePt t="44729" x="3111500" y="2125663"/>
          <p14:tracePt t="44746" x="3103563" y="2108200"/>
          <p14:tracePt t="44762" x="3103563" y="2092325"/>
          <p14:tracePt t="44779" x="3103563" y="2057400"/>
          <p14:tracePt t="44796" x="3103563" y="2032000"/>
          <p14:tracePt t="44813" x="3103563" y="2006600"/>
          <p14:tracePt t="44829" x="3078163" y="1997075"/>
          <p14:tracePt t="44847" x="3043238" y="1989138"/>
          <p14:tracePt t="44863" x="2965450" y="1954213"/>
          <p14:tracePt t="44880" x="2906713" y="1936750"/>
          <p14:tracePt t="44897" x="2889250" y="1936750"/>
          <p14:tracePt t="44982" x="2897188" y="1936750"/>
          <p14:tracePt t="45038" x="2889250" y="1946275"/>
          <p14:tracePt t="45046" x="2811463" y="2049463"/>
          <p14:tracePt t="45064" x="2743200" y="2125663"/>
          <p14:tracePt t="45081" x="2700338" y="2168525"/>
          <p14:tracePt t="45098" x="2682875" y="2178050"/>
          <p14:tracePt t="45135" x="2692400" y="2178050"/>
          <p14:tracePt t="45136" x="2700338" y="2178050"/>
          <p14:tracePt t="45148" x="2717800" y="2160588"/>
          <p14:tracePt t="45165" x="2735263" y="2151063"/>
          <p14:tracePt t="45238" x="2725738" y="2151063"/>
          <p14:tracePt t="45246" x="2708275" y="2168525"/>
          <p14:tracePt t="45265" x="2700338" y="2178050"/>
          <p14:tracePt t="45282" x="2692400" y="2178050"/>
          <p14:tracePt t="45343" x="2700338" y="2178050"/>
          <p14:tracePt t="45358" x="2708275" y="2178050"/>
          <p14:tracePt t="45422" x="2700338" y="2178050"/>
          <p14:tracePt t="45434" x="2692400" y="2178050"/>
          <p14:tracePt t="45450" x="2682875" y="2178050"/>
          <p14:tracePt t="45551" x="2692400" y="2178050"/>
          <p14:tracePt t="45646" x="2692400" y="2160588"/>
          <p14:tracePt t="45654" x="2692400" y="2108200"/>
          <p14:tracePt t="45667" x="2692400" y="2065338"/>
          <p14:tracePt t="45684" x="2692400" y="2022475"/>
          <p14:tracePt t="45701" x="2692400" y="1979613"/>
          <p14:tracePt t="45718" x="2700338" y="1936750"/>
          <p14:tracePt t="45735" x="2708275" y="1920875"/>
          <p14:tracePt t="45751" x="2717800" y="1911350"/>
          <p14:tracePt t="45791" x="2717800" y="1903413"/>
          <p14:tracePt t="45807" x="2717800" y="1893888"/>
          <p14:tracePt t="45819" x="2717800" y="1885950"/>
          <p14:tracePt t="45835" x="2725738" y="1860550"/>
          <p14:tracePt t="45852" x="2735263" y="1825625"/>
          <p14:tracePt t="45868" x="2751138" y="1800225"/>
          <p14:tracePt t="45885" x="2760663" y="1774825"/>
          <p14:tracePt t="45902" x="2786063" y="1739900"/>
          <p14:tracePt t="45919" x="2794000" y="1731963"/>
          <p14:tracePt t="45935" x="2794000" y="1722438"/>
          <p14:tracePt t="46022" x="2794000" y="1714500"/>
          <p14:tracePt t="46038" x="2803525" y="1706563"/>
          <p14:tracePt t="46055" x="2803525" y="1697038"/>
          <p14:tracePt t="46056" x="2803525" y="1689100"/>
          <p14:tracePt t="46069" x="2811463" y="1689100"/>
          <p14:tracePt t="46262" x="2811463" y="1697038"/>
          <p14:tracePt t="46278" x="2811463" y="1706563"/>
          <p14:tracePt t="46286" x="2811463" y="1757363"/>
          <p14:tracePt t="46304" x="2811463" y="1808163"/>
          <p14:tracePt t="46321" x="2811463" y="1903413"/>
          <p14:tracePt t="46338" x="2820988" y="1997075"/>
          <p14:tracePt t="46354" x="2828925" y="2082800"/>
          <p14:tracePt t="46371" x="2836863" y="2160588"/>
          <p14:tracePt t="46388" x="2854325" y="2211388"/>
          <p14:tracePt t="46405" x="2863850" y="2236788"/>
          <p14:tracePt t="46421" x="2871788" y="2279650"/>
          <p14:tracePt t="46439" x="2871788" y="2314575"/>
          <p14:tracePt t="46455" x="2871788" y="2349500"/>
          <p14:tracePt t="46472" x="2871788" y="2392363"/>
          <p14:tracePt t="46488" x="2871788" y="2400300"/>
          <p14:tracePt t="46582" x="2879725" y="2400300"/>
          <p14:tracePt t="46838" x="2871788" y="2400300"/>
          <p14:tracePt t="47214" x="2871788" y="2392363"/>
          <p14:tracePt t="48462" x="2871788" y="2382838"/>
          <p14:tracePt t="49271" x="2871788" y="2392363"/>
          <p14:tracePt t="49399" x="2863850" y="2392363"/>
          <p14:tracePt t="49454" x="2863850" y="2382838"/>
          <p14:tracePt t="49456" x="2863850" y="2374900"/>
          <p14:tracePt t="49471" x="2863850" y="2365375"/>
          <p14:tracePt t="49488" x="2863850" y="2339975"/>
          <p14:tracePt t="49505" x="2854325" y="2306638"/>
          <p14:tracePt t="49522" x="2836863" y="2289175"/>
          <p14:tracePt t="49538" x="2836863" y="2254250"/>
          <p14:tracePt t="49555" x="2836863" y="2220913"/>
          <p14:tracePt t="49572" x="2836863" y="2178050"/>
          <p14:tracePt t="49589" x="2836863" y="2125663"/>
          <p14:tracePt t="49605" x="2836863" y="2049463"/>
          <p14:tracePt t="49622" x="2836863" y="2014538"/>
          <p14:tracePt t="49639" x="2836863" y="1989138"/>
          <p14:tracePt t="49656" x="2836863" y="1971675"/>
          <p14:tracePt t="49672" x="2828925" y="1963738"/>
          <p14:tracePt t="49689" x="2820988" y="1954213"/>
          <p14:tracePt t="49706" x="2820988" y="1946275"/>
          <p14:tracePt t="49723" x="2820988" y="1936750"/>
          <p14:tracePt t="49739" x="2820988" y="1928813"/>
          <p14:tracePt t="49756" x="2820988" y="1893888"/>
          <p14:tracePt t="49773" x="2820988" y="1860550"/>
          <p14:tracePt t="49773" x="2820988" y="1843088"/>
          <p14:tracePt t="49790" x="2828925" y="1817688"/>
          <p14:tracePt t="49806" x="2828925" y="1808163"/>
          <p14:tracePt t="49823" x="2820988" y="1800225"/>
          <p14:tracePt t="49840" x="2820988" y="1792288"/>
          <p14:tracePt t="49886" x="2811463" y="1792288"/>
          <p14:tracePt t="49919" x="2811463" y="1782763"/>
          <p14:tracePt t="49950" x="2811463" y="1774825"/>
          <p14:tracePt t="49959" x="2820988" y="1757363"/>
          <p14:tracePt t="49974" x="2828925" y="1749425"/>
          <p14:tracePt t="50014" x="2820988" y="1749425"/>
          <p14:tracePt t="50046" x="2811463" y="1749425"/>
          <p14:tracePt t="50566" x="2811463" y="1757363"/>
          <p14:tracePt t="50572" x="2811463" y="1765300"/>
          <p14:tracePt t="50577" x="2811463" y="1792288"/>
          <p14:tracePt t="50594" x="2811463" y="1851025"/>
          <p14:tracePt t="50611" x="2811463" y="1928813"/>
          <p14:tracePt t="50627" x="2820988" y="2006600"/>
          <p14:tracePt t="50644" x="2828925" y="2092325"/>
          <p14:tracePt t="50661" x="2836863" y="2125663"/>
          <p14:tracePt t="50661" x="2836863" y="2135188"/>
          <p14:tracePt t="50678" x="2846388" y="2135188"/>
          <p14:tracePt t="50694" x="2846388" y="2143125"/>
          <p14:tracePt t="50711" x="2846388" y="2151063"/>
          <p14:tracePt t="50728" x="2846388" y="2160588"/>
          <p14:tracePt t="50745" x="2846388" y="2193925"/>
          <p14:tracePt t="50761" x="2846388" y="2211388"/>
          <p14:tracePt t="50778" x="2846388" y="2220913"/>
          <p14:tracePt t="50854" x="2854325" y="2220913"/>
          <p14:tracePt t="50918" x="2854325" y="2211388"/>
          <p14:tracePt t="50935" x="2854325" y="2203450"/>
          <p14:tracePt t="50946" x="2854325" y="2193925"/>
          <p14:tracePt t="50962" x="2854325" y="2168525"/>
          <p14:tracePt t="50964" x="2854325" y="2135188"/>
          <p14:tracePt t="50979" x="2854325" y="2082800"/>
          <p14:tracePt t="50996" x="2854325" y="2039938"/>
          <p14:tracePt t="51013" x="2854325" y="1997075"/>
          <p14:tracePt t="51013" x="2854325" y="1971675"/>
          <p14:tracePt t="51030" x="2854325" y="1920875"/>
          <p14:tracePt t="51046" x="2863850" y="1878013"/>
          <p14:tracePt t="51063" x="2863850" y="1851025"/>
          <p14:tracePt t="51080" x="2863850" y="1835150"/>
          <p14:tracePt t="51097" x="2863850" y="1825625"/>
          <p14:tracePt t="51113" x="2863850" y="1817688"/>
          <p14:tracePt t="51190" x="2863850" y="1808163"/>
          <p14:tracePt t="51223" x="2871788" y="1800225"/>
          <p14:tracePt t="51334" x="2863850" y="1800225"/>
          <p14:tracePt t="51430" x="2863850" y="1808163"/>
          <p14:tracePt t="51431" x="2863850" y="1817688"/>
          <p14:tracePt t="51449" x="2863850" y="1843088"/>
          <p14:tracePt t="51465" x="2863850" y="1868488"/>
          <p14:tracePt t="51482" x="2863850" y="1920875"/>
          <p14:tracePt t="51499" x="2863850" y="1979613"/>
          <p14:tracePt t="51515" x="2863850" y="2039938"/>
          <p14:tracePt t="51532" x="2863850" y="2092325"/>
          <p14:tracePt t="51549" x="2863850" y="2151063"/>
          <p14:tracePt t="51566" x="2863850" y="2168525"/>
          <p14:tracePt t="51582" x="2871788" y="2193925"/>
          <p14:tracePt t="51600" x="2879725" y="2228850"/>
          <p14:tracePt t="51616" x="2879725" y="2279650"/>
          <p14:tracePt t="51633" x="2889250" y="2349500"/>
          <p14:tracePt t="51649" x="2889250" y="2443163"/>
          <p14:tracePt t="51667" x="2889250" y="2520950"/>
          <p14:tracePt t="51683" x="2889250" y="2579688"/>
          <p14:tracePt t="51700" x="2897188" y="2614613"/>
          <p14:tracePt t="51750" x="2906713" y="2614613"/>
          <p14:tracePt t="52094" x="2906713" y="2606675"/>
          <p14:tracePt t="52254" x="2897188" y="2606675"/>
          <p14:tracePt t="52374" x="2906713" y="2606675"/>
          <p14:tracePt t="52438" x="2914650" y="2606675"/>
          <p14:tracePt t="52446" x="2914650" y="2597150"/>
          <p14:tracePt t="52446" x="2922588" y="2589213"/>
          <p14:tracePt t="52454" x="2932113" y="2563813"/>
          <p14:tracePt t="52471" x="2940050" y="2536825"/>
          <p14:tracePt t="52488" x="2940050" y="2478088"/>
          <p14:tracePt t="52504" x="2949575" y="2425700"/>
          <p14:tracePt t="52521" x="2940050" y="2365375"/>
          <p14:tracePt t="52538" x="2932113" y="2297113"/>
          <p14:tracePt t="52555" x="2914650" y="2246313"/>
          <p14:tracePt t="52571" x="2906713" y="2178050"/>
          <p14:tracePt t="52588" x="2897188" y="2117725"/>
          <p14:tracePt t="52605" x="2897188" y="2032000"/>
          <p14:tracePt t="52622" x="2897188" y="1963738"/>
          <p14:tracePt t="52638" x="2889250" y="1928813"/>
          <p14:tracePt t="52655" x="2879725" y="1911350"/>
          <p14:tracePt t="52672" x="2871788" y="1893888"/>
          <p14:tracePt t="52689" x="2863850" y="1893888"/>
          <p14:tracePt t="52862" x="2854325" y="1893888"/>
          <p14:tracePt t="52894" x="2854325" y="1903413"/>
          <p14:tracePt t="52926" x="2854325" y="1911350"/>
          <p14:tracePt t="52982" x="2854325" y="1920875"/>
          <p14:tracePt t="52990" x="2854325" y="1936750"/>
          <p14:tracePt t="53007" x="2854325" y="1979613"/>
          <p14:tracePt t="53024" x="2854325" y="2006600"/>
          <p14:tracePt t="53040" x="2846388" y="2022475"/>
          <p14:tracePt t="53057" x="2846388" y="2032000"/>
          <p14:tracePt t="55054" x="2846388" y="2039938"/>
          <p14:tracePt t="55062" x="2846388" y="2049463"/>
          <p14:tracePt t="55069" x="2846388" y="2057400"/>
          <p14:tracePt t="55085" x="2846388" y="2143125"/>
          <p14:tracePt t="55102" x="2820988" y="2228850"/>
          <p14:tracePt t="55118" x="2811463" y="2322513"/>
          <p14:tracePt t="55135" x="2778125" y="2460625"/>
          <p14:tracePt t="55152" x="2751138" y="2606675"/>
          <p14:tracePt t="55169" x="2725738" y="2794000"/>
          <p14:tracePt t="55185" x="2692400" y="2957513"/>
          <p14:tracePt t="55202" x="2640013" y="3121025"/>
          <p14:tracePt t="55219" x="2571750" y="3292475"/>
          <p14:tracePt t="55236" x="2528888" y="3394075"/>
          <p14:tracePt t="55252" x="2478088" y="3497263"/>
          <p14:tracePt t="55269" x="2443163" y="3592513"/>
          <p14:tracePt t="55286" x="2417763" y="3651250"/>
          <p14:tracePt t="55303" x="2392363" y="3703638"/>
          <p14:tracePt t="55319" x="2365375" y="3754438"/>
          <p14:tracePt t="55336" x="2332038" y="3814763"/>
          <p14:tracePt t="55353" x="2279650" y="3875088"/>
          <p14:tracePt t="55370" x="2254250" y="3908425"/>
          <p14:tracePt t="55386" x="2228850" y="3935413"/>
          <p14:tracePt t="55403" x="2178050" y="3968750"/>
          <p14:tracePt t="55420" x="2135188" y="3986213"/>
          <p14:tracePt t="55437" x="2074863" y="3994150"/>
          <p14:tracePt t="55454" x="2049463" y="3994150"/>
          <p14:tracePt t="55470" x="2014538" y="3978275"/>
          <p14:tracePt t="55487" x="1979613" y="3968750"/>
          <p14:tracePt t="55504" x="1954213" y="3960813"/>
          <p14:tracePt t="55521" x="1893888" y="3968750"/>
          <p14:tracePt t="55537" x="1835150" y="3994150"/>
          <p14:tracePt t="55554" x="1765300" y="4003675"/>
          <p14:tracePt t="55571" x="1714500" y="4003675"/>
          <p14:tracePt t="55588" x="1689100" y="3986213"/>
          <p14:tracePt t="55604" x="1689100" y="3960813"/>
          <p14:tracePt t="55621" x="1689100" y="3917950"/>
          <p14:tracePt t="55638" x="1689100" y="3900488"/>
          <p14:tracePt t="55655" x="1689100" y="3892550"/>
          <p14:tracePt t="55710" x="1697038" y="3892550"/>
          <p14:tracePt t="55742" x="1697038" y="3883025"/>
          <p14:tracePt t="55758" x="1697038" y="3875088"/>
          <p14:tracePt t="55770" x="1689100" y="3875088"/>
          <p14:tracePt t="55788" x="1689100" y="3865563"/>
          <p14:tracePt t="55788" x="1697038" y="3865563"/>
          <p14:tracePt t="55806" x="1706563" y="3865563"/>
          <p14:tracePt t="55886" x="1697038" y="3865563"/>
          <p14:tracePt t="55894" x="1689100" y="3865563"/>
          <p14:tracePt t="55906" x="1679575" y="3865563"/>
          <p14:tracePt t="55923" x="1671638" y="3865563"/>
          <p14:tracePt t="55939" x="1671638" y="3875088"/>
          <p14:tracePt t="56006" x="1679575" y="3875088"/>
          <p14:tracePt t="56014" x="1679575" y="3883025"/>
          <p14:tracePt t="56070" x="1679575" y="3892550"/>
          <p14:tracePt t="56086" x="1679575" y="3900488"/>
          <p14:tracePt t="56109" x="1689100" y="3900488"/>
          <p14:tracePt t="56124" x="1689100" y="3908425"/>
          <p14:tracePt t="56125" x="1706563" y="3908425"/>
          <p14:tracePt t="56140" x="1714500" y="3908425"/>
          <p14:tracePt t="56157" x="1731963" y="3908425"/>
          <p14:tracePt t="56174" x="1739900" y="3908425"/>
          <p14:tracePt t="56191" x="1749425" y="3908425"/>
          <p14:tracePt t="56207" x="1757363" y="3908425"/>
          <p14:tracePt t="56224" x="1765300" y="3908425"/>
          <p14:tracePt t="56241" x="1782763" y="3908425"/>
          <p14:tracePt t="56258" x="1800225" y="3908425"/>
          <p14:tracePt t="56275" x="1817688" y="3908425"/>
          <p14:tracePt t="56292" x="1843088" y="3908425"/>
          <p14:tracePt t="56308" x="1878013" y="3908425"/>
          <p14:tracePt t="56325" x="1911350" y="3908425"/>
          <p14:tracePt t="56341" x="1971675" y="3908425"/>
          <p14:tracePt t="56359" x="1989138" y="3908425"/>
          <p14:tracePt t="56375" x="2022475" y="3908425"/>
          <p14:tracePt t="56392" x="2039938" y="3908425"/>
          <p14:tracePt t="56409" x="2074863" y="3908425"/>
          <p14:tracePt t="56425" x="2117725" y="3908425"/>
          <p14:tracePt t="56442" x="2168525" y="3908425"/>
          <p14:tracePt t="56459" x="2220913" y="3908425"/>
          <p14:tracePt t="56476" x="2297113" y="3908425"/>
          <p14:tracePt t="56492" x="2357438" y="3908425"/>
          <p14:tracePt t="56492" x="2392363" y="3908425"/>
          <p14:tracePt t="56510" x="2468563" y="3908425"/>
          <p14:tracePt t="56526" x="2536825" y="3908425"/>
          <p14:tracePt t="56543" x="2589213" y="3908425"/>
          <p14:tracePt t="56559" x="2640013" y="3908425"/>
          <p14:tracePt t="56576" x="2700338" y="3908425"/>
          <p14:tracePt t="56593" x="2760663" y="3908425"/>
          <p14:tracePt t="56610" x="2803525" y="3908425"/>
          <p14:tracePt t="56626" x="2854325" y="3908425"/>
          <p14:tracePt t="56643" x="2914650" y="3908425"/>
          <p14:tracePt t="56660" x="3000375" y="3908425"/>
          <p14:tracePt t="56677" x="3121025" y="3908425"/>
          <p14:tracePt t="56693" x="3282950" y="3908425"/>
          <p14:tracePt t="56710" x="3378200" y="3908425"/>
          <p14:tracePt t="56727" x="3463925" y="3908425"/>
          <p14:tracePt t="56744" x="3506788" y="3908425"/>
          <p14:tracePt t="56761" x="3549650" y="3908425"/>
          <p14:tracePt t="56777" x="3582988" y="3908425"/>
          <p14:tracePt t="56794" x="3608388" y="3908425"/>
          <p14:tracePt t="56811" x="3651250" y="3908425"/>
          <p14:tracePt t="56828" x="3678238" y="3908425"/>
          <p14:tracePt t="56844" x="3721100" y="3908425"/>
          <p14:tracePt t="56861" x="3763963" y="3908425"/>
          <p14:tracePt t="56878" x="3763963" y="3900488"/>
          <p14:tracePt t="56895" x="3771900" y="3900488"/>
          <p14:tracePt t="57190" x="3763963" y="3900488"/>
          <p14:tracePt t="57190" x="3754438" y="3900488"/>
          <p14:tracePt t="57222" x="3746500" y="3900488"/>
          <p14:tracePt t="57235" x="3729038" y="3900488"/>
          <p14:tracePt t="57247" x="3721100" y="3908425"/>
          <p14:tracePt t="57350" x="3711575" y="3908425"/>
          <p14:tracePt t="57870" x="3703638" y="3908425"/>
          <p14:tracePt t="57883" x="3694113" y="3908425"/>
          <p14:tracePt t="57884" x="3686175" y="3908425"/>
          <p14:tracePt t="57900" x="3678238" y="3908425"/>
          <p14:tracePt t="57917" x="3660775" y="3917950"/>
          <p14:tracePt t="57934" x="3643313" y="3917950"/>
          <p14:tracePt t="57950" x="3635375" y="3917950"/>
          <p14:tracePt t="57967" x="3635375" y="3925888"/>
          <p14:tracePt t="58006" x="3625850" y="3925888"/>
          <p14:tracePt t="58022" x="3617913" y="3925888"/>
          <p14:tracePt t="58034" x="3608388" y="3935413"/>
          <p14:tracePt t="58036" x="3540125" y="3951288"/>
          <p14:tracePt t="58051" x="3403600" y="3968750"/>
          <p14:tracePt t="58068" x="3257550" y="3986213"/>
          <p14:tracePt t="58084" x="3068638" y="3994150"/>
          <p14:tracePt t="58101" x="2871788" y="4003675"/>
          <p14:tracePt t="58118" x="2768600" y="4003675"/>
          <p14:tracePt t="58135" x="2743200" y="4003675"/>
          <p14:tracePt t="58151" x="2735263" y="4003675"/>
          <p14:tracePt t="58168" x="2717800" y="4003675"/>
          <p14:tracePt t="58185" x="2614613" y="4021138"/>
          <p14:tracePt t="58202" x="2382838" y="4054475"/>
          <p14:tracePt t="58218" x="1808163" y="4140200"/>
          <p14:tracePt t="58235" x="1122363" y="4208463"/>
          <p14:tracePt t="58252" x="471488" y="4251325"/>
          <p14:tracePt t="58269" x="265113" y="4268788"/>
          <p14:tracePt t="58285" x="307975" y="4268788"/>
          <p14:tracePt t="58302" x="471488" y="4183063"/>
          <p14:tracePt t="58319" x="642938" y="4064000"/>
          <p14:tracePt t="58336" x="822325" y="3935413"/>
          <p14:tracePt t="58352" x="892175" y="3883025"/>
          <p14:tracePt t="58369" x="892175" y="3875088"/>
          <p14:tracePt t="58386" x="882650" y="3875088"/>
          <p14:tracePt t="58403" x="779463" y="3908425"/>
          <p14:tracePt t="58419" x="549275" y="4003675"/>
          <p14:tracePt t="58436" x="317500" y="4079875"/>
          <p14:tracePt t="58453" x="146050" y="4114800"/>
          <p14:tracePt t="58502" x="171450" y="4106863"/>
          <p14:tracePt t="58509" x="231775" y="4064000"/>
          <p14:tracePt t="58520" x="257175" y="4021138"/>
          <p14:tracePt t="58537" x="282575" y="3986213"/>
          <p14:tracePt t="58554" x="292100" y="3960813"/>
          <p14:tracePt t="58595" x="282575" y="3960813"/>
          <p14:tracePt t="58617" x="274638" y="3960813"/>
          <p14:tracePt t="58619" x="265113" y="3960813"/>
          <p14:tracePt t="58634" x="249238" y="3978275"/>
          <p14:tracePt t="58651" x="239713" y="3978275"/>
          <p14:tracePt t="58699" x="249238" y="3978275"/>
          <p14:tracePt t="58701" x="265113" y="3978275"/>
          <p14:tracePt t="58718" x="274638" y="3978275"/>
          <p14:tracePt t="58735" x="274638" y="3968750"/>
          <p14:tracePt t="58828" x="282575" y="3978275"/>
          <p14:tracePt t="58844" x="292100" y="3986213"/>
          <p14:tracePt t="58851" x="307975" y="3986213"/>
          <p14:tracePt t="58870" x="325438" y="3986213"/>
          <p14:tracePt t="58887" x="334963" y="3986213"/>
          <p14:tracePt t="58903" x="368300" y="3978275"/>
          <p14:tracePt t="58920" x="393700" y="3968750"/>
          <p14:tracePt t="58937" x="420688" y="3960813"/>
          <p14:tracePt t="58954" x="446088" y="3960813"/>
          <p14:tracePt t="58971" x="471488" y="3960813"/>
          <p14:tracePt t="58987" x="531813" y="3960813"/>
          <p14:tracePt t="59004" x="592138" y="3960813"/>
          <p14:tracePt t="59021" x="650875" y="3960813"/>
          <p14:tracePt t="59037" x="685800" y="3960813"/>
          <p14:tracePt t="59055" x="736600" y="3951288"/>
          <p14:tracePt t="59071" x="796925" y="3943350"/>
          <p14:tracePt t="59088" x="900113" y="3935413"/>
          <p14:tracePt t="59104" x="968375" y="3935413"/>
          <p14:tracePt t="59121" x="1046163" y="3925888"/>
          <p14:tracePt t="59138" x="1096963" y="3925888"/>
          <p14:tracePt t="59155" x="1217613" y="3925888"/>
          <p14:tracePt t="59172" x="1293813" y="3917950"/>
          <p14:tracePt t="59188" x="1363663" y="3917950"/>
          <p14:tracePt t="59205" x="1422400" y="3917950"/>
          <p14:tracePt t="59222" x="1492250" y="3908425"/>
          <p14:tracePt t="59238" x="1568450" y="3908425"/>
          <p14:tracePt t="59255" x="1654175" y="3900488"/>
          <p14:tracePt t="59272" x="1757363" y="3900488"/>
          <p14:tracePt t="59289" x="1868488" y="3900488"/>
          <p14:tracePt t="59305" x="1997075" y="3908425"/>
          <p14:tracePt t="59322" x="2108200" y="3917950"/>
          <p14:tracePt t="59339" x="2246313" y="3917950"/>
          <p14:tracePt t="59356" x="2322513" y="3908425"/>
          <p14:tracePt t="59373" x="2435225" y="3900488"/>
          <p14:tracePt t="59389" x="2546350" y="3892550"/>
          <p14:tracePt t="59406" x="2649538" y="3892550"/>
          <p14:tracePt t="59423" x="2743200" y="3883025"/>
          <p14:tracePt t="59440" x="2811463" y="3883025"/>
          <p14:tracePt t="59456" x="2879725" y="3875088"/>
          <p14:tracePt t="59473" x="2949575" y="3875088"/>
          <p14:tracePt t="59490" x="3094038" y="3875088"/>
          <p14:tracePt t="59507" x="3386138" y="3875088"/>
          <p14:tracePt t="59524" x="3651250" y="3865563"/>
          <p14:tracePt t="59540" x="3779838" y="3857625"/>
          <p14:tracePt t="59557" x="3840163" y="3849688"/>
          <p14:tracePt t="59574" x="3857625" y="3849688"/>
          <p14:tracePt t="59651" x="3865563" y="3849688"/>
          <p14:tracePt t="59659" x="3875088" y="3849688"/>
          <p14:tracePt t="59674" x="3900488" y="3832225"/>
          <p14:tracePt t="59692" x="3960813" y="3789363"/>
          <p14:tracePt t="59708" x="4011613" y="3763963"/>
          <p14:tracePt t="59725" x="4037013" y="3754438"/>
          <p14:tracePt t="59788" x="4029075" y="3754438"/>
          <p14:tracePt t="59789" x="4021138" y="3754438"/>
          <p14:tracePt t="59843" x="4029075" y="3754438"/>
          <p14:tracePt t="59860" x="4037013" y="3754438"/>
          <p14:tracePt t="59876" x="4046538" y="3746500"/>
          <p14:tracePt t="59877" x="4054475" y="3746500"/>
          <p14:tracePt t="59939" x="4046538" y="3746500"/>
          <p14:tracePt t="59971" x="4037013" y="3746500"/>
          <p14:tracePt t="60315" x="4029075" y="3746500"/>
          <p14:tracePt t="60323" x="4021138" y="3746500"/>
          <p14:tracePt t="60329" x="4011613" y="3754438"/>
          <p14:tracePt t="60344" x="4003675" y="3763963"/>
          <p14:tracePt t="60361" x="3986213" y="3797300"/>
          <p14:tracePt t="60378" x="3943350" y="3840163"/>
          <p14:tracePt t="60395" x="3892550" y="3917950"/>
          <p14:tracePt t="60412" x="3840163" y="3986213"/>
          <p14:tracePt t="60429" x="3771900" y="4079875"/>
          <p14:tracePt t="60445" x="3668713" y="4200525"/>
          <p14:tracePt t="60462" x="3532188" y="4371975"/>
          <p14:tracePt t="60478" x="3378200" y="4535488"/>
          <p14:tracePt t="60496" x="3146425" y="4740275"/>
          <p14:tracePt t="60512" x="2982913" y="4894263"/>
          <p14:tracePt t="60529" x="2820988" y="5040313"/>
          <p14:tracePt t="60546" x="2717800" y="5151438"/>
          <p14:tracePt t="60563" x="2649538" y="5237163"/>
          <p14:tracePt t="60579" x="2528888" y="5340350"/>
          <p14:tracePt t="60596" x="2443163" y="5418138"/>
          <p14:tracePt t="60613" x="2322513" y="5494338"/>
          <p14:tracePt t="60629" x="2185988" y="5554663"/>
          <p14:tracePt t="60646" x="2014538" y="5607050"/>
          <p14:tracePt t="60663" x="1893888" y="5622925"/>
          <p14:tracePt t="60680" x="1774825" y="5632450"/>
          <p14:tracePt t="60696" x="1731963" y="5632450"/>
          <p14:tracePt t="60713" x="1714500" y="5632450"/>
          <p14:tracePt t="60730" x="1706563" y="5632450"/>
          <p14:tracePt t="60747" x="1663700" y="5632450"/>
          <p14:tracePt t="60764" x="1611313" y="5632450"/>
          <p14:tracePt t="60780" x="1550988" y="5632450"/>
          <p14:tracePt t="60797" x="1517650" y="5632450"/>
          <p14:tracePt t="60814" x="1508125" y="5614988"/>
          <p14:tracePt t="60830" x="1500188" y="5580063"/>
          <p14:tracePt t="60847" x="1500188" y="5546725"/>
          <p14:tracePt t="60864" x="1500188" y="5511800"/>
          <p14:tracePt t="60881" x="1500188" y="5478463"/>
          <p14:tracePt t="60897" x="1492250" y="5478463"/>
          <p14:tracePt t="60914" x="1482725" y="5478463"/>
          <p14:tracePt t="60931" x="1465263" y="5478463"/>
          <p14:tracePt t="60948" x="1406525" y="5478463"/>
          <p14:tracePt t="60965" x="1371600" y="5486400"/>
          <p14:tracePt t="60981" x="1328738" y="5486400"/>
          <p14:tracePt t="61051" x="1336675" y="5486400"/>
          <p14:tracePt t="61059" x="1336675" y="5478463"/>
          <p14:tracePt t="61065" x="1346200" y="5461000"/>
          <p14:tracePt t="61082" x="1346200" y="5451475"/>
          <p14:tracePt t="61147" x="1336675" y="5451475"/>
          <p14:tracePt t="61260" x="1346200" y="5451475"/>
          <p14:tracePt t="61388" x="1354138" y="5451475"/>
          <p14:tracePt t="61403" x="1363663" y="5451475"/>
          <p14:tracePt t="61419" x="1371600" y="5443538"/>
          <p14:tracePt t="61436" x="1389063" y="5435600"/>
          <p14:tracePt t="61437" x="1397000" y="5435600"/>
          <p14:tracePt t="61451" x="1449388" y="5418138"/>
          <p14:tracePt t="61467" x="1482725" y="5418138"/>
          <p14:tracePt t="61484" x="1535113" y="5418138"/>
          <p14:tracePt t="61501" x="1585913" y="5426075"/>
          <p14:tracePt t="61518" x="1646238" y="5426075"/>
          <p14:tracePt t="61534" x="1697038" y="5426075"/>
          <p14:tracePt t="61551" x="1749425" y="5426075"/>
          <p14:tracePt t="61568" x="1808163" y="5418138"/>
          <p14:tracePt t="61585" x="1868488" y="5408613"/>
          <p14:tracePt t="61601" x="2006600" y="5383213"/>
          <p14:tracePt t="61618" x="2151063" y="5357813"/>
          <p14:tracePt t="61635" x="2306638" y="5340350"/>
          <p14:tracePt t="61652" x="2374900" y="5340350"/>
          <p14:tracePt t="61669" x="2417763" y="5332413"/>
          <p14:tracePt t="61685" x="2451100" y="5322888"/>
          <p14:tracePt t="61702" x="2503488" y="5314950"/>
          <p14:tracePt t="61718" x="2597150" y="5289550"/>
          <p14:tracePt t="61735" x="2725738" y="5264150"/>
          <p14:tracePt t="61752" x="2914650" y="5237163"/>
          <p14:tracePt t="61769" x="3043238" y="5229225"/>
          <p14:tracePt t="61786" x="3154363" y="5211763"/>
          <p14:tracePt t="61802" x="3214688" y="5194300"/>
          <p14:tracePt t="61819" x="3265488" y="5194300"/>
          <p14:tracePt t="61836" x="3308350" y="5186363"/>
          <p14:tracePt t="61853" x="3360738" y="5178425"/>
          <p14:tracePt t="61870" x="3429000" y="5168900"/>
          <p14:tracePt t="61886" x="3532188" y="5151438"/>
          <p14:tracePt t="61903" x="3582988" y="5143500"/>
          <p14:tracePt t="61920" x="3600450" y="5143500"/>
          <p14:tracePt t="61964" x="3600450" y="5151438"/>
          <p14:tracePt t="61971" x="3600450" y="5168900"/>
          <p14:tracePt t="61971" x="3592513" y="5186363"/>
          <p14:tracePt t="61987" x="3592513" y="5194300"/>
          <p14:tracePt t="62004" x="3592513" y="5211763"/>
          <p14:tracePt t="62020" x="3582988" y="5221288"/>
          <p14:tracePt t="62067" x="3582988" y="5229225"/>
          <p14:tracePt t="62075" x="3565525" y="5246688"/>
          <p14:tracePt t="62088" x="3497263" y="5289550"/>
          <p14:tracePt t="62104" x="3351213" y="5383213"/>
          <p14:tracePt t="62121" x="3035300" y="5521325"/>
          <p14:tracePt t="62138" x="2692400" y="5649913"/>
          <p14:tracePt t="62154" x="2228850" y="5803900"/>
          <p14:tracePt t="62171" x="2006600" y="5864225"/>
          <p14:tracePt t="62220" x="2014538" y="5864225"/>
          <p14:tracePt t="62227" x="2039938" y="5854700"/>
          <p14:tracePt t="62238" x="2049463" y="5837238"/>
          <p14:tracePt t="62255" x="2057400" y="5837238"/>
          <p14:tracePt t="62315" x="2049463" y="5837238"/>
          <p14:tracePt t="62348" x="2039938" y="5837238"/>
          <p14:tracePt t="62404" x="2049463" y="5837238"/>
          <p14:tracePt t="62405" x="2065338" y="5837238"/>
          <p14:tracePt t="62422" x="2100263" y="5829300"/>
          <p14:tracePt t="62439" x="2135188" y="5821363"/>
          <p14:tracePt t="62456" x="2168525" y="5811838"/>
          <p14:tracePt t="62473" x="2228850" y="5811838"/>
          <p14:tracePt t="62489" x="2365375" y="5811838"/>
          <p14:tracePt t="62506" x="2579688" y="5811838"/>
          <p14:tracePt t="62523" x="2914650" y="5821363"/>
          <p14:tracePt t="62540" x="3146425" y="5811838"/>
          <p14:tracePt t="62556" x="3265488" y="5786438"/>
          <p14:tracePt t="62573" x="3325813" y="5761038"/>
          <p14:tracePt t="62590" x="3335338" y="5751513"/>
          <p14:tracePt t="62607" x="3335338" y="5743575"/>
          <p14:tracePt t="62643" x="3325813" y="5743575"/>
          <p14:tracePt t="62659" x="3317875" y="5743575"/>
          <p14:tracePt t="62660" x="3300413" y="5743575"/>
          <p14:tracePt t="62674" x="3265488" y="5761038"/>
          <p14:tracePt t="62691" x="3214688" y="5786438"/>
          <p14:tracePt t="62707" x="3163888" y="5803900"/>
          <p14:tracePt t="62724" x="3103563" y="5821363"/>
          <p14:tracePt t="62741" x="3060700" y="5821363"/>
          <p14:tracePt t="62758" x="3017838" y="5837238"/>
          <p14:tracePt t="62774" x="2940050" y="5854700"/>
          <p14:tracePt t="62791" x="2760663" y="5889625"/>
          <p14:tracePt t="62808" x="2357438" y="5940425"/>
          <p14:tracePt t="62825" x="1749425" y="5983288"/>
          <p14:tracePt t="62841" x="1003300" y="6000750"/>
          <p14:tracePt t="62858" x="600075" y="6000750"/>
          <p14:tracePt t="62875" x="454025" y="5975350"/>
          <p14:tracePt t="62892" x="479425" y="5949950"/>
          <p14:tracePt t="62908" x="565150" y="5897563"/>
          <p14:tracePt t="62925" x="642938" y="5837238"/>
          <p14:tracePt t="62942" x="685800" y="5803900"/>
          <p14:tracePt t="62959" x="693738" y="5794375"/>
          <p14:tracePt t="63012" x="685800" y="5794375"/>
          <p14:tracePt t="63028" x="677863" y="5794375"/>
          <p14:tracePt t="63029" x="668338" y="5803900"/>
          <p14:tracePt t="63043" x="635000" y="5846763"/>
          <p14:tracePt t="63059" x="635000" y="5854700"/>
          <p14:tracePt t="63115" x="642938" y="5854700"/>
          <p14:tracePt t="63131" x="650875" y="5854700"/>
          <p14:tracePt t="63627" x="660400" y="5854700"/>
          <p14:tracePt t="63659" x="668338" y="5854700"/>
          <p14:tracePt t="63666" x="677863" y="5854700"/>
          <p14:tracePt t="63679" x="685800" y="5854700"/>
          <p14:tracePt t="63696" x="703263" y="5872163"/>
          <p14:tracePt t="63713" x="711200" y="5880100"/>
          <p14:tracePt t="63729" x="711200" y="5889625"/>
          <p14:tracePt t="63746" x="728663" y="5897563"/>
          <p14:tracePt t="63763" x="763588" y="5915025"/>
          <p14:tracePt t="63780" x="771525" y="5915025"/>
          <p14:tracePt t="63796" x="788988" y="5915025"/>
          <p14:tracePt t="63813" x="822325" y="5922963"/>
          <p14:tracePt t="63830" x="849313" y="5922963"/>
          <p14:tracePt t="63847" x="935038" y="5932488"/>
          <p14:tracePt t="63863" x="1046163" y="5949950"/>
          <p14:tracePt t="63880" x="1208088" y="5983288"/>
          <p14:tracePt t="63897" x="1371600" y="6026150"/>
          <p14:tracePt t="63914" x="1550988" y="6061075"/>
          <p14:tracePt t="63930" x="1654175" y="6078538"/>
          <p14:tracePt t="63948" x="1689100" y="6078538"/>
          <p14:tracePt t="63964" x="1722438" y="6078538"/>
          <p14:tracePt t="63981" x="1835150" y="6069013"/>
          <p14:tracePt t="63998" x="1979613" y="6069013"/>
          <p14:tracePt t="64014" x="2314575" y="6069013"/>
          <p14:tracePt t="64031" x="2622550" y="6069013"/>
          <p14:tracePt t="64048" x="2914650" y="6069013"/>
          <p14:tracePt t="64065" x="3060700" y="6069013"/>
          <p14:tracePt t="64081" x="3121025" y="6061075"/>
          <p14:tracePt t="64164" x="3128963" y="6061075"/>
          <p14:tracePt t="6591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305800" cy="38100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zh-CN" sz="2600" b="1" smtClean="0"/>
              <a:t> </a:t>
            </a:r>
            <a:r>
              <a:rPr lang="en-US" altLang="zh-CN" sz="2600" b="1" smtClean="0">
                <a:solidFill>
                  <a:srgbClr val="FF0066"/>
                </a:solidFill>
              </a:rPr>
              <a:t>★</a:t>
            </a:r>
            <a:r>
              <a:rPr lang="en-US" altLang="zh-CN" b="1" smtClean="0"/>
              <a:t>TF0</a:t>
            </a:r>
            <a:r>
              <a:rPr lang="zh-CN" altLang="en-US" b="1" smtClean="0"/>
              <a:t>：</a:t>
            </a:r>
            <a:r>
              <a:rPr lang="en-US" altLang="zh-CN" b="1" smtClean="0"/>
              <a:t>T0</a:t>
            </a:r>
            <a:r>
              <a:rPr lang="zh-CN" altLang="en-US" b="1" smtClean="0"/>
              <a:t>溢出中断请求标志。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           </a:t>
            </a:r>
            <a:r>
              <a:rPr lang="en-US" altLang="zh-CN" b="1" smtClean="0"/>
              <a:t>TF0=1</a:t>
            </a:r>
            <a:r>
              <a:rPr lang="zh-CN" altLang="en-US" b="1" smtClean="0"/>
              <a:t>，</a:t>
            </a:r>
            <a:r>
              <a:rPr lang="en-US" altLang="zh-CN" b="1" smtClean="0"/>
              <a:t>T0</a:t>
            </a:r>
            <a:r>
              <a:rPr lang="zh-CN" altLang="en-US" b="1" smtClean="0"/>
              <a:t>有溢出中断请求。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           </a:t>
            </a:r>
            <a:r>
              <a:rPr lang="en-US" altLang="zh-CN" b="1" smtClean="0"/>
              <a:t>TF0=0</a:t>
            </a:r>
            <a:r>
              <a:rPr lang="zh-CN" altLang="en-US" b="1" smtClean="0"/>
              <a:t>，</a:t>
            </a:r>
            <a:r>
              <a:rPr lang="en-US" altLang="zh-CN" b="1" smtClean="0"/>
              <a:t>T0</a:t>
            </a:r>
            <a:r>
              <a:rPr lang="zh-CN" altLang="en-US" b="1" smtClean="0"/>
              <a:t>无溢出中断请求。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</a:t>
            </a:r>
            <a:r>
              <a:rPr lang="zh-CN" altLang="en-US" b="1" smtClean="0">
                <a:solidFill>
                  <a:srgbClr val="FF0066"/>
                </a:solidFill>
              </a:rPr>
              <a:t>★</a:t>
            </a:r>
            <a:r>
              <a:rPr lang="en-US" altLang="zh-CN" b="1" smtClean="0"/>
              <a:t>TR0</a:t>
            </a:r>
            <a:r>
              <a:rPr lang="zh-CN" altLang="en-US" b="1" smtClean="0"/>
              <a:t>：</a:t>
            </a:r>
            <a:r>
              <a:rPr lang="en-US" altLang="zh-CN" b="1" smtClean="0"/>
              <a:t>T0</a:t>
            </a:r>
            <a:r>
              <a:rPr lang="zh-CN" altLang="en-US" b="1" smtClean="0"/>
              <a:t>运行控制位。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           </a:t>
            </a:r>
            <a:r>
              <a:rPr lang="en-US" altLang="zh-CN" b="1" smtClean="0"/>
              <a:t>TR0=1</a:t>
            </a:r>
            <a:r>
              <a:rPr lang="zh-CN" altLang="en-US" b="1" smtClean="0"/>
              <a:t>，启动</a:t>
            </a:r>
            <a:r>
              <a:rPr lang="en-US" altLang="zh-CN" b="1" smtClean="0"/>
              <a:t>T0</a:t>
            </a:r>
            <a:r>
              <a:rPr lang="zh-CN" altLang="en-US" b="1" smtClean="0"/>
              <a:t>工作。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/>
              <a:t>            </a:t>
            </a:r>
            <a:r>
              <a:rPr lang="en-US" altLang="zh-CN" b="1" smtClean="0"/>
              <a:t>TR0=0</a:t>
            </a:r>
            <a:r>
              <a:rPr lang="zh-CN" altLang="en-US" b="1" smtClean="0"/>
              <a:t>，停止</a:t>
            </a:r>
            <a:r>
              <a:rPr lang="en-US" altLang="zh-CN" b="1" smtClean="0"/>
              <a:t>T0</a:t>
            </a:r>
            <a:r>
              <a:rPr lang="zh-CN" altLang="en-US" b="1" smtClean="0"/>
              <a:t>工作。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4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2" descr="未命名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52834"/>
            <a:ext cx="8628062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898525" y="304800"/>
            <a:ext cx="7467600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定时</a:t>
            </a:r>
            <a:r>
              <a:rPr lang="en-US" altLang="zh-CN" b="1" dirty="0">
                <a:solidFill>
                  <a:schemeClr val="tx2"/>
                </a:solidFill>
              </a:rPr>
              <a:t>/</a:t>
            </a:r>
            <a:r>
              <a:rPr lang="zh-CN" altLang="en-US" b="1" dirty="0" smtClean="0">
                <a:solidFill>
                  <a:schemeClr val="tx2"/>
                </a:solidFill>
              </a:rPr>
              <a:t>计数器</a:t>
            </a:r>
            <a:r>
              <a:rPr lang="en-US" altLang="zh-CN" b="1" dirty="0" smtClean="0">
                <a:solidFill>
                  <a:schemeClr val="tx2"/>
                </a:solidFill>
              </a:rPr>
              <a:t>0</a:t>
            </a:r>
            <a:r>
              <a:rPr lang="zh-CN" altLang="en-US" b="1" dirty="0" smtClean="0">
                <a:solidFill>
                  <a:schemeClr val="tx2"/>
                </a:solidFill>
              </a:rPr>
              <a:t>的</a:t>
            </a:r>
            <a:r>
              <a:rPr lang="zh-CN" altLang="en-US" b="1" dirty="0">
                <a:solidFill>
                  <a:schemeClr val="tx2"/>
                </a:solidFill>
              </a:rPr>
              <a:t>内部逻辑电路结构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3819525" y="5297488"/>
            <a:ext cx="5000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</a:rPr>
              <a:t>&amp;</a:t>
            </a:r>
          </a:p>
        </p:txBody>
      </p:sp>
      <p:sp>
        <p:nvSpPr>
          <p:cNvPr id="14341" name="Text Box 8"/>
          <p:cNvSpPr txBox="1">
            <a:spLocks noChangeArrowheads="1"/>
          </p:cNvSpPr>
          <p:nvPr/>
        </p:nvSpPr>
        <p:spPr bwMode="auto">
          <a:xfrm>
            <a:off x="2909888" y="5141913"/>
            <a:ext cx="45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4342" name="Line 10"/>
          <p:cNvSpPr>
            <a:spLocks noChangeShapeType="1"/>
          </p:cNvSpPr>
          <p:nvPr/>
        </p:nvSpPr>
        <p:spPr bwMode="auto">
          <a:xfrm flipV="1">
            <a:off x="2986088" y="5532438"/>
            <a:ext cx="257175" cy="9683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43" name="Text Box 11"/>
          <p:cNvSpPr txBox="1">
            <a:spLocks noChangeArrowheads="1"/>
          </p:cNvSpPr>
          <p:nvPr/>
        </p:nvSpPr>
        <p:spPr bwMode="auto">
          <a:xfrm>
            <a:off x="3144838" y="52974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15395" name="Group 35"/>
          <p:cNvGrpSpPr>
            <a:grpSpLocks/>
          </p:cNvGrpSpPr>
          <p:nvPr/>
        </p:nvGrpSpPr>
        <p:grpSpPr bwMode="auto">
          <a:xfrm>
            <a:off x="2555875" y="4149725"/>
            <a:ext cx="752475" cy="396875"/>
            <a:chOff x="2064" y="2592"/>
            <a:chExt cx="474" cy="250"/>
          </a:xfrm>
        </p:grpSpPr>
        <p:sp>
          <p:nvSpPr>
            <p:cNvPr id="14355" name="Rectangle 16"/>
            <p:cNvSpPr>
              <a:spLocks noChangeArrowheads="1"/>
            </p:cNvSpPr>
            <p:nvPr/>
          </p:nvSpPr>
          <p:spPr bwMode="auto">
            <a:xfrm>
              <a:off x="2064" y="2592"/>
              <a:ext cx="4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2"/>
                  </a:solidFill>
                </a:rPr>
                <a:t>C/T=</a:t>
              </a:r>
            </a:p>
          </p:txBody>
        </p:sp>
        <p:sp>
          <p:nvSpPr>
            <p:cNvPr id="14356" name="Line 18"/>
            <p:cNvSpPr>
              <a:spLocks noChangeShapeType="1"/>
            </p:cNvSpPr>
            <p:nvPr/>
          </p:nvSpPr>
          <p:spPr bwMode="auto">
            <a:xfrm>
              <a:off x="2256" y="2604"/>
              <a:ext cx="14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389" name="Group 29"/>
          <p:cNvGrpSpPr>
            <a:grpSpLocks/>
          </p:cNvGrpSpPr>
          <p:nvPr/>
        </p:nvGrpSpPr>
        <p:grpSpPr bwMode="auto">
          <a:xfrm>
            <a:off x="3101975" y="3500438"/>
            <a:ext cx="431800" cy="433387"/>
            <a:chOff x="4785" y="3430"/>
            <a:chExt cx="272" cy="273"/>
          </a:xfrm>
        </p:grpSpPr>
        <p:sp>
          <p:nvSpPr>
            <p:cNvPr id="14353" name="Rectangle 21"/>
            <p:cNvSpPr>
              <a:spLocks noChangeArrowheads="1"/>
            </p:cNvSpPr>
            <p:nvPr/>
          </p:nvSpPr>
          <p:spPr bwMode="auto">
            <a:xfrm>
              <a:off x="4785" y="3430"/>
              <a:ext cx="272" cy="27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4" name="Line 22"/>
            <p:cNvSpPr>
              <a:spLocks noChangeShapeType="1"/>
            </p:cNvSpPr>
            <p:nvPr/>
          </p:nvSpPr>
          <p:spPr bwMode="auto">
            <a:xfrm>
              <a:off x="4876" y="3430"/>
              <a:ext cx="181" cy="1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390" name="Group 30"/>
          <p:cNvGrpSpPr>
            <a:grpSpLocks/>
          </p:cNvGrpSpPr>
          <p:nvPr/>
        </p:nvGrpSpPr>
        <p:grpSpPr bwMode="auto">
          <a:xfrm>
            <a:off x="3132138" y="3500438"/>
            <a:ext cx="431800" cy="647700"/>
            <a:chOff x="1973" y="2024"/>
            <a:chExt cx="272" cy="317"/>
          </a:xfrm>
        </p:grpSpPr>
        <p:sp>
          <p:nvSpPr>
            <p:cNvPr id="14351" name="Rectangle 31"/>
            <p:cNvSpPr>
              <a:spLocks noChangeArrowheads="1"/>
            </p:cNvSpPr>
            <p:nvPr/>
          </p:nvSpPr>
          <p:spPr bwMode="auto">
            <a:xfrm>
              <a:off x="1973" y="2024"/>
              <a:ext cx="272" cy="27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2" name="Line 32"/>
            <p:cNvSpPr>
              <a:spLocks noChangeShapeType="1"/>
            </p:cNvSpPr>
            <p:nvPr/>
          </p:nvSpPr>
          <p:spPr bwMode="auto">
            <a:xfrm flipH="1">
              <a:off x="2064" y="2160"/>
              <a:ext cx="181" cy="181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396" name="Group 36"/>
          <p:cNvGrpSpPr>
            <a:grpSpLocks/>
          </p:cNvGrpSpPr>
          <p:nvPr/>
        </p:nvGrpSpPr>
        <p:grpSpPr bwMode="auto">
          <a:xfrm>
            <a:off x="2555875" y="2924175"/>
            <a:ext cx="752475" cy="396875"/>
            <a:chOff x="2064" y="2592"/>
            <a:chExt cx="474" cy="250"/>
          </a:xfrm>
        </p:grpSpPr>
        <p:sp>
          <p:nvSpPr>
            <p:cNvPr id="14349" name="Rectangle 37"/>
            <p:cNvSpPr>
              <a:spLocks noChangeArrowheads="1"/>
            </p:cNvSpPr>
            <p:nvPr/>
          </p:nvSpPr>
          <p:spPr bwMode="auto">
            <a:xfrm>
              <a:off x="2064" y="2592"/>
              <a:ext cx="4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bg2"/>
                  </a:solidFill>
                </a:rPr>
                <a:t>C/T=</a:t>
              </a:r>
            </a:p>
          </p:txBody>
        </p:sp>
        <p:sp>
          <p:nvSpPr>
            <p:cNvPr id="14350" name="Line 38"/>
            <p:cNvSpPr>
              <a:spLocks noChangeShapeType="1"/>
            </p:cNvSpPr>
            <p:nvPr/>
          </p:nvSpPr>
          <p:spPr bwMode="auto">
            <a:xfrm>
              <a:off x="2256" y="2604"/>
              <a:ext cx="14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348" name="Line 39"/>
          <p:cNvSpPr>
            <a:spLocks noChangeShapeType="1"/>
          </p:cNvSpPr>
          <p:nvPr/>
        </p:nvSpPr>
        <p:spPr bwMode="auto">
          <a:xfrm>
            <a:off x="4356100" y="3716338"/>
            <a:ext cx="50482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19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92" x="153988" y="1860550"/>
          <p14:tracePt t="4525" x="163513" y="1860550"/>
          <p14:tracePt t="4548" x="171450" y="1860550"/>
          <p14:tracePt t="4717" x="179388" y="1860550"/>
          <p14:tracePt t="4887" x="188913" y="1860550"/>
          <p14:tracePt t="4919" x="188913" y="1868488"/>
          <p14:tracePt t="4920" x="196850" y="1878013"/>
          <p14:tracePt t="4940" x="206375" y="1885950"/>
          <p14:tracePt t="4956" x="231775" y="1893888"/>
          <p14:tracePt t="4956" x="239713" y="1903413"/>
          <p14:tracePt t="4973" x="257175" y="1903413"/>
          <p14:tracePt t="4990" x="282575" y="1920875"/>
          <p14:tracePt t="5007" x="300038" y="1920875"/>
          <p14:tracePt t="5023" x="307975" y="1920875"/>
          <p14:tracePt t="5040" x="325438" y="1920875"/>
          <p14:tracePt t="5057" x="334963" y="1920875"/>
          <p14:tracePt t="5073" x="342900" y="1920875"/>
          <p14:tracePt t="5110" x="350838" y="1920875"/>
          <p14:tracePt t="5111" x="360363" y="1920875"/>
          <p14:tracePt t="5124" x="368300" y="1920875"/>
          <p14:tracePt t="5141" x="411163" y="1911350"/>
          <p14:tracePt t="5157" x="436563" y="1911350"/>
          <p14:tracePt t="5174" x="463550" y="1893888"/>
          <p14:tracePt t="5191" x="479425" y="1893888"/>
          <p14:tracePt t="5207" x="479425" y="1885950"/>
          <p14:tracePt t="5224" x="488950" y="1885950"/>
          <p14:tracePt t="5241" x="488950" y="1878013"/>
          <p14:tracePt t="5258" x="506413" y="1868488"/>
          <p14:tracePt t="5274" x="531813" y="1868488"/>
          <p14:tracePt t="5291" x="592138" y="1860550"/>
          <p14:tracePt t="5308" x="685800" y="1860550"/>
          <p14:tracePt t="5325" x="857250" y="1851025"/>
          <p14:tracePt t="5341" x="900113" y="1843088"/>
          <p14:tracePt t="5358" x="917575" y="1835150"/>
          <p14:tracePt t="5375" x="925513" y="1817688"/>
          <p14:tracePt t="5392" x="925513" y="1808163"/>
          <p14:tracePt t="5408" x="950913" y="1782763"/>
          <p14:tracePt t="5425" x="1046163" y="1739900"/>
          <p14:tracePt t="5442" x="1243013" y="1722438"/>
          <p14:tracePt t="5459" x="1439863" y="1714500"/>
          <p14:tracePt t="5476" x="1620838" y="1722438"/>
          <p14:tracePt t="5492" x="1739900" y="1792288"/>
          <p14:tracePt t="5509" x="1749425" y="1843088"/>
          <p14:tracePt t="5526" x="1679575" y="1936750"/>
          <p14:tracePt t="5543" x="1577975" y="2039938"/>
          <p14:tracePt t="5559" x="1568450" y="2039938"/>
          <p14:tracePt t="5806" x="1603375" y="2039938"/>
          <p14:tracePt t="5813" x="1646238" y="2014538"/>
          <p14:tracePt t="5821" x="1671638" y="1989138"/>
          <p14:tracePt t="5828" x="1739900" y="1963738"/>
          <p14:tracePt t="5844" x="1800225" y="1936750"/>
          <p14:tracePt t="5861" x="1843088" y="1928813"/>
          <p14:tracePt t="5878" x="1860550" y="1928813"/>
          <p14:tracePt t="5895" x="1893888" y="1928813"/>
          <p14:tracePt t="5911" x="1928813" y="1936750"/>
          <p14:tracePt t="5928" x="1971675" y="1936750"/>
          <p14:tracePt t="5945" x="2032000" y="1920875"/>
          <p14:tracePt t="5962" x="2108200" y="1885950"/>
          <p14:tracePt t="5978" x="2203450" y="1851025"/>
          <p14:tracePt t="5995" x="2246313" y="1835150"/>
          <p14:tracePt t="6012" x="2263775" y="1835150"/>
          <p14:tracePt t="6029" x="2279650" y="1835150"/>
          <p14:tracePt t="6045" x="2297113" y="1835150"/>
          <p14:tracePt t="6062" x="2349500" y="1835150"/>
          <p14:tracePt t="6079" x="2511425" y="1903413"/>
          <p14:tracePt t="6096" x="2700338" y="1971675"/>
          <p14:tracePt t="6112" x="2922588" y="2039938"/>
          <p14:tracePt t="6129" x="3094038" y="2082800"/>
          <p14:tracePt t="6146" x="3214688" y="2100263"/>
          <p14:tracePt t="6163" x="3292475" y="2100263"/>
          <p14:tracePt t="6179" x="3378200" y="2117725"/>
          <p14:tracePt t="6196" x="3506788" y="2143125"/>
          <p14:tracePt t="6196" x="3582988" y="2160588"/>
          <p14:tracePt t="6213" x="3865563" y="2254250"/>
          <p14:tracePt t="6230" x="4122738" y="2349500"/>
          <p14:tracePt t="6247" x="4379913" y="2460625"/>
          <p14:tracePt t="6263" x="4500563" y="2511425"/>
          <p14:tracePt t="6280" x="4568825" y="2546350"/>
          <p14:tracePt t="6297" x="4629150" y="2597150"/>
          <p14:tracePt t="6314" x="4697413" y="2657475"/>
          <p14:tracePt t="6330" x="4792663" y="2778125"/>
          <p14:tracePt t="6347" x="4997450" y="3051175"/>
          <p14:tracePt t="6364" x="5151438" y="3265488"/>
          <p14:tracePt t="6381" x="5461000" y="3660775"/>
          <p14:tracePt t="6397" x="5821363" y="4132263"/>
          <p14:tracePt t="6414" x="5975350" y="4321175"/>
          <p14:tracePt t="6431" x="6051550" y="4414838"/>
          <p14:tracePt t="6448" x="6103938" y="4492625"/>
          <p14:tracePt t="6464" x="6121400" y="4543425"/>
          <p14:tracePt t="6481" x="6146800" y="4586288"/>
          <p14:tracePt t="6498" x="6154738" y="4637088"/>
          <p14:tracePt t="6514" x="6154738" y="4706938"/>
          <p14:tracePt t="6531" x="6164263" y="4800600"/>
          <p14:tracePt t="6548" x="6172200" y="4886325"/>
          <p14:tracePt t="6565" x="6197600" y="5032375"/>
          <p14:tracePt t="6581" x="6197600" y="5126038"/>
          <p14:tracePt t="6598" x="6197600" y="5237163"/>
          <p14:tracePt t="6616" x="6172200" y="5322888"/>
          <p14:tracePt t="6632" x="6129338" y="5408613"/>
          <p14:tracePt t="6649" x="6069013" y="5503863"/>
          <p14:tracePt t="6666" x="5992813" y="5589588"/>
          <p14:tracePt t="6682" x="5872163" y="5683250"/>
          <p14:tracePt t="6699" x="5743575" y="5768975"/>
          <p14:tracePt t="6715" x="5614988" y="5864225"/>
          <p14:tracePt t="6732" x="5408613" y="5957888"/>
          <p14:tracePt t="6749" x="5229225" y="6018213"/>
          <p14:tracePt t="6766" x="5065713" y="6061075"/>
          <p14:tracePt t="6783" x="4783138" y="6078538"/>
          <p14:tracePt t="6799" x="4568825" y="6086475"/>
          <p14:tracePt t="6816" x="4397375" y="6086475"/>
          <p14:tracePt t="6833" x="4251325" y="6094413"/>
          <p14:tracePt t="6850" x="4192588" y="6103938"/>
          <p14:tracePt t="6867" x="4132263" y="6111875"/>
          <p14:tracePt t="6883" x="4071938" y="6129338"/>
          <p14:tracePt t="6900" x="4011613" y="6137275"/>
          <p14:tracePt t="6917" x="3908425" y="6137275"/>
          <p14:tracePt t="6933" x="3763963" y="6111875"/>
          <p14:tracePt t="6951" x="3557588" y="6051550"/>
          <p14:tracePt t="6967" x="3386138" y="5975350"/>
          <p14:tracePt t="6984" x="3240088" y="5872163"/>
          <p14:tracePt t="7000" x="3154363" y="5803900"/>
          <p14:tracePt t="7017" x="3111500" y="5768975"/>
          <p14:tracePt t="7034" x="3103563" y="5743575"/>
          <p14:tracePt t="7051" x="3078163" y="5708650"/>
          <p14:tracePt t="7067" x="3043238" y="5665788"/>
          <p14:tracePt t="7084" x="3008313" y="5607050"/>
          <p14:tracePt t="7101" x="2863850" y="5408613"/>
          <p14:tracePt t="7118" x="2743200" y="5246688"/>
          <p14:tracePt t="7134" x="2597150" y="5040313"/>
          <p14:tracePt t="7151" x="2493963" y="4868863"/>
          <p14:tracePt t="7168" x="2408238" y="4697413"/>
          <p14:tracePt t="7185" x="2357438" y="4560888"/>
          <p14:tracePt t="7202" x="2314575" y="4440238"/>
          <p14:tracePt t="7218" x="2279650" y="4311650"/>
          <p14:tracePt t="7235" x="2279650" y="4217988"/>
          <p14:tracePt t="7252" x="2279650" y="4071938"/>
          <p14:tracePt t="7269" x="2279650" y="3865563"/>
          <p14:tracePt t="7285" x="2297113" y="3754438"/>
          <p14:tracePt t="7302" x="2339975" y="3592513"/>
          <p14:tracePt t="7319" x="2374900" y="3479800"/>
          <p14:tracePt t="7336" x="2435225" y="3378200"/>
          <p14:tracePt t="7352" x="2460625" y="3308350"/>
          <p14:tracePt t="7369" x="2554288" y="3214688"/>
          <p14:tracePt t="7386" x="2632075" y="3128963"/>
          <p14:tracePt t="7403" x="2725738" y="3008313"/>
          <p14:tracePt t="7419" x="2803525" y="2914650"/>
          <p14:tracePt t="7436" x="2932113" y="2786063"/>
          <p14:tracePt t="7453" x="3068638" y="2649538"/>
          <p14:tracePt t="7470" x="3163888" y="2571750"/>
          <p14:tracePt t="7487" x="3222625" y="2536825"/>
          <p14:tracePt t="7503" x="3292475" y="2493963"/>
          <p14:tracePt t="7520" x="3368675" y="2451100"/>
          <p14:tracePt t="7537" x="3479800" y="2417763"/>
          <p14:tracePt t="7553" x="3625850" y="2365375"/>
          <p14:tracePt t="7570" x="3789363" y="2332038"/>
          <p14:tracePt t="7587" x="3960813" y="2289175"/>
          <p14:tracePt t="7604" x="4140200" y="2263775"/>
          <p14:tracePt t="7621" x="4329113" y="2263775"/>
          <p14:tracePt t="7638" x="4414838" y="2263775"/>
          <p14:tracePt t="7654" x="4483100" y="2297113"/>
          <p14:tracePt t="7671" x="4611688" y="2349500"/>
          <p14:tracePt t="7688" x="4765675" y="2392363"/>
          <p14:tracePt t="7704" x="5040313" y="2468563"/>
          <p14:tracePt t="7721" x="5280025" y="2520950"/>
          <p14:tracePt t="7738" x="5435600" y="2554288"/>
          <p14:tracePt t="7755" x="5521325" y="2571750"/>
          <p14:tracePt t="7771" x="5589588" y="2597150"/>
          <p14:tracePt t="7788" x="5622925" y="2622550"/>
          <p14:tracePt t="7805" x="5665788" y="2657475"/>
          <p14:tracePt t="7822" x="5692775" y="2682875"/>
          <p14:tracePt t="7838" x="5735638" y="2692400"/>
          <p14:tracePt t="7855" x="5761038" y="2717800"/>
          <p14:tracePt t="7872" x="5778500" y="2725738"/>
          <p14:tracePt t="7888" x="5786438" y="2735263"/>
          <p14:tracePt t="7906" x="5786438" y="2743200"/>
          <p14:tracePt t="7922" x="5794375" y="2760663"/>
          <p14:tracePt t="7939" x="5803900" y="2803525"/>
          <p14:tracePt t="7955" x="5821363" y="2828925"/>
          <p14:tracePt t="7972" x="5829300" y="2854325"/>
          <p14:tracePt t="7972" x="5837238" y="2863850"/>
          <p14:tracePt t="7989" x="5846763" y="2863850"/>
          <p14:tracePt t="8085" x="5846763" y="2871788"/>
          <p14:tracePt t="8333" x="5854700" y="2871788"/>
          <p14:tracePt t="8365" x="5864225" y="2871788"/>
          <p14:tracePt t="9164" x="5864225" y="2863850"/>
          <p14:tracePt t="9180" x="5864225" y="2854325"/>
          <p14:tracePt t="9182" x="5854700" y="2854325"/>
          <p14:tracePt t="9195" x="5854700" y="2846388"/>
          <p14:tracePt t="9212" x="5821363" y="2803525"/>
          <p14:tracePt t="9228" x="5751513" y="2735263"/>
          <p14:tracePt t="9245" x="5683250" y="2665413"/>
          <p14:tracePt t="9262" x="5572125" y="2554288"/>
          <p14:tracePt t="9279" x="5468938" y="2451100"/>
          <p14:tracePt t="9295" x="5322888" y="2322513"/>
          <p14:tracePt t="9312" x="5168900" y="2193925"/>
          <p14:tracePt t="9329" x="4886325" y="1971675"/>
          <p14:tracePt t="9346" x="4594225" y="1765300"/>
          <p14:tracePt t="9362" x="4235450" y="1525588"/>
          <p14:tracePt t="9379" x="4029075" y="1397000"/>
          <p14:tracePt t="9396" x="3771900" y="1293813"/>
          <p14:tracePt t="9413" x="3694113" y="1277938"/>
          <p14:tracePt t="9429" x="3592513" y="1260475"/>
          <p14:tracePt t="9446" x="3497263" y="1250950"/>
          <p14:tracePt t="9463" x="3317875" y="1243013"/>
          <p14:tracePt t="9479" x="3086100" y="1243013"/>
          <p14:tracePt t="9497" x="2760663" y="1208088"/>
          <p14:tracePt t="9513" x="2486025" y="1192213"/>
          <p14:tracePt t="9530" x="2168525" y="1157288"/>
          <p14:tracePt t="9546" x="2022475" y="1131888"/>
          <p14:tracePt t="9563" x="2006600" y="1131888"/>
          <p14:tracePt t="9605" x="2014538" y="1131888"/>
          <p14:tracePt t="9606" x="2022475" y="1131888"/>
          <p14:tracePt t="9692" x="2014538" y="1131888"/>
          <p14:tracePt t="9757" x="2022475" y="1131888"/>
          <p14:tracePt t="9772" x="2032000" y="1131888"/>
          <p14:tracePt t="9780" x="2065338" y="1122363"/>
          <p14:tracePt t="9798" x="2082800" y="1114425"/>
          <p14:tracePt t="9815" x="2092325" y="1106488"/>
          <p14:tracePt t="9831" x="2100263" y="1096963"/>
          <p14:tracePt t="9848" x="2108200" y="1089025"/>
          <p14:tracePt t="9865" x="2125663" y="1089025"/>
          <p14:tracePt t="9882" x="2151063" y="1079500"/>
          <p14:tracePt t="9898" x="2185988" y="1071563"/>
          <p14:tracePt t="9915" x="2228850" y="1071563"/>
          <p14:tracePt t="9932" x="2314575" y="1063625"/>
          <p14:tracePt t="9949" x="2400300" y="1036638"/>
          <p14:tracePt t="9966" x="2486025" y="1020763"/>
          <p14:tracePt t="9982" x="2632075" y="993775"/>
          <p14:tracePt t="9999" x="2786063" y="977900"/>
          <p14:tracePt t="10016" x="2982913" y="977900"/>
          <p14:tracePt t="10032" x="3154363" y="985838"/>
          <p14:tracePt t="10049" x="3317875" y="1003300"/>
          <p14:tracePt t="10066" x="3429000" y="1011238"/>
          <p14:tracePt t="10083" x="3479800" y="1011238"/>
          <p14:tracePt t="10099" x="3514725" y="1011238"/>
          <p14:tracePt t="10117" x="3540125" y="1003300"/>
          <p14:tracePt t="10133" x="3575050" y="1003300"/>
          <p14:tracePt t="10150" x="3617913" y="1003300"/>
          <p14:tracePt t="10167" x="3694113" y="1020763"/>
          <p14:tracePt t="10183" x="3754438" y="1028700"/>
          <p14:tracePt t="10200" x="3779838" y="1028700"/>
          <p14:tracePt t="10332" x="3779838" y="1036638"/>
          <p14:tracePt t="10340" x="3763963" y="1036638"/>
          <p14:tracePt t="10340" x="3763963" y="1046163"/>
          <p14:tracePt t="10613" x="3771900" y="1046163"/>
          <p14:tracePt t="10677" x="3779838" y="1046163"/>
          <p14:tracePt t="10693" x="3789363" y="1046163"/>
          <p14:tracePt t="10700" x="3822700" y="1046163"/>
          <p14:tracePt t="10720" x="3883025" y="1046163"/>
          <p14:tracePt t="10736" x="3943350" y="1046163"/>
          <p14:tracePt t="10753" x="4037013" y="1046163"/>
          <p14:tracePt t="10770" x="4097338" y="1036638"/>
          <p14:tracePt t="10787" x="4140200" y="1020763"/>
          <p14:tracePt t="10804" x="4175125" y="1020763"/>
          <p14:tracePt t="10820" x="4175125" y="1011238"/>
          <p14:tracePt t="10837" x="4183063" y="1011238"/>
          <p14:tracePt t="10884" x="4192588" y="1011238"/>
          <p14:tracePt t="10893" x="4208463" y="1011238"/>
          <p14:tracePt t="10904" x="4251325" y="1003300"/>
          <p14:tracePt t="10920" x="4303713" y="985838"/>
          <p14:tracePt t="10938" x="4371975" y="968375"/>
          <p14:tracePt t="10954" x="4440238" y="960438"/>
          <p14:tracePt t="10971" x="4492625" y="942975"/>
          <p14:tracePt t="10988" x="4578350" y="935038"/>
          <p14:tracePt t="11005" x="4629150" y="925513"/>
          <p14:tracePt t="11021" x="4672013" y="925513"/>
          <p14:tracePt t="11038" x="4706938" y="925513"/>
          <p14:tracePt t="11055" x="4749800" y="925513"/>
          <p14:tracePt t="11071" x="4783138" y="925513"/>
          <p14:tracePt t="11088" x="4818063" y="925513"/>
          <p14:tracePt t="11105" x="4860925" y="935038"/>
          <p14:tracePt t="11122" x="4878388" y="935038"/>
          <p14:tracePt t="11138" x="4903788" y="942975"/>
          <p14:tracePt t="11155" x="4937125" y="950913"/>
          <p14:tracePt t="11155" x="4954588" y="960438"/>
          <p14:tracePt t="11172" x="5006975" y="968375"/>
          <p14:tracePt t="11189" x="5126038" y="968375"/>
          <p14:tracePt t="11205" x="5314950" y="977900"/>
          <p14:tracePt t="11222" x="5521325" y="985838"/>
          <p14:tracePt t="11239" x="5718175" y="985838"/>
          <p14:tracePt t="11256" x="5854700" y="1003300"/>
          <p14:tracePt t="11272" x="5940425" y="1020763"/>
          <p14:tracePt t="11289" x="5965825" y="1020763"/>
          <p14:tracePt t="11306" x="5975350" y="1020763"/>
          <p14:tracePt t="11323" x="5983288" y="1020763"/>
          <p14:tracePt t="11339" x="6078538" y="1020763"/>
          <p14:tracePt t="11356" x="6180138" y="1003300"/>
          <p14:tracePt t="11373" x="6318250" y="985838"/>
          <p14:tracePt t="11390" x="6464300" y="977900"/>
          <p14:tracePt t="11407" x="6626225" y="977900"/>
          <p14:tracePt t="11423" x="6721475" y="977900"/>
          <p14:tracePt t="11440" x="6764338" y="977900"/>
          <p14:tracePt t="11457" x="6772275" y="977900"/>
          <p14:tracePt t="11500" x="6780213" y="977900"/>
          <p14:tracePt t="11516" x="6789738" y="977900"/>
          <p14:tracePt t="11524" x="6858000" y="977900"/>
          <p14:tracePt t="11541" x="6986588" y="977900"/>
          <p14:tracePt t="11557" x="7080250" y="977900"/>
          <p14:tracePt t="11574" x="7115175" y="977900"/>
          <p14:tracePt t="11591" x="7123113" y="977900"/>
          <p14:tracePt t="11608" x="7123113" y="985838"/>
          <p14:tracePt t="12052" x="7115175" y="985838"/>
          <p14:tracePt t="12076" x="7107238" y="985838"/>
          <p14:tracePt t="12100" x="7097713" y="985838"/>
          <p14:tracePt t="12110" x="7089775" y="985838"/>
          <p14:tracePt t="12132" x="7080250" y="985838"/>
          <p14:tracePt t="12148" x="7072313" y="985838"/>
          <p14:tracePt t="12164" x="7054850" y="993775"/>
          <p14:tracePt t="12172" x="7046913" y="993775"/>
          <p14:tracePt t="12177" x="7004050" y="1003300"/>
          <p14:tracePt t="12194" x="6961188" y="1011238"/>
          <p14:tracePt t="12211" x="6865938" y="1028700"/>
          <p14:tracePt t="12228" x="6600825" y="1046163"/>
          <p14:tracePt t="12245" x="6361113" y="1054100"/>
          <p14:tracePt t="12261" x="6103938" y="1071563"/>
          <p14:tracePt t="12278" x="5751513" y="1089025"/>
          <p14:tracePt t="12295" x="5494338" y="1096963"/>
          <p14:tracePt t="12312" x="5246688" y="1114425"/>
          <p14:tracePt t="12328" x="5083175" y="1122363"/>
          <p14:tracePt t="12345" x="4860925" y="1157288"/>
          <p14:tracePt t="12362" x="4646613" y="1174750"/>
          <p14:tracePt t="12379" x="4364038" y="1174750"/>
          <p14:tracePt t="12395" x="3900488" y="1174750"/>
          <p14:tracePt t="12412" x="3514725" y="1174750"/>
          <p14:tracePt t="12429" x="3265488" y="1182688"/>
          <p14:tracePt t="12446" x="3017838" y="1182688"/>
          <p14:tracePt t="12462" x="2897188" y="1182688"/>
          <p14:tracePt t="12479" x="2863850" y="1182688"/>
          <p14:tracePt t="12496" x="2846388" y="1182688"/>
          <p14:tracePt t="12512" x="2820988" y="1192213"/>
          <p14:tracePt t="12529" x="2803525" y="1192213"/>
          <p14:tracePt t="12546" x="2760663" y="1192213"/>
          <p14:tracePt t="12563" x="2735263" y="1192213"/>
          <p14:tracePt t="12579" x="2708275" y="1192213"/>
          <p14:tracePt t="12597" x="2700338" y="1192213"/>
          <p14:tracePt t="12660" x="2692400" y="1192213"/>
          <p14:tracePt t="12668" x="2640013" y="1192213"/>
          <p14:tracePt t="12697" x="2579688" y="1192213"/>
          <p14:tracePt t="12713" x="2520950" y="1192213"/>
          <p14:tracePt t="12730" x="2493963" y="1192213"/>
          <p14:tracePt t="12772" x="2503488" y="1192213"/>
          <p14:tracePt t="12779" x="2536825" y="1174750"/>
          <p14:tracePt t="12797" x="2546350" y="1165225"/>
          <p14:tracePt t="12941" x="2554288" y="1165225"/>
          <p14:tracePt t="12942" x="2563813" y="1165225"/>
          <p14:tracePt t="12948" x="2571750" y="1149350"/>
          <p14:tracePt t="12965" x="2614613" y="1122363"/>
          <p14:tracePt t="12982" x="2640013" y="1106488"/>
          <p14:tracePt t="12998" x="2665413" y="1096963"/>
          <p14:tracePt t="13015" x="2674938" y="1089025"/>
          <p14:tracePt t="13032" x="2692400" y="1089025"/>
          <p14:tracePt t="13068" x="2708275" y="1089025"/>
          <p14:tracePt t="13069" x="2725738" y="1089025"/>
          <p14:tracePt t="13082" x="2803525" y="1089025"/>
          <p14:tracePt t="13099" x="2914650" y="1089025"/>
          <p14:tracePt t="13116" x="3128963" y="1079500"/>
          <p14:tracePt t="13133" x="3265488" y="1036638"/>
          <p14:tracePt t="13149" x="3368675" y="1011238"/>
          <p14:tracePt t="13166" x="3429000" y="985838"/>
          <p14:tracePt t="13183" x="3454400" y="977900"/>
          <p14:tracePt t="13200" x="3471863" y="977900"/>
          <p14:tracePt t="13236" x="3479800" y="977900"/>
          <p14:tracePt t="13252" x="3489325" y="977900"/>
          <p14:tracePt t="13253" x="3514725" y="977900"/>
          <p14:tracePt t="13267" x="3549650" y="985838"/>
          <p14:tracePt t="13283" x="3617913" y="977900"/>
          <p14:tracePt t="13300" x="3678238" y="950913"/>
          <p14:tracePt t="13317" x="3746500" y="925513"/>
          <p14:tracePt t="13334" x="3806825" y="900113"/>
          <p14:tracePt t="13350" x="3832225" y="900113"/>
          <p14:tracePt t="13388" x="3822700" y="900113"/>
          <p14:tracePt t="13412" x="3814763" y="908050"/>
          <p14:tracePt t="13417" x="3806825" y="917575"/>
          <p14:tracePt t="13434" x="3797300" y="935038"/>
          <p14:tracePt t="13500" x="3806825" y="935038"/>
          <p14:tracePt t="13620" x="3797300" y="935038"/>
          <p14:tracePt t="13653" x="3797300" y="942975"/>
          <p14:tracePt t="13654" x="3806825" y="942975"/>
          <p14:tracePt t="13852" x="3797300" y="942975"/>
          <p14:tracePt t="13860" x="3797300" y="950913"/>
          <p14:tracePt t="13870" x="3789363" y="968375"/>
          <p14:tracePt t="13887" x="3771900" y="985838"/>
          <p14:tracePt t="13904" x="3754438" y="1003300"/>
          <p14:tracePt t="13920" x="3746500" y="1020763"/>
          <p14:tracePt t="13937" x="3736975" y="1028700"/>
          <p14:tracePt t="13954" x="3729038" y="1046163"/>
          <p14:tracePt t="13971" x="3721100" y="1054100"/>
          <p14:tracePt t="13987" x="3686175" y="1106488"/>
          <p14:tracePt t="14004" x="3678238" y="1139825"/>
          <p14:tracePt t="14021" x="3651250" y="1192213"/>
          <p14:tracePt t="14038" x="3617913" y="1235075"/>
          <p14:tracePt t="14054" x="3582988" y="1293813"/>
          <p14:tracePt t="14071" x="3540125" y="1363663"/>
          <p14:tracePt t="14088" x="3497263" y="1457325"/>
          <p14:tracePt t="14105" x="3463925" y="1550988"/>
          <p14:tracePt t="14121" x="3436938" y="1620838"/>
          <p14:tracePt t="14138" x="3394075" y="1697038"/>
          <p14:tracePt t="14155" x="3360738" y="1757363"/>
          <p14:tracePt t="14171" x="3308350" y="1851025"/>
          <p14:tracePt t="14189" x="3275013" y="1936750"/>
          <p14:tracePt t="14205" x="3240088" y="2014538"/>
          <p14:tracePt t="14222" x="3189288" y="2108200"/>
          <p14:tracePt t="14239" x="3121025" y="2236788"/>
          <p14:tracePt t="14256" x="3068638" y="2339975"/>
          <p14:tracePt t="14272" x="3017838" y="2451100"/>
          <p14:tracePt t="14289" x="2992438" y="2528888"/>
          <p14:tracePt t="14306" x="2974975" y="2606675"/>
          <p14:tracePt t="14323" x="2949575" y="2665413"/>
          <p14:tracePt t="14339" x="2922588" y="2743200"/>
          <p14:tracePt t="14356" x="2906713" y="2794000"/>
          <p14:tracePt t="14373" x="2889250" y="2828925"/>
          <p14:tracePt t="14389" x="2871788" y="2889250"/>
          <p14:tracePt t="14406" x="2846388" y="2940050"/>
          <p14:tracePt t="14423" x="2836863" y="2974975"/>
          <p14:tracePt t="14440" x="2836863" y="3008313"/>
          <p14:tracePt t="14456" x="2828925" y="3051175"/>
          <p14:tracePt t="14473" x="2820988" y="3103563"/>
          <p14:tracePt t="14490" x="2820988" y="3154363"/>
          <p14:tracePt t="14507" x="2811463" y="3206750"/>
          <p14:tracePt t="14523" x="2803525" y="3300413"/>
          <p14:tracePt t="14540" x="2794000" y="3343275"/>
          <p14:tracePt t="14557" x="2794000" y="3394075"/>
          <p14:tracePt t="14574" x="2794000" y="3411538"/>
          <p14:tracePt t="14590" x="2794000" y="3446463"/>
          <p14:tracePt t="14608" x="2794000" y="3463925"/>
          <p14:tracePt t="14624" x="2794000" y="3497263"/>
          <p14:tracePt t="14641" x="2794000" y="3514725"/>
          <p14:tracePt t="14657" x="2794000" y="3540125"/>
          <p14:tracePt t="14674" x="2794000" y="3575050"/>
          <p14:tracePt t="14691" x="2803525" y="3617913"/>
          <p14:tracePt t="14708" x="2820988" y="3660775"/>
          <p14:tracePt t="14741" x="2836863" y="3703638"/>
          <p14:tracePt t="14743" x="2854325" y="3754438"/>
          <p14:tracePt t="14758" x="2879725" y="3806825"/>
          <p14:tracePt t="14775" x="2889250" y="3875088"/>
          <p14:tracePt t="14792" x="2922588" y="3960813"/>
          <p14:tracePt t="14808" x="2965450" y="4054475"/>
          <p14:tracePt t="14825" x="3017838" y="4183063"/>
          <p14:tracePt t="14842" x="3068638" y="4294188"/>
          <p14:tracePt t="14859" x="3128963" y="4422775"/>
          <p14:tracePt t="14875" x="3214688" y="4611688"/>
          <p14:tracePt t="14892" x="3300413" y="4757738"/>
          <p14:tracePt t="14909" x="3360738" y="4878388"/>
          <p14:tracePt t="14926" x="3446463" y="4989513"/>
          <p14:tracePt t="14942" x="3549650" y="5135563"/>
          <p14:tracePt t="14959" x="3668713" y="5254625"/>
          <p14:tracePt t="14976" x="3822700" y="5383213"/>
          <p14:tracePt t="14993" x="3951288" y="5478463"/>
          <p14:tracePt t="15009" x="4089400" y="5589588"/>
          <p14:tracePt t="15026" x="4208463" y="5665788"/>
          <p14:tracePt t="15043" x="4346575" y="5735638"/>
          <p14:tracePt t="15060" x="4560888" y="5829300"/>
          <p14:tracePt t="15077" x="4740275" y="5880100"/>
          <p14:tracePt t="15093" x="4929188" y="5922963"/>
          <p14:tracePt t="15110" x="5126038" y="5965825"/>
          <p14:tracePt t="15127" x="5322888" y="6000750"/>
          <p14:tracePt t="15143" x="5511800" y="6043613"/>
          <p14:tracePt t="15160" x="5726113" y="6078538"/>
          <p14:tracePt t="15177" x="5897563" y="6094413"/>
          <p14:tracePt t="15194" x="6008688" y="6094413"/>
          <p14:tracePt t="15211" x="6154738" y="6094413"/>
          <p14:tracePt t="15227" x="6335713" y="6086475"/>
          <p14:tracePt t="15244" x="6489700" y="6069013"/>
          <p14:tracePt t="15261" x="6583363" y="6061075"/>
          <p14:tracePt t="15277" x="6661150" y="6061075"/>
          <p14:tracePt t="15294" x="6686550" y="6061075"/>
          <p14:tracePt t="15348" x="6686550" y="6051550"/>
          <p14:tracePt t="15364" x="6686550" y="6043613"/>
          <p14:tracePt t="15396" x="6686550" y="6035675"/>
          <p14:tracePt t="15516" x="6686550" y="6026150"/>
          <p14:tracePt t="15532" x="6686550" y="6008688"/>
          <p14:tracePt t="15548" x="6686550" y="6000750"/>
          <p14:tracePt t="15562" x="6686550" y="5983288"/>
          <p14:tracePt t="15563" x="6686550" y="5965825"/>
          <p14:tracePt t="15579" x="6686550" y="5932488"/>
          <p14:tracePt t="15596" x="6704013" y="5915025"/>
          <p14:tracePt t="15613" x="6721475" y="5880100"/>
          <p14:tracePt t="15629" x="6729413" y="5846763"/>
          <p14:tracePt t="15646" x="6737350" y="5811838"/>
          <p14:tracePt t="15663" x="6754813" y="5761038"/>
          <p14:tracePt t="15680" x="6772275" y="5708650"/>
          <p14:tracePt t="15697" x="6789738" y="5649913"/>
          <p14:tracePt t="15713" x="6807200" y="5589588"/>
          <p14:tracePt t="15730" x="6823075" y="5537200"/>
          <p14:tracePt t="15747" x="6840538" y="5486400"/>
          <p14:tracePt t="15763" x="6875463" y="5408613"/>
          <p14:tracePt t="15780" x="6892925" y="5332413"/>
          <p14:tracePt t="15797" x="6926263" y="5254625"/>
          <p14:tracePt t="15814" x="6935788" y="5186363"/>
          <p14:tracePt t="15830" x="6943725" y="5092700"/>
          <p14:tracePt t="15847" x="6943725" y="4997450"/>
          <p14:tracePt t="15864" x="6943725" y="4868863"/>
          <p14:tracePt t="15881" x="6943725" y="4775200"/>
          <p14:tracePt t="15897" x="6951663" y="4646613"/>
          <p14:tracePt t="15914" x="6961188" y="4560888"/>
          <p14:tracePt t="15931" x="6969125" y="4414838"/>
          <p14:tracePt t="15948" x="6961188" y="4329113"/>
          <p14:tracePt t="15964" x="6935788" y="4217988"/>
          <p14:tracePt t="15981" x="6908800" y="4114800"/>
          <p14:tracePt t="15998" x="6865938" y="3968750"/>
          <p14:tracePt t="16015" x="6858000" y="3875088"/>
          <p14:tracePt t="16031" x="6850063" y="3763963"/>
          <p14:tracePt t="16048" x="6840538" y="3668713"/>
          <p14:tracePt t="16065" x="6840538" y="3617913"/>
          <p14:tracePt t="16082" x="6832600" y="3557588"/>
          <p14:tracePt t="16099" x="6823075" y="3506788"/>
          <p14:tracePt t="16115" x="6797675" y="3403600"/>
          <p14:tracePt t="16132" x="6764338" y="3325813"/>
          <p14:tracePt t="16149" x="6737350" y="3222625"/>
          <p14:tracePt t="16166" x="6704013" y="3146425"/>
          <p14:tracePt t="16182" x="6669088" y="3068638"/>
          <p14:tracePt t="16199" x="6643688" y="3043238"/>
          <p14:tracePt t="16216" x="6608763" y="3017838"/>
          <p14:tracePt t="16233" x="6600825" y="3000375"/>
          <p14:tracePt t="16249" x="6575425" y="2982913"/>
          <p14:tracePt t="16266" x="6565900" y="2974975"/>
          <p14:tracePt t="16283" x="6532563" y="2957513"/>
          <p14:tracePt t="16300" x="6497638" y="2949575"/>
          <p14:tracePt t="16316" x="6464300" y="2949575"/>
          <p14:tracePt t="16333" x="6421438" y="2949575"/>
          <p14:tracePt t="16350" x="6369050" y="2949575"/>
          <p14:tracePt t="16367" x="6318250" y="2949575"/>
          <p14:tracePt t="16383" x="6283325" y="2949575"/>
          <p14:tracePt t="16400" x="6249988" y="2957513"/>
          <p14:tracePt t="16417" x="6223000" y="2957513"/>
          <p14:tracePt t="16434" x="6207125" y="2965450"/>
          <p14:tracePt t="16450" x="6146800" y="2992438"/>
          <p14:tracePt t="16467" x="6026150" y="3043238"/>
          <p14:tracePt t="16484" x="5940425" y="3086100"/>
          <p14:tracePt t="16501" x="5846763" y="3128963"/>
          <p14:tracePt t="16518" x="5778500" y="3163888"/>
          <p14:tracePt t="16534" x="5718175" y="3206750"/>
          <p14:tracePt t="16551" x="5675313" y="3240088"/>
          <p14:tracePt t="16568" x="5622925" y="3282950"/>
          <p14:tracePt t="16585" x="5589588" y="3317875"/>
          <p14:tracePt t="16601" x="5564188" y="3335338"/>
          <p14:tracePt t="16618" x="5546725" y="3360738"/>
          <p14:tracePt t="16635" x="5511800" y="3394075"/>
          <p14:tracePt t="16652" x="5486400" y="3436938"/>
          <p14:tracePt t="16668" x="5468938" y="3463925"/>
          <p14:tracePt t="16685" x="5461000" y="3497263"/>
          <p14:tracePt t="16702" x="5461000" y="3514725"/>
          <p14:tracePt t="16719" x="5461000" y="3522663"/>
          <p14:tracePt t="16735" x="5461000" y="3532188"/>
          <p14:tracePt t="16788" x="5461000" y="3540125"/>
          <p14:tracePt t="16804" x="5461000" y="3549650"/>
          <p14:tracePt t="16820" x="5461000" y="3557588"/>
          <p14:tracePt t="16821" x="5461000" y="3575050"/>
          <p14:tracePt t="16836" x="5461000" y="3625850"/>
          <p14:tracePt t="16853" x="5468938" y="3686175"/>
          <p14:tracePt t="16870" x="5478463" y="3736975"/>
          <p14:tracePt t="16886" x="5486400" y="3771900"/>
          <p14:tracePt t="16980" x="5486400" y="3779838"/>
          <p14:tracePt t="16988" x="5486400" y="3789363"/>
          <p14:tracePt t="17004" x="5478463" y="3806825"/>
          <p14:tracePt t="17020" x="5478463" y="3822700"/>
          <p14:tracePt t="17037" x="5478463" y="3840163"/>
          <p14:tracePt t="17054" x="5478463" y="3849688"/>
          <p14:tracePt t="17132" x="5486400" y="3857625"/>
          <p14:tracePt t="17172" x="5486400" y="3865563"/>
          <p14:tracePt t="17204" x="5486400" y="3875088"/>
          <p14:tracePt t="17228" x="5486400" y="3883025"/>
          <p14:tracePt t="17315" x="5494338" y="3883025"/>
          <p14:tracePt t="17331" x="5503863" y="3883025"/>
          <p14:tracePt t="17340" x="5511800" y="3883025"/>
          <p14:tracePt t="17355" x="5529263" y="3883025"/>
          <p14:tracePt t="17372" x="5546725" y="3883025"/>
          <p14:tracePt t="17389" x="5554663" y="3883025"/>
          <p14:tracePt t="17406" x="5572125" y="3883025"/>
          <p14:tracePt t="17422" x="5580063" y="3883025"/>
          <p14:tracePt t="17439" x="5589588" y="3883025"/>
          <p14:tracePt t="17456" x="5597525" y="3883025"/>
          <p14:tracePt t="17473" x="5622925" y="3883025"/>
          <p14:tracePt t="17489" x="5649913" y="3883025"/>
          <p14:tracePt t="17506" x="5700713" y="3883025"/>
          <p14:tracePt t="17523" x="5751513" y="3883025"/>
          <p14:tracePt t="17540" x="5778500" y="3883025"/>
          <p14:tracePt t="17556" x="5786438" y="3883025"/>
          <p14:tracePt t="17708" x="5794375" y="3883025"/>
          <p14:tracePt t="17721" x="5803900" y="3883025"/>
          <p14:tracePt t="17724" x="5811838" y="3875088"/>
          <p14:tracePt t="17741" x="5821363" y="3875088"/>
          <p14:tracePt t="17758" x="5829300" y="3875088"/>
          <p14:tracePt t="17875" x="5837238" y="3875088"/>
          <p14:tracePt t="17892" x="5846763" y="3875088"/>
          <p14:tracePt t="17893" x="5864225" y="3865563"/>
          <p14:tracePt t="17908" x="5889625" y="3857625"/>
          <p14:tracePt t="17925" x="5897563" y="3857625"/>
          <p14:tracePt t="17942" x="5907088" y="3857625"/>
          <p14:tracePt t="18308" x="5897563" y="3857625"/>
          <p14:tracePt t="18565" x="5907088" y="3857625"/>
          <p14:tracePt t="18573" x="5915025" y="3857625"/>
          <p14:tracePt t="18580" x="5922963" y="3857625"/>
          <p14:tracePt t="18669" x="5932488" y="3857625"/>
          <p14:tracePt t="18676" x="5940425" y="3857625"/>
          <p14:tracePt t="18681" x="5940425" y="3849688"/>
          <p14:tracePt t="18697" x="5949950" y="3849688"/>
          <p14:tracePt t="18714" x="5957888" y="3849688"/>
          <p14:tracePt t="18772" x="5965825" y="3849688"/>
          <p14:tracePt t="18796" x="5975350" y="3849688"/>
          <p14:tracePt t="18821" x="5983288" y="3849688"/>
          <p14:tracePt t="18844" x="5992813" y="3849688"/>
          <p14:tracePt t="18845" x="6008688" y="3849688"/>
          <p14:tracePt t="18864" x="6026150" y="3849688"/>
          <p14:tracePt t="18881" x="6043613" y="3849688"/>
          <p14:tracePt t="18898" x="6051550" y="3849688"/>
          <p14:tracePt t="18915" x="6061075" y="3849688"/>
          <p14:tracePt t="18931" x="6069013" y="3849688"/>
          <p14:tracePt t="18988" x="6078538" y="3849688"/>
          <p14:tracePt t="18999" x="6086475" y="3849688"/>
          <p14:tracePt t="19015" x="6094413" y="3849688"/>
          <p14:tracePt t="19032" x="6121400" y="3857625"/>
          <p14:tracePt t="19049" x="6146800" y="3865563"/>
          <p14:tracePt t="19066" x="6164263" y="3865563"/>
          <p14:tracePt t="19082" x="6189663" y="3865563"/>
          <p14:tracePt t="19099" x="6197600" y="3865563"/>
          <p14:tracePt t="19116" x="6215063" y="3865563"/>
          <p14:tracePt t="19133" x="6223000" y="3865563"/>
          <p14:tracePt t="19149" x="6232525" y="3857625"/>
          <p14:tracePt t="19166" x="6240463" y="3857625"/>
          <p14:tracePt t="19183" x="6249988" y="3857625"/>
          <p14:tracePt t="19200" x="6265863" y="3857625"/>
          <p14:tracePt t="19216" x="6300788" y="3865563"/>
          <p14:tracePt t="19233" x="6326188" y="3865563"/>
          <p14:tracePt t="19276" x="6335713" y="3865563"/>
          <p14:tracePt t="19301" x="6343650" y="3865563"/>
          <p14:tracePt t="19302" x="6361113" y="3865563"/>
          <p14:tracePt t="19317" x="6378575" y="3865563"/>
          <p14:tracePt t="19334" x="6394450" y="3865563"/>
          <p14:tracePt t="19350" x="6411913" y="3883025"/>
          <p14:tracePt t="19437" x="6421438" y="3883025"/>
          <p14:tracePt t="19461" x="6429375" y="3883025"/>
          <p14:tracePt t="19463" x="6446838" y="3883025"/>
          <p14:tracePt t="19485" x="6472238" y="3883025"/>
          <p14:tracePt t="19502" x="6497638" y="3883025"/>
          <p14:tracePt t="19519" x="6507163" y="3883025"/>
          <p14:tracePt t="19621" x="6515100" y="3883025"/>
          <p14:tracePt t="19634" x="6532563" y="3883025"/>
          <p14:tracePt t="19634" x="6532563" y="3892550"/>
          <p14:tracePt t="19653" x="6540500" y="3892550"/>
          <p14:tracePt t="19669" x="6557963" y="3900488"/>
          <p14:tracePt t="19686" x="6565900" y="3900488"/>
          <p14:tracePt t="19741" x="6575425" y="3900488"/>
          <p14:tracePt t="19750" x="6583363" y="3900488"/>
          <p14:tracePt t="19770" x="6583363" y="3892550"/>
          <p14:tracePt t="19786" x="6583363" y="3883025"/>
          <p14:tracePt t="19803" x="6583363" y="3875088"/>
          <p14:tracePt t="19819" x="6592888" y="3865563"/>
          <p14:tracePt t="19837" x="6600825" y="3857625"/>
          <p14:tracePt t="19853" x="6608763" y="3849688"/>
          <p14:tracePt t="19870" x="6618288" y="3822700"/>
          <p14:tracePt t="19887" x="6635750" y="3797300"/>
          <p14:tracePt t="19903" x="6651625" y="3763963"/>
          <p14:tracePt t="19920" x="6669088" y="3736975"/>
          <p14:tracePt t="19937" x="6669088" y="3721100"/>
          <p14:tracePt t="19954" x="6669088" y="3711575"/>
          <p14:tracePt t="19970" x="6669088" y="3703638"/>
          <p14:tracePt t="19987" x="6669088" y="3694113"/>
          <p14:tracePt t="20004" x="6669088" y="3686175"/>
          <p14:tracePt t="20044" x="6669088" y="3678238"/>
          <p14:tracePt t="20049" x="6669088" y="3668713"/>
          <p14:tracePt t="20054" x="6669088" y="3651250"/>
          <p14:tracePt t="20071" x="6661150" y="3625850"/>
          <p14:tracePt t="20088" x="6626225" y="3582988"/>
          <p14:tracePt t="20104" x="6600825" y="3557588"/>
          <p14:tracePt t="20121" x="6557963" y="3514725"/>
          <p14:tracePt t="20138" x="6515100" y="3479800"/>
          <p14:tracePt t="20155" x="6480175" y="3446463"/>
          <p14:tracePt t="20171" x="6454775" y="3411538"/>
          <p14:tracePt t="20189" x="6437313" y="3394075"/>
          <p14:tracePt t="20205" x="6421438" y="3394075"/>
          <p14:tracePt t="20222" x="6386513" y="3386138"/>
          <p14:tracePt t="20238" x="6335713" y="3378200"/>
          <p14:tracePt t="20255" x="6283325" y="3378200"/>
          <p14:tracePt t="20272" x="6232525" y="3378200"/>
          <p14:tracePt t="20289" x="6180138" y="3378200"/>
          <p14:tracePt t="20306" x="6121400" y="3378200"/>
          <p14:tracePt t="20322" x="6078538" y="3378200"/>
          <p14:tracePt t="20339" x="6061075" y="3378200"/>
          <p14:tracePt t="20388" x="6051550" y="3378200"/>
          <p14:tracePt t="20396" x="6035675" y="3378200"/>
          <p14:tracePt t="20406" x="5965825" y="3378200"/>
          <p14:tracePt t="20423" x="5872163" y="3421063"/>
          <p14:tracePt t="20440" x="5743575" y="3471863"/>
          <p14:tracePt t="20456" x="5665788" y="3489325"/>
          <p14:tracePt t="20473" x="5640388" y="3497263"/>
          <p14:tracePt t="20572" x="5640388" y="3506788"/>
          <p14:tracePt t="20590" x="5632450" y="3506788"/>
          <p14:tracePt t="20607" x="5622925" y="3532188"/>
          <p14:tracePt t="20608" x="5597525" y="3592513"/>
          <p14:tracePt t="20624" x="5564188" y="3668713"/>
          <p14:tracePt t="20641" x="5529263" y="3736975"/>
          <p14:tracePt t="20657" x="5521325" y="3763963"/>
          <p14:tracePt t="20772" x="5521325" y="3771900"/>
          <p14:tracePt t="20784" x="5521325" y="3779838"/>
          <p14:tracePt t="20792" x="5511800" y="3806825"/>
          <p14:tracePt t="20809" x="5494338" y="3875088"/>
          <p14:tracePt t="20825" x="5486400" y="3960813"/>
          <p14:tracePt t="20842" x="5478463" y="4003675"/>
          <p14:tracePt t="20859" x="5478463" y="4021138"/>
          <p14:tracePt t="20949" x="5478463" y="4029075"/>
          <p14:tracePt t="20950" x="5486400" y="4029075"/>
          <p14:tracePt t="20959" x="5521325" y="4054475"/>
          <p14:tracePt t="20976" x="5554663" y="4089400"/>
          <p14:tracePt t="20993" x="5597525" y="4114800"/>
          <p14:tracePt t="21010" x="5632450" y="4140200"/>
          <p14:tracePt t="21026" x="5665788" y="4165600"/>
          <p14:tracePt t="21043" x="5683250" y="4183063"/>
          <p14:tracePt t="21060" x="5743575" y="4192588"/>
          <p14:tracePt t="21077" x="5794375" y="4208463"/>
          <p14:tracePt t="21093" x="5872163" y="4217988"/>
          <p14:tracePt t="21111" x="5922963" y="4225925"/>
          <p14:tracePt t="21127" x="6000750" y="4225925"/>
          <p14:tracePt t="21144" x="6069013" y="4235450"/>
          <p14:tracePt t="21160" x="6137275" y="4235450"/>
          <p14:tracePt t="21177" x="6180138" y="4235450"/>
          <p14:tracePt t="21194" x="6207125" y="4235450"/>
          <p14:tracePt t="21211" x="6240463" y="4235450"/>
          <p14:tracePt t="21227" x="6275388" y="4235450"/>
          <p14:tracePt t="21227" x="6292850" y="4235450"/>
          <p14:tracePt t="21245" x="6351588" y="4217988"/>
          <p14:tracePt t="21261" x="6411913" y="4208463"/>
          <p14:tracePt t="21278" x="6489700" y="4208463"/>
          <p14:tracePt t="21294" x="6575425" y="4192588"/>
          <p14:tracePt t="21311" x="6618288" y="4183063"/>
          <p14:tracePt t="21328" x="6651625" y="4165600"/>
          <p14:tracePt t="21344" x="6669088" y="4149725"/>
          <p14:tracePt t="21362" x="6686550" y="4114800"/>
          <p14:tracePt t="21378" x="6704013" y="4089400"/>
          <p14:tracePt t="21395" x="6721475" y="4054475"/>
          <p14:tracePt t="21412" x="6737350" y="4029075"/>
          <p14:tracePt t="21429" x="6754813" y="4003675"/>
          <p14:tracePt t="21445" x="6764338" y="3968750"/>
          <p14:tracePt t="21462" x="6772275" y="3935413"/>
          <p14:tracePt t="21479" x="6780213" y="3900488"/>
          <p14:tracePt t="21496" x="6807200" y="3857625"/>
          <p14:tracePt t="21512" x="6832600" y="3797300"/>
          <p14:tracePt t="21529" x="6865938" y="3729038"/>
          <p14:tracePt t="21546" x="6883400" y="3660775"/>
          <p14:tracePt t="21563" x="6892925" y="3592513"/>
          <p14:tracePt t="21579" x="6892925" y="3549650"/>
          <p14:tracePt t="21579" x="6892925" y="3532188"/>
          <p14:tracePt t="21596" x="6865938" y="3497263"/>
          <p14:tracePt t="21613" x="6840538" y="3454400"/>
          <p14:tracePt t="21630" x="6815138" y="3429000"/>
          <p14:tracePt t="21647" x="6772275" y="3403600"/>
          <p14:tracePt t="21663" x="6737350" y="3368675"/>
          <p14:tracePt t="21680" x="6711950" y="3335338"/>
          <p14:tracePt t="21696" x="6694488" y="3308350"/>
          <p14:tracePt t="21713" x="6669088" y="3282950"/>
          <p14:tracePt t="21730" x="6643688" y="3265488"/>
          <p14:tracePt t="21747" x="6565900" y="3232150"/>
          <p14:tracePt t="21763" x="6489700" y="3206750"/>
          <p14:tracePt t="21763" x="6411913" y="3179763"/>
          <p14:tracePt t="21781" x="6318250" y="3179763"/>
          <p14:tracePt t="21797" x="6215063" y="3179763"/>
          <p14:tracePt t="21815" x="6086475" y="3179763"/>
          <p14:tracePt t="21830" x="5992813" y="3179763"/>
          <p14:tracePt t="21847" x="5922963" y="3179763"/>
          <p14:tracePt t="21864" x="5889625" y="3179763"/>
          <p14:tracePt t="21881" x="5880100" y="3179763"/>
          <p14:tracePt t="21897" x="5872163" y="3189288"/>
          <p14:tracePt t="21914" x="5829300" y="3214688"/>
          <p14:tracePt t="21931" x="5683250" y="3275013"/>
          <p14:tracePt t="21949" x="5572125" y="3335338"/>
          <p14:tracePt t="21965" x="5468938" y="3386138"/>
          <p14:tracePt t="21981" x="5418138" y="3411538"/>
          <p14:tracePt t="21998" x="5392738" y="3429000"/>
          <p14:tracePt t="22015" x="5392738" y="3436938"/>
          <p14:tracePt t="22076" x="5392738" y="3446463"/>
          <p14:tracePt t="22098" x="5392738" y="3454400"/>
          <p14:tracePt t="22100" x="5383213" y="3479800"/>
          <p14:tracePt t="22115" x="5365750" y="3522663"/>
          <p14:tracePt t="22132" x="5332413" y="3617913"/>
          <p14:tracePt t="22149" x="5314950" y="3703638"/>
          <p14:tracePt t="22166" x="5307013" y="3779838"/>
          <p14:tracePt t="22182" x="5307013" y="3832225"/>
          <p14:tracePt t="22199" x="5307013" y="3849688"/>
          <p14:tracePt t="22216" x="5307013" y="3857625"/>
          <p14:tracePt t="22276" x="5314950" y="3857625"/>
          <p14:tracePt t="22284" x="5322888" y="3865563"/>
          <p14:tracePt t="22300" x="5349875" y="3883025"/>
          <p14:tracePt t="22317" x="5375275" y="3908425"/>
          <p14:tracePt t="22333" x="5400675" y="3925888"/>
          <p14:tracePt t="22350" x="5426075" y="3960813"/>
          <p14:tracePt t="22367" x="5451475" y="3978275"/>
          <p14:tracePt t="22384" x="5468938" y="3994150"/>
          <p14:tracePt t="22400" x="5486400" y="4011613"/>
          <p14:tracePt t="22417" x="5503863" y="4021138"/>
          <p14:tracePt t="22434" x="5529263" y="4029075"/>
          <p14:tracePt t="22451" x="5572125" y="4037013"/>
          <p14:tracePt t="22467" x="5632450" y="4054475"/>
          <p14:tracePt t="22484" x="5718175" y="4071938"/>
          <p14:tracePt t="22501" x="5751513" y="4079875"/>
          <p14:tracePt t="22518" x="5778500" y="4079875"/>
          <p14:tracePt t="22534" x="5811838" y="4089400"/>
          <p14:tracePt t="22551" x="5846763" y="4089400"/>
          <p14:tracePt t="22568" x="5889625" y="4089400"/>
          <p14:tracePt t="22585" x="5940425" y="4106863"/>
          <p14:tracePt t="22601" x="6018213" y="4114800"/>
          <p14:tracePt t="22618" x="6069013" y="4122738"/>
          <p14:tracePt t="22635" x="6121400" y="4122738"/>
          <p14:tracePt t="22652" x="6154738" y="4122738"/>
          <p14:tracePt t="22669" x="6164263" y="4122738"/>
          <p14:tracePt t="22836" x="6164263" y="4114800"/>
          <p14:tracePt t="22853" x="6172200" y="4097338"/>
          <p14:tracePt t="22869" x="6172200" y="4079875"/>
          <p14:tracePt t="22870" x="6172200" y="4037013"/>
          <p14:tracePt t="22886" x="6180138" y="3994150"/>
          <p14:tracePt t="22903" x="6189663" y="3935413"/>
          <p14:tracePt t="22920" x="6197600" y="3892550"/>
          <p14:tracePt t="22936" x="6207125" y="3865563"/>
          <p14:tracePt t="22953" x="6215063" y="3822700"/>
          <p14:tracePt t="22970" x="6232525" y="3797300"/>
          <p14:tracePt t="22987" x="6257925" y="3763963"/>
          <p14:tracePt t="23003" x="6275388" y="3729038"/>
          <p14:tracePt t="23003" x="6283325" y="3711575"/>
          <p14:tracePt t="23020" x="6308725" y="3686175"/>
          <p14:tracePt t="23037" x="6318250" y="3651250"/>
          <p14:tracePt t="23054" x="6326188" y="3643313"/>
          <p14:tracePt t="23070" x="6326188" y="3635375"/>
          <p14:tracePt t="23149" x="6326188" y="3625850"/>
          <p14:tracePt t="23157" x="6335713" y="3625850"/>
          <p14:tracePt t="23164" x="6335713" y="3608388"/>
          <p14:tracePt t="23172" x="6361113" y="3582988"/>
          <p14:tracePt t="23188" x="6386513" y="3522663"/>
          <p14:tracePt t="23205" x="6394450" y="3497263"/>
          <p14:tracePt t="23268" x="6386513" y="3497263"/>
          <p14:tracePt t="23273" x="6351588" y="3540125"/>
          <p14:tracePt t="23288" x="6283325" y="3600450"/>
          <p14:tracePt t="23305" x="6240463" y="3651250"/>
          <p14:tracePt t="23322" x="6232525" y="3686175"/>
          <p14:tracePt t="23339" x="6223000" y="3694113"/>
          <p14:tracePt t="23413" x="6223000" y="3703638"/>
          <p14:tracePt t="23425" x="6197600" y="3763963"/>
          <p14:tracePt t="23440" x="6172200" y="3883025"/>
          <p14:tracePt t="23457" x="6137275" y="4097338"/>
          <p14:tracePt t="23474" x="6129338" y="4268788"/>
          <p14:tracePt t="23490" x="6129338" y="4389438"/>
          <p14:tracePt t="23507" x="6129338" y="4422775"/>
          <p14:tracePt t="23541" x="6137275" y="4422775"/>
          <p14:tracePt t="23542" x="6146800" y="4422775"/>
          <p14:tracePt t="23557" x="6164263" y="4389438"/>
          <p14:tracePt t="23574" x="6164263" y="4354513"/>
          <p14:tracePt t="23591" x="6164263" y="4286250"/>
          <p14:tracePt t="23608" x="6154738" y="4235450"/>
          <p14:tracePt t="23624" x="6146800" y="4200525"/>
          <p14:tracePt t="23641" x="6129338" y="4149725"/>
          <p14:tracePt t="23658" x="6103938" y="4079875"/>
          <p14:tracePt t="23675" x="6094413" y="4021138"/>
          <p14:tracePt t="23692" x="6078538" y="3951288"/>
          <p14:tracePt t="23708" x="6061075" y="3865563"/>
          <p14:tracePt t="23724" x="6061075" y="3736975"/>
          <p14:tracePt t="23741" x="6061075" y="3678238"/>
          <p14:tracePt t="23758" x="6061075" y="3651250"/>
          <p14:tracePt t="23774" x="6051550" y="3643313"/>
          <p14:tracePt t="23814" x="6043613" y="3643313"/>
          <p14:tracePt t="23837" x="6035675" y="3643313"/>
          <p14:tracePt t="23845" x="6035675" y="3651250"/>
          <p14:tracePt t="23848" x="6026150" y="3668713"/>
          <p14:tracePt t="23859" x="6026150" y="3711575"/>
          <p14:tracePt t="23876" x="6008688" y="3746500"/>
          <p14:tracePt t="23893" x="6000750" y="3849688"/>
          <p14:tracePt t="23909" x="5983288" y="3935413"/>
          <p14:tracePt t="23926" x="5975350" y="4046538"/>
          <p14:tracePt t="23943" x="5957888" y="4192588"/>
          <p14:tracePt t="23960" x="5957888" y="4286250"/>
          <p14:tracePt t="23976" x="5957888" y="4346575"/>
          <p14:tracePt t="23993" x="5957888" y="4354513"/>
          <p14:tracePt t="24037" x="5965825" y="4354513"/>
          <p14:tracePt t="24046" x="5965825" y="4337050"/>
          <p14:tracePt t="24047" x="5965825" y="4303713"/>
          <p14:tracePt t="24060" x="5965825" y="4225925"/>
          <p14:tracePt t="24060" x="5965825" y="4165600"/>
          <p14:tracePt t="24077" x="5965825" y="4011613"/>
          <p14:tracePt t="24094" x="5965825" y="3917950"/>
          <p14:tracePt t="24111" x="5965825" y="3857625"/>
          <p14:tracePt t="24127" x="5965825" y="3849688"/>
          <p14:tracePt t="24189" x="5975350" y="3849688"/>
          <p14:tracePt t="24211" x="5975350" y="3857625"/>
          <p14:tracePt t="24212" x="5975350" y="3892550"/>
          <p14:tracePt t="24228" x="5975350" y="3951288"/>
          <p14:tracePt t="24245" x="5975350" y="4140200"/>
          <p14:tracePt t="24261" x="5975350" y="4260850"/>
          <p14:tracePt t="24278" x="5975350" y="4371975"/>
          <p14:tracePt t="24295" x="5975350" y="4389438"/>
          <p14:tracePt t="24341" x="5983288" y="4389438"/>
          <p14:tracePt t="24362" x="5992813" y="4371975"/>
          <p14:tracePt t="24363" x="5992813" y="4294188"/>
          <p14:tracePt t="24378" x="6000750" y="4165600"/>
          <p14:tracePt t="24395" x="6000750" y="4037013"/>
          <p14:tracePt t="24412" x="6000750" y="3883025"/>
          <p14:tracePt t="24429" x="6008688" y="3806825"/>
          <p14:tracePt t="24446" x="6018213" y="3806825"/>
          <p14:tracePt t="24501" x="6026150" y="3814763"/>
          <p14:tracePt t="24509" x="6026150" y="3849688"/>
          <p14:tracePt t="24517" x="6026150" y="3951288"/>
          <p14:tracePt t="24529" x="6000750" y="4097338"/>
          <p14:tracePt t="24546" x="5975350" y="4268788"/>
          <p14:tracePt t="24563" x="5949950" y="4406900"/>
          <p14:tracePt t="24579" x="5932488" y="4465638"/>
          <p14:tracePt t="24637" x="5932488" y="4432300"/>
          <p14:tracePt t="24637" x="5932488" y="4397375"/>
          <p14:tracePt t="24645" x="5907088" y="4294188"/>
          <p14:tracePt t="24663" x="5864225" y="4157663"/>
          <p14:tracePt t="24680" x="5803900" y="4037013"/>
          <p14:tracePt t="24697" x="5761038" y="3978275"/>
          <p14:tracePt t="24714" x="5735638" y="3960813"/>
          <p14:tracePt t="24798" x="5726113" y="3960813"/>
          <p14:tracePt t="24814" x="5708650" y="3978275"/>
          <p14:tracePt t="24815" x="5692775" y="3978275"/>
          <p14:tracePt t="24831" x="5675313" y="3986213"/>
          <p14:tracePt t="24848" x="5665788" y="3986213"/>
          <p14:tracePt t="24902" x="5683250" y="3986213"/>
          <p14:tracePt t="24917" x="5683250" y="3978275"/>
          <p14:tracePt t="24932" x="5692775" y="3968750"/>
          <p14:tracePt t="25013" x="5683250" y="3968750"/>
          <p14:tracePt t="25032" x="5675313" y="3968750"/>
          <p14:tracePt t="25077" x="5683250" y="3968750"/>
          <p14:tracePt t="25101" x="5692775" y="3968750"/>
          <p14:tracePt t="25125" x="5700713" y="3968750"/>
          <p14:tracePt t="25132" x="5708650" y="3968750"/>
          <p14:tracePt t="25134" x="5718175" y="3968750"/>
          <p14:tracePt t="25189" x="5726113" y="3968750"/>
          <p14:tracePt t="25190" x="5735638" y="3968750"/>
          <p14:tracePt t="25200" x="5803900" y="3994150"/>
          <p14:tracePt t="25216" x="5915025" y="4029075"/>
          <p14:tracePt t="25233" x="6000750" y="4046538"/>
          <p14:tracePt t="25250" x="6069013" y="4046538"/>
          <p14:tracePt t="25267" x="6103938" y="4046538"/>
          <p14:tracePt t="25284" x="6129338" y="4021138"/>
          <p14:tracePt t="25300" x="6172200" y="4003675"/>
          <p14:tracePt t="25317" x="6189663" y="4003675"/>
          <p14:tracePt t="25365" x="6197600" y="4003675"/>
          <p14:tracePt t="25367" x="6207125" y="4003675"/>
          <p14:tracePt t="25384" x="6215063" y="4003675"/>
          <p14:tracePt t="25401" x="6223000" y="4003675"/>
          <p14:tracePt t="25418" x="6240463" y="4003675"/>
          <p14:tracePt t="25434" x="6257925" y="3978275"/>
          <p14:tracePt t="25451" x="6292850" y="3960813"/>
          <p14:tracePt t="25468" x="6308725" y="3943350"/>
          <p14:tracePt t="25526" x="6300788" y="3943350"/>
          <p14:tracePt t="25551" x="6292850" y="3960813"/>
          <p14:tracePt t="25552" x="6283325" y="3960813"/>
          <p14:tracePt t="25622" x="6292850" y="3960813"/>
          <p14:tracePt t="25973" x="6283325" y="3960813"/>
          <p14:tracePt t="25997" x="6275388" y="3960813"/>
          <p14:tracePt t="26005" x="6232525" y="3960813"/>
          <p14:tracePt t="26021" x="6078538" y="3951288"/>
          <p14:tracePt t="26037" x="5915025" y="3925888"/>
          <p14:tracePt t="26055" x="5768975" y="3908425"/>
          <p14:tracePt t="26071" x="5607050" y="3908425"/>
          <p14:tracePt t="26088" x="5503863" y="3908425"/>
          <p14:tracePt t="26104" x="5365750" y="3908425"/>
          <p14:tracePt t="26121" x="5254625" y="3908425"/>
          <p14:tracePt t="26138" x="5108575" y="3908425"/>
          <p14:tracePt t="26155" x="4937125" y="3908425"/>
          <p14:tracePt t="26171" x="4808538" y="3908425"/>
          <p14:tracePt t="26188" x="4679950" y="3908425"/>
          <p14:tracePt t="26205" x="4621213" y="3908425"/>
          <p14:tracePt t="26293" x="4611688" y="3908425"/>
          <p14:tracePt t="26301" x="4603750" y="3908425"/>
          <p14:tracePt t="26305" x="4543425" y="3908425"/>
          <p14:tracePt t="26322" x="4379913" y="3908425"/>
          <p14:tracePt t="26339" x="4192588" y="3917950"/>
          <p14:tracePt t="26356" x="4029075" y="3925888"/>
          <p14:tracePt t="26373" x="3994150" y="3925888"/>
          <p14:tracePt t="26389" x="4011613" y="3925888"/>
          <p14:tracePt t="26406" x="4079875" y="3892550"/>
          <p14:tracePt t="26423" x="4122738" y="3865563"/>
          <p14:tracePt t="26440" x="4183063" y="3797300"/>
          <p14:tracePt t="26456" x="4225925" y="3746500"/>
          <p14:tracePt t="26473" x="4235450" y="3729038"/>
          <p14:tracePt t="26525" x="4225925" y="3729038"/>
          <p14:tracePt t="26527" x="4208463" y="3736975"/>
          <p14:tracePt t="26540" x="4192588" y="3754438"/>
          <p14:tracePt t="26557" x="4183063" y="3754438"/>
          <p14:tracePt t="26677" x="4175125" y="3754438"/>
          <p14:tracePt t="26685" x="4149725" y="3746500"/>
          <p14:tracePt t="26691" x="4021138" y="3721100"/>
          <p14:tracePt t="26708" x="3900488" y="3711575"/>
          <p14:tracePt t="26725" x="3806825" y="3703638"/>
          <p14:tracePt t="26741" x="3806825" y="3694113"/>
          <p14:tracePt t="26781" x="3822700" y="3686175"/>
          <p14:tracePt t="26782" x="3832225" y="3678238"/>
          <p14:tracePt t="26791" x="3849688" y="3643313"/>
          <p14:tracePt t="26808" x="3875088" y="3617913"/>
          <p14:tracePt t="26854" x="3875088" y="3608388"/>
          <p14:tracePt t="26901" x="3865563" y="3617913"/>
          <p14:tracePt t="26910" x="3865563" y="3625850"/>
          <p14:tracePt t="26957" x="3875088" y="3625850"/>
          <p14:tracePt t="26973" x="3883025" y="3625850"/>
          <p14:tracePt t="26993" x="3892550" y="3625850"/>
          <p14:tracePt t="27056" x="3900488" y="3625850"/>
          <p14:tracePt t="27079" x="3908425" y="3625850"/>
          <p14:tracePt t="27093" x="3917950" y="3625850"/>
          <p14:tracePt t="27095" x="3943350" y="3625850"/>
          <p14:tracePt t="27110" x="3968750" y="3625850"/>
          <p14:tracePt t="27127" x="3986213" y="3625850"/>
          <p14:tracePt t="27144" x="4003675" y="3625850"/>
          <p14:tracePt t="27160" x="4011613" y="3625850"/>
          <p14:tracePt t="27177" x="4037013" y="3625850"/>
          <p14:tracePt t="27194" x="4064000" y="3625850"/>
          <p14:tracePt t="27211" x="4114800" y="3625850"/>
          <p14:tracePt t="27227" x="4157663" y="3635375"/>
          <p14:tracePt t="27244" x="4217988" y="3635375"/>
          <p14:tracePt t="27261" x="4303713" y="3635375"/>
          <p14:tracePt t="27277" x="4371975" y="3635375"/>
          <p14:tracePt t="27295" x="4465638" y="3635375"/>
          <p14:tracePt t="27311" x="4535488" y="3617913"/>
          <p14:tracePt t="27328" x="4637088" y="3600450"/>
          <p14:tracePt t="27345" x="4722813" y="3600450"/>
          <p14:tracePt t="27362" x="4835525" y="3600450"/>
          <p14:tracePt t="27378" x="4954588" y="3600450"/>
          <p14:tracePt t="27395" x="5092700" y="3608388"/>
          <p14:tracePt t="27411" x="5211763" y="3617913"/>
          <p14:tracePt t="27429" x="5332413" y="3617913"/>
          <p14:tracePt t="27445" x="5375275" y="3617913"/>
          <p14:tracePt t="27462" x="5400675" y="3617913"/>
          <p14:tracePt t="27479" x="5435600" y="3608388"/>
          <p14:tracePt t="27495" x="5478463" y="3608388"/>
          <p14:tracePt t="27512" x="5537200" y="3617913"/>
          <p14:tracePt t="27529" x="5589588" y="3635375"/>
          <p14:tracePt t="27546" x="5614988" y="3635375"/>
          <p14:tracePt t="27562" x="5622925" y="3635375"/>
          <p14:tracePt t="27709" x="5622925" y="3643313"/>
          <p14:tracePt t="27733" x="5622925" y="3651250"/>
          <p14:tracePt t="27734" x="5622925" y="3660775"/>
          <p14:tracePt t="27747" x="5622925" y="3668713"/>
          <p14:tracePt t="27763" x="5640388" y="3678238"/>
          <p14:tracePt t="27780" x="5649913" y="3711575"/>
          <p14:tracePt t="27797" x="5657850" y="3754438"/>
          <p14:tracePt t="27814" x="5683250" y="3849688"/>
          <p14:tracePt t="27830" x="5743575" y="3994150"/>
          <p14:tracePt t="27847" x="5786438" y="4165600"/>
          <p14:tracePt t="27864" x="5854700" y="4346575"/>
          <p14:tracePt t="27881" x="5897563" y="4440238"/>
          <p14:tracePt t="27898" x="5907088" y="4449763"/>
          <p14:tracePt t="27973" x="5907088" y="4440238"/>
          <p14:tracePt t="27981" x="5889625" y="4422775"/>
          <p14:tracePt t="27998" x="5889625" y="4414838"/>
          <p14:tracePt t="28061" x="5889625" y="4406900"/>
          <p14:tracePt t="28062" x="5889625" y="4397375"/>
          <p14:tracePt t="28082" x="5897563" y="4364038"/>
          <p14:tracePt t="28099" x="5907088" y="4311650"/>
          <p14:tracePt t="28115" x="5922963" y="4208463"/>
          <p14:tracePt t="28132" x="5940425" y="4089400"/>
          <p14:tracePt t="28149" x="5940425" y="3892550"/>
          <p14:tracePt t="28166" x="5940425" y="3789363"/>
          <p14:tracePt t="28182" x="5949950" y="3721100"/>
          <p14:tracePt t="28199" x="5949950" y="3694113"/>
          <p14:tracePt t="28216" x="5957888" y="3686175"/>
          <p14:tracePt t="28233" x="5965825" y="3678238"/>
          <p14:tracePt t="28341" x="5957888" y="3678238"/>
          <p14:tracePt t="28365" x="5949950" y="3678238"/>
          <p14:tracePt t="28437" x="5940425" y="3678238"/>
          <p14:tracePt t="28440" x="5932488" y="3678238"/>
          <p14:tracePt t="28451" x="5897563" y="3694113"/>
          <p14:tracePt t="28467" x="5803900" y="3736975"/>
          <p14:tracePt t="28484" x="5607050" y="3779838"/>
          <p14:tracePt t="28501" x="5108575" y="3832225"/>
          <p14:tracePt t="28518" x="4697413" y="3832225"/>
          <p14:tracePt t="28534" x="4492625" y="3832225"/>
          <p14:tracePt t="28551" x="4371975" y="3832225"/>
          <p14:tracePt t="28568" x="4346575" y="3832225"/>
          <p14:tracePt t="28584" x="4346575" y="3822700"/>
          <p14:tracePt t="28601" x="4311650" y="3814763"/>
          <p14:tracePt t="28618" x="4175125" y="3806825"/>
          <p14:tracePt t="28635" x="3968750" y="3797300"/>
          <p14:tracePt t="28651" x="3678238" y="3797300"/>
          <p14:tracePt t="28668" x="3429000" y="3806825"/>
          <p14:tracePt t="28685" x="3411538" y="3806825"/>
          <p14:tracePt t="28702" x="3429000" y="3806825"/>
          <p14:tracePt t="28718" x="3479800" y="3797300"/>
          <p14:tracePt t="28735" x="3540125" y="3754438"/>
          <p14:tracePt t="28752" x="3582988" y="3721100"/>
          <p14:tracePt t="28769" x="3625850" y="3686175"/>
          <p14:tracePt t="28786" x="3643313" y="3678238"/>
          <p14:tracePt t="28837" x="3651250" y="3694113"/>
          <p14:tracePt t="28845" x="4303713" y="3875088"/>
          <p14:tracePt t="28903" x="5554663" y="3806825"/>
          <p14:tracePt t="29189" x="5572125" y="3832225"/>
          <p14:tracePt t="29190" x="6121400" y="4165600"/>
          <p14:tracePt t="29444" x="6318250" y="4303713"/>
          <p14:tracePt t="29557" x="6232525" y="4321175"/>
          <p14:tracePt t="29624" x="5564188" y="3429000"/>
          <p14:tracePt t="30194" x="5614988" y="3343275"/>
          <p14:tracePt t="30227" x="5640388" y="3429000"/>
          <p14:tracePt t="30681" x="5622925" y="3436938"/>
          <p14:tracePt t="30783" x="5503863" y="3479800"/>
          <p14:tracePt t="31099" x="5451475" y="3479800"/>
          <p14:tracePt t="31115" x="5357813" y="3454400"/>
          <p14:tracePt t="31132" x="5254625" y="3429000"/>
          <p14:tracePt t="31148" x="5211763" y="3421063"/>
          <p14:tracePt t="31221" x="5211763" y="3429000"/>
          <p14:tracePt t="31245" x="5203825" y="3429000"/>
          <p14:tracePt t="31247" x="5194300" y="3429000"/>
          <p14:tracePt t="31266" x="5168900" y="3429000"/>
          <p14:tracePt t="31283" x="5143500" y="3421063"/>
          <p14:tracePt t="31299" x="5126038" y="3411538"/>
          <p14:tracePt t="31334" x="5126038" y="3421063"/>
          <p14:tracePt t="31335" x="5126038" y="3471863"/>
          <p14:tracePt t="31350" x="5118100" y="3489325"/>
          <p14:tracePt t="31366" x="5100638" y="3497263"/>
          <p14:tracePt t="31383" x="5092700" y="3497263"/>
          <p14:tracePt t="31400" x="5065713" y="3514725"/>
          <p14:tracePt t="31417" x="5014913" y="3522663"/>
          <p14:tracePt t="31433" x="4937125" y="3565525"/>
          <p14:tracePt t="31451" x="4826000" y="3617913"/>
          <p14:tracePt t="31467" x="4749800" y="3686175"/>
          <p14:tracePt t="31484" x="4706938" y="3754438"/>
          <p14:tracePt t="31484" x="4697413" y="3779838"/>
          <p14:tracePt t="31501" x="4689475" y="3789363"/>
          <p14:tracePt t="31589" x="4679950" y="3797300"/>
          <p14:tracePt t="31601" x="4672013" y="3797300"/>
          <p14:tracePt t="31602" x="4672013" y="3806825"/>
          <p14:tracePt t="31617" x="4646613" y="3822700"/>
          <p14:tracePt t="31634" x="4637088" y="3840163"/>
          <p14:tracePt t="31652" x="4621213" y="3840163"/>
          <p14:tracePt t="31733" x="4621213" y="3849688"/>
          <p14:tracePt t="31741" x="4603750" y="3849688"/>
          <p14:tracePt t="31757" x="4568825" y="3865563"/>
          <p14:tracePt t="31768" x="4525963" y="3883025"/>
          <p14:tracePt t="31785" x="4492625" y="3883025"/>
          <p14:tracePt t="31802" x="4475163" y="3883025"/>
          <p14:tracePt t="31958" x="4475163" y="3875088"/>
          <p14:tracePt t="31973" x="4475163" y="3865563"/>
          <p14:tracePt t="31989" x="4483100" y="3865563"/>
          <p14:tracePt t="31990" x="4492625" y="3849688"/>
          <p14:tracePt t="32003" x="4500563" y="3840163"/>
          <p14:tracePt t="32020" x="4508500" y="3822700"/>
          <p14:tracePt t="32036" x="4518025" y="3806825"/>
          <p14:tracePt t="32101" x="4508500" y="3806825"/>
          <p14:tracePt t="32106" x="4483100" y="3814763"/>
          <p14:tracePt t="32120" x="4457700" y="3832225"/>
          <p14:tracePt t="32137" x="4457700" y="3849688"/>
          <p14:tracePt t="32154" x="4457700" y="3857625"/>
          <p14:tracePt t="32197" x="4465638" y="3857625"/>
          <p14:tracePt t="32205" x="4475163" y="3857625"/>
          <p14:tracePt t="32221" x="4483100" y="3857625"/>
          <p14:tracePt t="32222" x="4492625" y="3849688"/>
          <p14:tracePt t="32301" x="4492625" y="3857625"/>
          <p14:tracePt t="32302" x="4500563" y="3865563"/>
          <p14:tracePt t="32321" x="4508500" y="3865563"/>
          <p14:tracePt t="32338" x="4518025" y="3865563"/>
          <p14:tracePt t="32355" x="4525963" y="3865563"/>
          <p14:tracePt t="32372" x="4535488" y="3865563"/>
          <p14:tracePt t="32485" x="4535488" y="3875088"/>
          <p14:tracePt t="32637" x="4525963" y="3875088"/>
          <p14:tracePt t="32645" x="4525963" y="3883025"/>
          <p14:tracePt t="32657" x="4518025" y="3892550"/>
          <p14:tracePt t="32673" x="4518025" y="3900488"/>
          <p14:tracePt t="32733" x="4525963" y="3900488"/>
          <p14:tracePt t="33500" x="4518025" y="3900488"/>
          <p14:tracePt t="33510" x="4508500" y="3900488"/>
          <p14:tracePt t="33528" x="4500563" y="3908425"/>
          <p14:tracePt t="33564" x="4492625" y="3908425"/>
          <p14:tracePt t="33596" x="4475163" y="3908425"/>
          <p14:tracePt t="33604" x="4465638" y="3917950"/>
          <p14:tracePt t="33611" x="4321175" y="3960813"/>
          <p14:tracePt t="33628" x="4149725" y="3994150"/>
          <p14:tracePt t="33644" x="3865563" y="4037013"/>
          <p14:tracePt t="33661" x="3703638" y="4054475"/>
          <p14:tracePt t="33678" x="3557588" y="4064000"/>
          <p14:tracePt t="33694" x="3549650" y="4064000"/>
          <p14:tracePt t="33732" x="3565525" y="4064000"/>
          <p14:tracePt t="33733" x="3575050" y="4064000"/>
          <p14:tracePt t="33745" x="3592513" y="4054475"/>
          <p14:tracePt t="33761" x="3600450" y="4046538"/>
          <p14:tracePt t="33778" x="3600450" y="4037013"/>
          <p14:tracePt t="33795" x="3600450" y="4029075"/>
          <p14:tracePt t="33860" x="3592513" y="4029075"/>
          <p14:tracePt t="33861" x="3592513" y="4021138"/>
          <p14:tracePt t="33879" x="3592513" y="4011613"/>
          <p14:tracePt t="33916" x="3600450" y="4011613"/>
          <p14:tracePt t="33929" x="3600450" y="4003675"/>
          <p14:tracePt t="33930" x="3600450" y="3994150"/>
          <p14:tracePt t="33964" x="3600450" y="3986213"/>
          <p14:tracePt t="33988" x="3600450" y="3978275"/>
          <p14:tracePt t="34004" x="3582988" y="3968750"/>
          <p14:tracePt t="34012" x="3565525" y="3943350"/>
          <p14:tracePt t="34030" x="3549650" y="3925888"/>
          <p14:tracePt t="34046" x="3549650" y="3917950"/>
          <p14:tracePt t="34063" x="3549650" y="3908425"/>
          <p14:tracePt t="34100" x="3549650" y="3900488"/>
          <p14:tracePt t="34116" x="3549650" y="3892550"/>
          <p14:tracePt t="34132" x="3549650" y="3875088"/>
          <p14:tracePt t="34147" x="3540125" y="3857625"/>
          <p14:tracePt t="34164" x="3522663" y="3849688"/>
          <p14:tracePt t="34165" x="3506788" y="3814763"/>
          <p14:tracePt t="34181" x="3489325" y="3789363"/>
          <p14:tracePt t="34197" x="3463925" y="3736975"/>
          <p14:tracePt t="34214" x="3446463" y="3694113"/>
          <p14:tracePt t="34231" x="3446463" y="3668713"/>
          <p14:tracePt t="34248" x="3446463" y="3643313"/>
          <p14:tracePt t="34264" x="3436938" y="3617913"/>
          <p14:tracePt t="34281" x="3429000" y="3592513"/>
          <p14:tracePt t="34298" x="3421063" y="3549650"/>
          <p14:tracePt t="34315" x="3368675" y="3471863"/>
          <p14:tracePt t="34331" x="3240088" y="3343275"/>
          <p14:tracePt t="34348" x="3154363" y="3282950"/>
          <p14:tracePt t="34365" x="3043238" y="3214688"/>
          <p14:tracePt t="34382" x="2949575" y="3146425"/>
          <p14:tracePt t="34398" x="2863850" y="3111500"/>
          <p14:tracePt t="34415" x="2768600" y="3078163"/>
          <p14:tracePt t="34432" x="2546350" y="3025775"/>
          <p14:tracePt t="34449" x="2143125" y="2922588"/>
          <p14:tracePt t="34465" x="1646238" y="2794000"/>
          <p14:tracePt t="34482" x="1165225" y="2649538"/>
          <p14:tracePt t="34499" x="849313" y="2563813"/>
          <p14:tracePt t="34516" x="779463" y="2554288"/>
          <p14:tracePt t="34596" x="779463" y="2546350"/>
          <p14:tracePt t="34629" x="779463" y="2536825"/>
          <p14:tracePt t="34631" x="771525" y="2536825"/>
          <p14:tracePt t="34764" x="771525" y="2528888"/>
          <p14:tracePt t="34787" x="771525" y="2520950"/>
          <p14:tracePt t="34812" x="771525" y="2511425"/>
          <p14:tracePt t="34818" x="754063" y="2511425"/>
          <p14:tracePt t="34834" x="754063" y="2503488"/>
          <p14:tracePt t="34851" x="754063" y="2493963"/>
          <p14:tracePt t="34868" x="763588" y="2486025"/>
          <p14:tracePt t="34885" x="779463" y="2478088"/>
          <p14:tracePt t="34901" x="788988" y="2468563"/>
          <p14:tracePt t="34918" x="806450" y="2460625"/>
          <p14:tracePt t="34934" x="814388" y="2451100"/>
          <p14:tracePt t="34951" x="814388" y="2443163"/>
          <p14:tracePt t="34988" x="814388" y="2435225"/>
          <p14:tracePt t="35036" x="822325" y="2435225"/>
          <p14:tracePt t="35052" x="831850" y="2435225"/>
          <p14:tracePt t="35053" x="839788" y="2435225"/>
          <p14:tracePt t="35069" x="857250" y="2435225"/>
          <p14:tracePt t="35085" x="865188" y="2435225"/>
          <p14:tracePt t="35102" x="892175" y="2425700"/>
          <p14:tracePt t="35119" x="925513" y="2417763"/>
          <p14:tracePt t="35136" x="950913" y="2408238"/>
          <p14:tracePt t="35152" x="985838" y="2400300"/>
          <p14:tracePt t="35169" x="1011238" y="2400300"/>
          <p14:tracePt t="35186" x="1079500" y="2392363"/>
          <p14:tracePt t="35203" x="1131888" y="2382838"/>
          <p14:tracePt t="35219" x="1192213" y="2374900"/>
          <p14:tracePt t="35236" x="1217613" y="2357438"/>
          <p14:tracePt t="35253" x="1250950" y="2349500"/>
          <p14:tracePt t="35270" x="1285875" y="2339975"/>
          <p14:tracePt t="35286" x="1328738" y="2322513"/>
          <p14:tracePt t="35304" x="1363663" y="2306638"/>
          <p14:tracePt t="35320" x="1406525" y="2289175"/>
          <p14:tracePt t="35337" x="1449388" y="2263775"/>
          <p14:tracePt t="35353" x="1500188" y="2254250"/>
          <p14:tracePt t="35370" x="1543050" y="2236788"/>
          <p14:tracePt t="35387" x="1603375" y="2220913"/>
          <p14:tracePt t="35404" x="1654175" y="2203450"/>
          <p14:tracePt t="35420" x="1671638" y="2193925"/>
          <p14:tracePt t="35437" x="1706563" y="2185988"/>
          <p14:tracePt t="35454" x="1739900" y="2168525"/>
          <p14:tracePt t="35471" x="1765300" y="2160588"/>
          <p14:tracePt t="35488" x="1800225" y="2160588"/>
          <p14:tracePt t="35504" x="1825625" y="2151063"/>
          <p14:tracePt t="35522" x="1843088" y="2151063"/>
          <p14:tracePt t="35539" x="1868488" y="2151063"/>
          <p14:tracePt t="35539" x="1885950" y="2151063"/>
          <p14:tracePt t="35557" x="1893888" y="2151063"/>
          <p14:tracePt t="35572" x="1928813" y="2151063"/>
          <p14:tracePt t="35589" x="1971675" y="2151063"/>
          <p14:tracePt t="35606" x="2039938" y="2151063"/>
          <p14:tracePt t="35623" x="2125663" y="2151063"/>
          <p14:tracePt t="35639" x="2211388" y="2168525"/>
          <p14:tracePt t="35656" x="2263775" y="2178050"/>
          <p14:tracePt t="35673" x="2297113" y="2178050"/>
          <p14:tracePt t="35690" x="2314575" y="2185988"/>
          <p14:tracePt t="35706" x="2332038" y="2185988"/>
          <p14:tracePt t="35723" x="2339975" y="2193925"/>
          <p14:tracePt t="35740" x="2478088" y="2254250"/>
          <p14:tracePt t="35757" x="2606675" y="2306638"/>
          <p14:tracePt t="35773" x="2768600" y="2382838"/>
          <p14:tracePt t="35790" x="2871788" y="2425700"/>
          <p14:tracePt t="35807" x="2922588" y="2443163"/>
          <p14:tracePt t="35824" x="2932113" y="2460625"/>
          <p14:tracePt t="35840" x="2932113" y="2468563"/>
          <p14:tracePt t="35857" x="2932113" y="2478088"/>
          <p14:tracePt t="35874" x="2932113" y="2486025"/>
          <p14:tracePt t="35891" x="2940050" y="2493963"/>
          <p14:tracePt t="35907" x="2965450" y="2528888"/>
          <p14:tracePt t="35924" x="3025775" y="2606675"/>
          <p14:tracePt t="35941" x="3086100" y="2665413"/>
          <p14:tracePt t="35958" x="3121025" y="2708275"/>
          <p14:tracePt t="35975" x="3128963" y="2735263"/>
          <p14:tracePt t="35991" x="3136900" y="2760663"/>
          <p14:tracePt t="36008" x="3136900" y="2768600"/>
          <p14:tracePt t="36025" x="3146425" y="2794000"/>
          <p14:tracePt t="36042" x="3154363" y="2820988"/>
          <p14:tracePt t="36058" x="3163888" y="2854325"/>
          <p14:tracePt t="36076" x="3171825" y="2906713"/>
          <p14:tracePt t="36092" x="3189288" y="2949575"/>
          <p14:tracePt t="36109" x="3197225" y="2982913"/>
          <p14:tracePt t="36142" x="3206750" y="3000375"/>
          <p14:tracePt t="36159" x="3206750" y="3017838"/>
          <p14:tracePt t="36175" x="3206750" y="3035300"/>
          <p14:tracePt t="36192" x="3214688" y="3068638"/>
          <p14:tracePt t="36209" x="3214688" y="3103563"/>
          <p14:tracePt t="36226" x="3214688" y="3128963"/>
          <p14:tracePt t="36242" x="3222625" y="3163888"/>
          <p14:tracePt t="36259" x="3222625" y="3179763"/>
          <p14:tracePt t="36276" x="3240088" y="3206750"/>
          <p14:tracePt t="36293" x="3240088" y="3214688"/>
          <p14:tracePt t="36309" x="3249613" y="3222625"/>
          <p14:tracePt t="36326" x="3265488" y="3240088"/>
          <p14:tracePt t="36343" x="3265488" y="3257550"/>
          <p14:tracePt t="36360" x="3275013" y="3275013"/>
          <p14:tracePt t="36377" x="3292475" y="3282950"/>
          <p14:tracePt t="36393" x="3300413" y="3292475"/>
          <p14:tracePt t="36410" x="3317875" y="3300413"/>
          <p14:tracePt t="36427" x="3351213" y="3325813"/>
          <p14:tracePt t="36443" x="3394075" y="3343275"/>
          <p14:tracePt t="36443" x="3403600" y="3351213"/>
          <p14:tracePt t="36461" x="3421063" y="3351213"/>
          <p14:tracePt t="36653" x="3411538" y="3351213"/>
          <p14:tracePt t="36661" x="3317875" y="3351213"/>
          <p14:tracePt t="36679" x="3197225" y="3317875"/>
          <p14:tracePt t="36695" x="3094038" y="3275013"/>
          <p14:tracePt t="36712" x="2982913" y="3232150"/>
          <p14:tracePt t="36729" x="2906713" y="3189288"/>
          <p14:tracePt t="36746" x="2863850" y="3146425"/>
          <p14:tracePt t="36762" x="2828925" y="3121025"/>
          <p14:tracePt t="36779" x="2725738" y="3078163"/>
          <p14:tracePt t="36779" x="2632075" y="3043238"/>
          <p14:tracePt t="36797" x="2443163" y="3000375"/>
          <p14:tracePt t="36813" x="1792288" y="2863850"/>
          <p14:tracePt t="36830" x="1431925" y="2828925"/>
          <p14:tracePt t="36846" x="1036638" y="2760663"/>
          <p14:tracePt t="36863" x="839788" y="2708275"/>
          <p14:tracePt t="36879" x="822325" y="2700338"/>
          <p14:tracePt t="36896" x="839788" y="2692400"/>
          <p14:tracePt t="36913" x="857250" y="2682875"/>
          <p14:tracePt t="36930" x="882650" y="2657475"/>
          <p14:tracePt t="36946" x="900113" y="2640013"/>
          <p14:tracePt t="36963" x="900113" y="2622550"/>
          <p14:tracePt t="36980" x="882650" y="2622550"/>
          <p14:tracePt t="36997" x="822325" y="2622550"/>
          <p14:tracePt t="37013" x="711200" y="2622550"/>
          <p14:tracePt t="37030" x="642938" y="2614613"/>
          <p14:tracePt t="37047" x="617538" y="2606675"/>
          <p14:tracePt t="37064" x="617538" y="2597150"/>
          <p14:tracePt t="37081" x="625475" y="2579688"/>
          <p14:tracePt t="37097" x="650875" y="2536825"/>
          <p14:tracePt t="37114" x="677863" y="2468563"/>
          <p14:tracePt t="37131" x="711200" y="2400300"/>
          <p14:tracePt t="37148" x="746125" y="2322513"/>
          <p14:tracePt t="37164" x="771525" y="2263775"/>
          <p14:tracePt t="37181" x="771525" y="2246313"/>
          <p14:tracePt t="37198" x="771525" y="2236788"/>
          <p14:tracePt t="37215" x="779463" y="2203450"/>
          <p14:tracePt t="37231" x="806450" y="2168525"/>
          <p14:tracePt t="37248" x="831850" y="2125663"/>
          <p14:tracePt t="37265" x="865188" y="2082800"/>
          <p14:tracePt t="37282" x="925513" y="2022475"/>
          <p14:tracePt t="37298" x="985838" y="1963738"/>
          <p14:tracePt t="37315" x="1028700" y="1928813"/>
          <p14:tracePt t="37332" x="1063625" y="1911350"/>
          <p14:tracePt t="37349" x="1071563" y="1903413"/>
          <p14:tracePt t="37365" x="1106488" y="1903413"/>
          <p14:tracePt t="37382" x="1200150" y="1903413"/>
          <p14:tracePt t="37399" x="1311275" y="1903413"/>
          <p14:tracePt t="37416" x="1517650" y="1893888"/>
          <p14:tracePt t="37432" x="1697038" y="1885950"/>
          <p14:tracePt t="37449" x="1903413" y="1860550"/>
          <p14:tracePt t="37466" x="2065338" y="1835150"/>
          <p14:tracePt t="37482" x="2178050" y="1817688"/>
          <p14:tracePt t="37499" x="2211388" y="1817688"/>
          <p14:tracePt t="37516" x="2236788" y="1817688"/>
          <p14:tracePt t="37533" x="2246313" y="1825625"/>
          <p14:tracePt t="37550" x="2263775" y="1843088"/>
          <p14:tracePt t="37567" x="2306638" y="1868488"/>
          <p14:tracePt t="37584" x="2382838" y="1911350"/>
          <p14:tracePt t="37600" x="2451100" y="1936750"/>
          <p14:tracePt t="37617" x="2546350" y="1963738"/>
          <p14:tracePt t="37634" x="2622550" y="1979613"/>
          <p14:tracePt t="37651" x="2682875" y="1997075"/>
          <p14:tracePt t="37667" x="2717800" y="2014538"/>
          <p14:tracePt t="37683" x="2725738" y="2032000"/>
          <p14:tracePt t="37701" x="2725738" y="2049463"/>
          <p14:tracePt t="37717" x="2735263" y="2082800"/>
          <p14:tracePt t="37734" x="2743200" y="2125663"/>
          <p14:tracePt t="37751" x="2760663" y="2178050"/>
          <p14:tracePt t="37768" x="2786063" y="2220913"/>
          <p14:tracePt t="37784" x="2786063" y="2228850"/>
          <p14:tracePt t="37801" x="2794000" y="2236788"/>
          <p14:tracePt t="37853" x="2794000" y="2246313"/>
          <p14:tracePt t="37854" x="2794000" y="2254250"/>
          <p14:tracePt t="37868" x="2794000" y="2271713"/>
          <p14:tracePt t="37885" x="2786063" y="2297113"/>
          <p14:tracePt t="37901" x="2778125" y="2339975"/>
          <p14:tracePt t="37919" x="2768600" y="2382838"/>
          <p14:tracePt t="37935" x="2760663" y="2425700"/>
          <p14:tracePt t="37952" x="2751138" y="2460625"/>
          <p14:tracePt t="37968" x="2751138" y="2478088"/>
          <p14:tracePt t="38005" x="2751138" y="2486025"/>
          <p14:tracePt t="38005" x="2751138" y="2493963"/>
          <p14:tracePt t="38019" x="2743200" y="2503488"/>
          <p14:tracePt t="38035" x="2717800" y="2520950"/>
          <p14:tracePt t="38053" x="2700338" y="2546350"/>
          <p14:tracePt t="38069" x="2665413" y="2571750"/>
          <p14:tracePt t="38086" x="2622550" y="2606675"/>
          <p14:tracePt t="38102" x="2579688" y="2640013"/>
          <p14:tracePt t="38119" x="2546350" y="2682875"/>
          <p14:tracePt t="38136" x="2520950" y="2708275"/>
          <p14:tracePt t="38153" x="2503488" y="2717800"/>
          <p14:tracePt t="38170" x="2493963" y="2725738"/>
          <p14:tracePt t="38186" x="2478088" y="2743200"/>
          <p14:tracePt t="38203" x="2443163" y="2743200"/>
          <p14:tracePt t="38220" x="2349500" y="2778125"/>
          <p14:tracePt t="38237" x="2279650" y="2794000"/>
          <p14:tracePt t="38253" x="2220913" y="2820988"/>
          <p14:tracePt t="38270" x="2160588" y="2836863"/>
          <p14:tracePt t="38287" x="2125663" y="2854325"/>
          <p14:tracePt t="38304" x="2108200" y="2854325"/>
          <p14:tracePt t="38320" x="2100263" y="2863850"/>
          <p14:tracePt t="38337" x="2082800" y="2871788"/>
          <p14:tracePt t="38354" x="2039938" y="2871788"/>
          <p14:tracePt t="38371" x="1971675" y="2879725"/>
          <p14:tracePt t="38387" x="1851025" y="2879725"/>
          <p14:tracePt t="38404" x="1697038" y="2889250"/>
          <p14:tracePt t="38421" x="1620838" y="2897188"/>
          <p14:tracePt t="38438" x="1577975" y="2897188"/>
          <p14:tracePt t="38455" x="1568450" y="2897188"/>
          <p14:tracePt t="38516" x="1560513" y="2897188"/>
          <p14:tracePt t="38525" x="1550988" y="2897188"/>
          <p14:tracePt t="38525" x="1517650" y="2897188"/>
          <p14:tracePt t="38538" x="1336675" y="2897188"/>
          <p14:tracePt t="38555" x="1011238" y="2897188"/>
          <p14:tracePt t="38572" x="617538" y="2897188"/>
          <p14:tracePt t="38589" x="436563" y="2871788"/>
          <p14:tracePt t="38606" x="411163" y="2854325"/>
          <p14:tracePt t="38622" x="420688" y="2836863"/>
          <p14:tracePt t="38639" x="436563" y="2803525"/>
          <p14:tracePt t="38656" x="471488" y="2751138"/>
          <p14:tracePt t="38672" x="488950" y="2708275"/>
          <p14:tracePt t="38689" x="522288" y="2657475"/>
          <p14:tracePt t="38706" x="539750" y="2632075"/>
          <p14:tracePt t="38723" x="549275" y="2622550"/>
          <p14:tracePt t="38788" x="549275" y="2614613"/>
          <p14:tracePt t="38812" x="557213" y="2606675"/>
          <p14:tracePt t="38823" x="557213" y="2597150"/>
          <p14:tracePt t="38828" x="574675" y="2579688"/>
          <p14:tracePt t="38840" x="592138" y="2554288"/>
          <p14:tracePt t="38856" x="592138" y="2546350"/>
          <p14:tracePt t="38873" x="592138" y="2536825"/>
          <p14:tracePt t="38890" x="592138" y="2528888"/>
          <p14:tracePt t="38972" x="600075" y="2528888"/>
          <p14:tracePt t="38980" x="608013" y="2511425"/>
          <p14:tracePt t="38980" x="617538" y="2511425"/>
          <p14:tracePt t="38996" x="625475" y="2503488"/>
          <p14:tracePt t="39007" x="650875" y="2478088"/>
          <p14:tracePt t="39024" x="677863" y="2460625"/>
          <p14:tracePt t="39041" x="693738" y="2443163"/>
          <p14:tracePt t="39058" x="703263" y="2435225"/>
          <p14:tracePt t="39074" x="711200" y="2425700"/>
          <p14:tracePt t="39091" x="728663" y="2417763"/>
          <p14:tracePt t="39108" x="746125" y="2417763"/>
          <p14:tracePt t="39125" x="788988" y="2408238"/>
          <p14:tracePt t="39141" x="839788" y="2408238"/>
          <p14:tracePt t="39158" x="935038" y="2392363"/>
          <p14:tracePt t="39175" x="1020763" y="2374900"/>
          <p14:tracePt t="39192" x="1122363" y="2357438"/>
          <p14:tracePt t="39208" x="1192213" y="2357438"/>
          <p14:tracePt t="39225" x="1243013" y="2357438"/>
          <p14:tracePt t="39242" x="1293813" y="2357438"/>
          <p14:tracePt t="39259" x="1336675" y="2357438"/>
          <p14:tracePt t="39275" x="1397000" y="2365375"/>
          <p14:tracePt t="39293" x="1465263" y="2374900"/>
          <p14:tracePt t="39309" x="1560513" y="2382838"/>
          <p14:tracePt t="39326" x="1654175" y="2392363"/>
          <p14:tracePt t="39343" x="1765300" y="2392363"/>
          <p14:tracePt t="39359" x="1843088" y="2392363"/>
          <p14:tracePt t="39376" x="1920875" y="2392363"/>
          <p14:tracePt t="39393" x="2006600" y="2392363"/>
          <p14:tracePt t="39409" x="2065338" y="2392363"/>
          <p14:tracePt t="39426" x="2151063" y="2392363"/>
          <p14:tracePt t="39443" x="2211388" y="2400300"/>
          <p14:tracePt t="39460" x="2289175" y="2408238"/>
          <p14:tracePt t="39477" x="2322513" y="2408238"/>
          <p14:tracePt t="39493" x="2374900" y="2417763"/>
          <p14:tracePt t="39510" x="2435225" y="2425700"/>
          <p14:tracePt t="39527" x="2536825" y="2443163"/>
          <p14:tracePt t="39544" x="2597150" y="2451100"/>
          <p14:tracePt t="39560" x="2640013" y="2460625"/>
          <p14:tracePt t="39577" x="2640013" y="2468563"/>
          <p14:tracePt t="39644" x="2649538" y="2468563"/>
          <p14:tracePt t="39660" x="2665413" y="2468563"/>
          <p14:tracePt t="39678" x="2692400" y="2468563"/>
          <p14:tracePt t="39694" x="2700338" y="2468563"/>
          <p14:tracePt t="39893" x="2692400" y="2468563"/>
          <p14:tracePt t="39894" x="2682875" y="2468563"/>
          <p14:tracePt t="39912" x="2665413" y="2478088"/>
          <p14:tracePt t="39929" x="2632075" y="2478088"/>
          <p14:tracePt t="39946" x="2579688" y="2486025"/>
          <p14:tracePt t="39963" x="2520950" y="2503488"/>
          <p14:tracePt t="39979" x="2443163" y="2520950"/>
          <p14:tracePt t="39996" x="2271713" y="2546350"/>
          <p14:tracePt t="40013" x="2185988" y="2554288"/>
          <p14:tracePt t="40030" x="2100263" y="2571750"/>
          <p14:tracePt t="40046" x="2039938" y="2571750"/>
          <p14:tracePt t="40063" x="1954213" y="2589213"/>
          <p14:tracePt t="40080" x="1792288" y="2606675"/>
          <p14:tracePt t="40097" x="1603375" y="2632075"/>
          <p14:tracePt t="40114" x="1363663" y="2649538"/>
          <p14:tracePt t="40130" x="1208088" y="2657475"/>
          <p14:tracePt t="40147" x="1114425" y="2657475"/>
          <p14:tracePt t="40164" x="1089025" y="2657475"/>
          <p14:tracePt t="40220" x="1079500" y="2657475"/>
          <p14:tracePt t="40236" x="1036638" y="2649538"/>
          <p14:tracePt t="40248" x="917575" y="2649538"/>
          <p14:tracePt t="40264" x="625475" y="2649538"/>
          <p14:tracePt t="40281" x="393700" y="2649538"/>
          <p14:tracePt t="40298" x="206375" y="2649538"/>
          <p14:tracePt t="40333" x="231775" y="2640013"/>
          <p14:tracePt t="40334" x="257175" y="2632075"/>
          <p14:tracePt t="40348" x="446088" y="2563813"/>
          <p14:tracePt t="40365" x="617538" y="2486025"/>
          <p14:tracePt t="40382" x="763588" y="2425700"/>
          <p14:tracePt t="40398" x="849313" y="2392363"/>
          <p14:tracePt t="40415" x="882650" y="2392363"/>
          <p14:tracePt t="40432" x="892175" y="2392363"/>
          <p14:tracePt t="40449" x="892175" y="2400300"/>
          <p14:tracePt t="40465" x="892175" y="2451100"/>
          <p14:tracePt t="40482" x="908050" y="2478088"/>
          <p14:tracePt t="40499" x="925513" y="2478088"/>
          <p14:tracePt t="40516" x="1028700" y="2468563"/>
          <p14:tracePt t="40533" x="1200150" y="2417763"/>
          <p14:tracePt t="40549" x="1457325" y="2332038"/>
          <p14:tracePt t="40566" x="1782763" y="2236788"/>
          <p14:tracePt t="40583" x="2135188" y="2151063"/>
          <p14:tracePt t="40600" x="2289175" y="2125663"/>
          <p14:tracePt t="40616" x="2349500" y="2125663"/>
          <p14:tracePt t="40634" x="2365375" y="2125663"/>
          <p14:tracePt t="40650" x="2382838" y="2143125"/>
          <p14:tracePt t="40667" x="2417763" y="2178050"/>
          <p14:tracePt t="40683" x="2511425" y="2211388"/>
          <p14:tracePt t="40683" x="2589213" y="2228850"/>
          <p14:tracePt t="40700" x="2725738" y="2236788"/>
          <p14:tracePt t="40717" x="2854325" y="2236788"/>
          <p14:tracePt t="40733" x="2982913" y="2220913"/>
          <p14:tracePt t="40750" x="3078163" y="2185988"/>
          <p14:tracePt t="40767" x="3128963" y="2178050"/>
          <p14:tracePt t="40828" x="3121025" y="2178050"/>
          <p14:tracePt t="40836" x="3121025" y="2185988"/>
          <p14:tracePt t="40851" x="3111500" y="2193925"/>
          <p14:tracePt t="40996" x="3111500" y="2203450"/>
          <p14:tracePt t="41028" x="3111500" y="2211388"/>
          <p14:tracePt t="41068" x="3121025" y="2211388"/>
          <p14:tracePt t="41069" x="3128963" y="2211388"/>
          <p14:tracePt t="41085" x="3136900" y="2211388"/>
          <p14:tracePt t="41188" x="3146425" y="2211388"/>
          <p14:tracePt t="41196" x="3146425" y="2203450"/>
          <p14:tracePt t="41202" x="3154363" y="2193925"/>
          <p14:tracePt t="41219" x="3163888" y="2185988"/>
          <p14:tracePt t="41219" x="3171825" y="2178050"/>
          <p14:tracePt t="41292" x="3171825" y="2185988"/>
          <p14:tracePt t="41293" x="3171825" y="2211388"/>
          <p14:tracePt t="41303" x="3171825" y="2306638"/>
          <p14:tracePt t="41320" x="3171825" y="2460625"/>
          <p14:tracePt t="41337" x="3171825" y="2563813"/>
          <p14:tracePt t="41353" x="3171825" y="2640013"/>
          <p14:tracePt t="41370" x="3179763" y="2649538"/>
          <p14:tracePt t="41387" x="3197225" y="2649538"/>
          <p14:tracePt t="41404" x="3206750" y="2649538"/>
          <p14:tracePt t="41420" x="3222625" y="2632075"/>
          <p14:tracePt t="41437" x="3232150" y="2606675"/>
          <p14:tracePt t="41454" x="3240088" y="2579688"/>
          <p14:tracePt t="41471" x="3240088" y="2546350"/>
          <p14:tracePt t="41488" x="3240088" y="2520950"/>
          <p14:tracePt t="41504" x="3240088" y="2493963"/>
          <p14:tracePt t="41540" x="3240088" y="2486025"/>
          <p14:tracePt t="41541" x="3249613" y="2486025"/>
          <p14:tracePt t="41613" x="3249613" y="2503488"/>
          <p14:tracePt t="41613" x="3232150" y="2546350"/>
          <p14:tracePt t="41621" x="3222625" y="2665413"/>
          <p14:tracePt t="41638" x="3214688" y="2803525"/>
          <p14:tracePt t="41656" x="3214688" y="2922588"/>
          <p14:tracePt t="41672" x="3214688" y="2982913"/>
          <p14:tracePt t="41689" x="3214688" y="2992438"/>
          <p14:tracePt t="41705" x="3232150" y="2992438"/>
          <p14:tracePt t="41722" x="3240088" y="2982913"/>
          <p14:tracePt t="41739" x="3265488" y="2914650"/>
          <p14:tracePt t="41756" x="3325813" y="2708275"/>
          <p14:tracePt t="41773" x="3335338" y="2554288"/>
          <p14:tracePt t="41789" x="3343275" y="2435225"/>
          <p14:tracePt t="41806" x="3343275" y="2374900"/>
          <p14:tracePt t="41823" x="3343275" y="2365375"/>
          <p14:tracePt t="41908" x="3343275" y="2392363"/>
          <p14:tracePt t="41916" x="3343275" y="2417763"/>
          <p14:tracePt t="41924" x="3343275" y="2536825"/>
          <p14:tracePt t="41940" x="3308350" y="2768600"/>
          <p14:tracePt t="41957" x="3275013" y="2914650"/>
          <p14:tracePt t="41973" x="3257550" y="2965450"/>
          <p14:tracePt t="41990" x="3257550" y="2974975"/>
          <p14:tracePt t="42027" x="3265488" y="2957513"/>
          <p14:tracePt t="42040" x="3292475" y="2914650"/>
          <p14:tracePt t="42041" x="3317875" y="2794000"/>
          <p14:tracePt t="42057" x="3343275" y="2632075"/>
          <p14:tracePt t="42074" x="3360738" y="2468563"/>
          <p14:tracePt t="42091" x="3360738" y="2382838"/>
          <p14:tracePt t="42107" x="3360738" y="2349500"/>
          <p14:tracePt t="42164" x="3360738" y="2357438"/>
          <p14:tracePt t="42180" x="3360738" y="2374900"/>
          <p14:tracePt t="42185" x="3351213" y="2400300"/>
          <p14:tracePt t="42191" x="3343275" y="2443163"/>
          <p14:tracePt t="42208" x="3335338" y="2536825"/>
          <p14:tracePt t="42225" x="3308350" y="2606675"/>
          <p14:tracePt t="42241" x="3300413" y="2657475"/>
          <p14:tracePt t="42259" x="3292475" y="2665413"/>
          <p14:tracePt t="42308" x="3292475" y="2649538"/>
          <p14:tracePt t="42313" x="3308350" y="2606675"/>
          <p14:tracePt t="42325" x="3360738" y="2511425"/>
          <p14:tracePt t="42342" x="3394075" y="2425700"/>
          <p14:tracePt t="42359" x="3411538" y="2349500"/>
          <p14:tracePt t="42376" x="3421063" y="2289175"/>
          <p14:tracePt t="42392" x="3429000" y="2279650"/>
          <p14:tracePt t="42452" x="3429000" y="2289175"/>
          <p14:tracePt t="42460" x="3429000" y="2332038"/>
          <p14:tracePt t="42460" x="3421063" y="2365375"/>
          <p14:tracePt t="42476" x="3403600" y="2486025"/>
          <p14:tracePt t="42493" x="3378200" y="2614613"/>
          <p14:tracePt t="42510" x="3351213" y="2735263"/>
          <p14:tracePt t="42526" x="3343275" y="2803525"/>
          <p14:tracePt t="42543" x="3335338" y="2811463"/>
          <p14:tracePt t="42560" x="3343275" y="2811463"/>
          <p14:tracePt t="42577" x="3351213" y="2803525"/>
          <p14:tracePt t="42593" x="3394075" y="2717800"/>
          <p14:tracePt t="42610" x="3421063" y="2614613"/>
          <p14:tracePt t="42627" x="3454400" y="2468563"/>
          <p14:tracePt t="42644" x="3471863" y="2357438"/>
          <p14:tracePt t="42661" x="3471863" y="2349500"/>
          <p14:tracePt t="42708" x="3471863" y="2357438"/>
          <p14:tracePt t="42727" x="3463925" y="2400300"/>
          <p14:tracePt t="42729" x="3436938" y="2511425"/>
          <p14:tracePt t="42744" x="3411538" y="2597150"/>
          <p14:tracePt t="42761" x="3394075" y="2692400"/>
          <p14:tracePt t="42778" x="3386138" y="2735263"/>
          <p14:tracePt t="42795" x="3378200" y="2760663"/>
          <p14:tracePt t="42861" x="3378200" y="2735263"/>
          <p14:tracePt t="42862" x="3386138" y="2682875"/>
          <p14:tracePt t="42878" x="3386138" y="2622550"/>
          <p14:tracePt t="42895" x="3386138" y="2546350"/>
          <p14:tracePt t="42912" x="3386138" y="2511425"/>
          <p14:tracePt t="42929" x="3386138" y="2486025"/>
          <p14:tracePt t="42945" x="3386138" y="2468563"/>
          <p14:tracePt t="42962" x="3386138" y="2460625"/>
          <p14:tracePt t="42997" x="3386138" y="2451100"/>
          <p14:tracePt t="43077" x="3386138" y="2443163"/>
          <p14:tracePt t="43102" x="3386138" y="2435225"/>
          <p14:tracePt t="43132" x="3386138" y="2425700"/>
          <p14:tracePt t="43228" x="3394075" y="2425700"/>
          <p14:tracePt t="43261" x="3403600" y="2417763"/>
          <p14:tracePt t="43324" x="3394075" y="2417763"/>
          <p14:tracePt t="43332" x="3378200" y="2425700"/>
          <p14:tracePt t="43405" x="3386138" y="2417763"/>
          <p14:tracePt t="43412" x="3394075" y="2400300"/>
          <p14:tracePt t="43431" x="3403600" y="2392363"/>
          <p14:tracePt t="43448" x="3403600" y="2382838"/>
          <p14:tracePt t="43508" x="3386138" y="2392363"/>
          <p14:tracePt t="43516" x="3351213" y="2417763"/>
          <p14:tracePt t="43516" x="3335338" y="2425700"/>
          <p14:tracePt t="43589" x="3343275" y="2417763"/>
          <p14:tracePt t="43599" x="3360738" y="2392363"/>
          <p14:tracePt t="43600" x="3378200" y="2374900"/>
          <p14:tracePt t="43616" x="3386138" y="2349500"/>
          <p14:tracePt t="43633" x="3394075" y="2339975"/>
          <p14:tracePt t="43692" x="3386138" y="2339975"/>
          <p14:tracePt t="43708" x="3378200" y="2339975"/>
          <p14:tracePt t="43780" x="3386138" y="2339975"/>
          <p14:tracePt t="43781" x="3386138" y="2332038"/>
          <p14:tracePt t="43800" x="3386138" y="2322513"/>
          <p14:tracePt t="43868" x="3386138" y="2332038"/>
          <p14:tracePt t="43868" x="3378200" y="2339975"/>
          <p14:tracePt t="43885" x="3368675" y="2339975"/>
          <p14:tracePt t="43885" x="3368675" y="2357438"/>
          <p14:tracePt t="44028" x="3368675" y="2365375"/>
          <p14:tracePt t="44035" x="3368675" y="2392363"/>
          <p14:tracePt t="44051" x="3351213" y="2486025"/>
          <p14:tracePt t="44068" x="3351213" y="2520950"/>
          <p14:tracePt t="44085" x="3351213" y="2536825"/>
          <p14:tracePt t="44204" x="3351213" y="2546350"/>
          <p14:tracePt t="44212" x="3351213" y="2554288"/>
          <p14:tracePt t="44220" x="3351213" y="2606675"/>
          <p14:tracePt t="44236" x="3343275" y="2708275"/>
          <p14:tracePt t="44252" x="3343275" y="2794000"/>
          <p14:tracePt t="44269" x="3343275" y="2854325"/>
          <p14:tracePt t="44286" x="3368675" y="2922588"/>
          <p14:tracePt t="44303" x="3378200" y="2949575"/>
          <p14:tracePt t="44319" x="3386138" y="2957513"/>
          <p14:tracePt t="44336" x="3386138" y="2974975"/>
          <p14:tracePt t="44353" x="3394075" y="2992438"/>
          <p14:tracePt t="44370" x="3394075" y="3008313"/>
          <p14:tracePt t="44404" x="3386138" y="3017838"/>
          <p14:tracePt t="44421" x="3386138" y="3025775"/>
          <p14:tracePt t="44422" x="3378200" y="3035300"/>
          <p14:tracePt t="44500" x="3386138" y="3035300"/>
          <p14:tracePt t="44525" x="3394075" y="3035300"/>
          <p14:tracePt t="44537" x="3394075" y="3025775"/>
          <p14:tracePt t="44538" x="3394075" y="3008313"/>
          <p14:tracePt t="44554" x="3386138" y="2965450"/>
          <p14:tracePt t="44571" x="3368675" y="2906713"/>
          <p14:tracePt t="44588" x="3368675" y="2778125"/>
          <p14:tracePt t="44604" x="3360738" y="2640013"/>
          <p14:tracePt t="44621" x="3360738" y="2511425"/>
          <p14:tracePt t="44638" x="3360738" y="2374900"/>
          <p14:tracePt t="44655" x="3360738" y="2297113"/>
          <p14:tracePt t="44671" x="3360738" y="2254250"/>
          <p14:tracePt t="44689" x="3360738" y="2236788"/>
          <p14:tracePt t="44781" x="3368675" y="2236788"/>
          <p14:tracePt t="44783" x="3368675" y="2228850"/>
          <p14:tracePt t="44789" x="3386138" y="2203450"/>
          <p14:tracePt t="44806" x="3394075" y="2178050"/>
          <p14:tracePt t="44876" x="3386138" y="2178050"/>
          <p14:tracePt t="44900" x="3386138" y="2185988"/>
          <p14:tracePt t="44916" x="3386138" y="2203450"/>
          <p14:tracePt t="44924" x="3378200" y="2211388"/>
          <p14:tracePt t="44972" x="3386138" y="2211388"/>
          <p14:tracePt t="44990" x="3394075" y="2211388"/>
          <p14:tracePt t="45060" x="3386138" y="2211388"/>
          <p14:tracePt t="45076" x="3386138" y="2220913"/>
          <p14:tracePt t="45084" x="3386138" y="2228850"/>
          <p14:tracePt t="45188" x="3386138" y="2236788"/>
          <p14:tracePt t="45189" x="3386138" y="2246313"/>
          <p14:tracePt t="45207" x="3386138" y="2263775"/>
          <p14:tracePt t="45224" x="3378200" y="2314575"/>
          <p14:tracePt t="45241" x="3368675" y="2365375"/>
          <p14:tracePt t="45258" x="3360738" y="2443163"/>
          <p14:tracePt t="45274" x="3351213" y="2563813"/>
          <p14:tracePt t="45291" x="3351213" y="2725738"/>
          <p14:tracePt t="45308" x="3335338" y="2811463"/>
          <p14:tracePt t="45325" x="3335338" y="2846388"/>
          <p14:tracePt t="45342" x="3335338" y="2863850"/>
          <p14:tracePt t="45358" x="3335338" y="2879725"/>
          <p14:tracePt t="45375" x="3335338" y="2889250"/>
          <p14:tracePt t="45392" x="3325813" y="2922588"/>
          <p14:tracePt t="45409" x="3317875" y="2974975"/>
          <p14:tracePt t="45425" x="3308350" y="3051175"/>
          <p14:tracePt t="45442" x="3308350" y="3111500"/>
          <p14:tracePt t="45459" x="3308350" y="3136900"/>
          <p14:tracePt t="45604" x="3300413" y="3136900"/>
          <p14:tracePt t="45644" x="3300413" y="3146425"/>
          <p14:tracePt t="45812" x="3300413" y="3154363"/>
          <p14:tracePt t="45932" x="3292475" y="3154363"/>
          <p14:tracePt t="45947" x="3292475" y="3163888"/>
          <p14:tracePt t="46060" x="3292475" y="3171825"/>
          <p14:tracePt t="46068" x="3282950" y="3171825"/>
          <p14:tracePt t="46079" x="3282950" y="3197225"/>
          <p14:tracePt t="46096" x="3265488" y="3222625"/>
          <p14:tracePt t="46112" x="3257550" y="3249613"/>
          <p14:tracePt t="46129" x="3257550" y="3265488"/>
          <p14:tracePt t="46252" x="3257550" y="3275013"/>
          <p14:tracePt t="46252" x="3249613" y="3292475"/>
          <p14:tracePt t="46268" x="3240088" y="3308350"/>
          <p14:tracePt t="46280" x="3240088" y="3343275"/>
          <p14:tracePt t="46297" x="3222625" y="3394075"/>
          <p14:tracePt t="46314" x="3214688" y="3429000"/>
          <p14:tracePt t="46330" x="3214688" y="3454400"/>
          <p14:tracePt t="46380" x="3222625" y="3463925"/>
          <p14:tracePt t="46436" x="3232150" y="3463925"/>
          <p14:tracePt t="46461" x="3240088" y="3463925"/>
          <p14:tracePt t="46462" x="3249613" y="3479800"/>
          <p14:tracePt t="46481" x="3282950" y="3497263"/>
          <p14:tracePt t="46498" x="3308350" y="3514725"/>
          <p14:tracePt t="46515" x="3325813" y="3522663"/>
          <p14:tracePt t="46532" x="3368675" y="3540125"/>
          <p14:tracePt t="46548" x="3411538" y="3557588"/>
          <p14:tracePt t="46565" x="3446463" y="3575050"/>
          <p14:tracePt t="46582" x="3506788" y="3592513"/>
          <p14:tracePt t="46599" x="3617913" y="3625850"/>
          <p14:tracePt t="46615" x="3729038" y="3660775"/>
          <p14:tracePt t="46632" x="3832225" y="3686175"/>
          <p14:tracePt t="46649" x="3892550" y="3694113"/>
          <p14:tracePt t="46665" x="3943350" y="3694113"/>
          <p14:tracePt t="46682" x="4011613" y="3694113"/>
          <p14:tracePt t="46699" x="4106863" y="3694113"/>
          <p14:tracePt t="46699" x="4157663" y="3694113"/>
          <p14:tracePt t="46717" x="4346575" y="3694113"/>
          <p14:tracePt t="46732" x="4568825" y="3729038"/>
          <p14:tracePt t="46749" x="4860925" y="3746500"/>
          <p14:tracePt t="46766" x="5057775" y="3746500"/>
          <p14:tracePt t="46783" x="5229225" y="3736975"/>
          <p14:tracePt t="46799" x="5332413" y="3703638"/>
          <p14:tracePt t="46816" x="5375275" y="3678238"/>
          <p14:tracePt t="46833" x="5408613" y="3651250"/>
          <p14:tracePt t="46850" x="5435600" y="3643313"/>
          <p14:tracePt t="46866" x="5435600" y="3635375"/>
          <p14:tracePt t="47060" x="5418138" y="3635375"/>
          <p14:tracePt t="47065" x="5383213" y="3643313"/>
          <p14:tracePt t="47084" x="5365750" y="3651250"/>
          <p14:tracePt t="47101" x="5357813" y="3651250"/>
          <p14:tracePt t="47252" x="5349875" y="3651250"/>
          <p14:tracePt t="47257" x="5340350" y="3651250"/>
          <p14:tracePt t="47404" x="5332413" y="3651250"/>
          <p14:tracePt t="47581" x="5322888" y="3651250"/>
          <p14:tracePt t="47604" x="5314950" y="3651250"/>
          <p14:tracePt t="47607" x="5307013" y="3660775"/>
          <p14:tracePt t="47652" x="5297488" y="3660775"/>
          <p14:tracePt t="47724" x="5297488" y="3668713"/>
          <p14:tracePt t="47732" x="5289550" y="3668713"/>
          <p14:tracePt t="47738" x="5264150" y="3678238"/>
          <p14:tracePt t="47754" x="5203825" y="3694113"/>
          <p14:tracePt t="47771" x="5108575" y="3729038"/>
          <p14:tracePt t="47788" x="5049838" y="3754438"/>
          <p14:tracePt t="47805" x="4964113" y="3797300"/>
          <p14:tracePt t="47822" x="4886325" y="3832225"/>
          <p14:tracePt t="47839" x="4818063" y="3883025"/>
          <p14:tracePt t="47855" x="4765675" y="3908425"/>
          <p14:tracePt t="47872" x="4722813" y="3943350"/>
          <p14:tracePt t="47889" x="4646613" y="3994150"/>
          <p14:tracePt t="47906" x="4525963" y="4037013"/>
          <p14:tracePt t="47922" x="4208463" y="4114800"/>
          <p14:tracePt t="47939" x="3678238" y="4165600"/>
          <p14:tracePt t="47956" x="3308350" y="4183063"/>
          <p14:tracePt t="47973" x="3094038" y="4208463"/>
          <p14:tracePt t="47989" x="2932113" y="4225925"/>
          <p14:tracePt t="48006" x="2854325" y="4235450"/>
          <p14:tracePt t="48023" x="2803525" y="4243388"/>
          <p14:tracePt t="48039" x="2717800" y="4251325"/>
          <p14:tracePt t="48056" x="2554288" y="4251325"/>
          <p14:tracePt t="48073" x="2357438" y="4251325"/>
          <p14:tracePt t="48090" x="2117725" y="4251325"/>
          <p14:tracePt t="48106" x="1971675" y="4251325"/>
          <p14:tracePt t="48123" x="1860550" y="4243388"/>
          <p14:tracePt t="48140" x="1843088" y="4243388"/>
          <p14:tracePt t="48204" x="1835150" y="4243388"/>
          <p14:tracePt t="48213" x="1817688" y="4243388"/>
          <p14:tracePt t="48224" x="1739900" y="4243388"/>
          <p14:tracePt t="48240" x="1577975" y="4251325"/>
          <p14:tracePt t="48258" x="1422400" y="4260850"/>
          <p14:tracePt t="48274" x="1303338" y="4260850"/>
          <p14:tracePt t="48291" x="1225550" y="4260850"/>
          <p14:tracePt t="48308" x="1208088" y="4260850"/>
          <p14:tracePt t="48356" x="1200150" y="4260850"/>
          <p14:tracePt t="48375" x="1192213" y="4260850"/>
          <p14:tracePt t="48376" x="1149350" y="4260850"/>
          <p14:tracePt t="48391" x="993775" y="4278313"/>
          <p14:tracePt t="48408" x="754063" y="4303713"/>
          <p14:tracePt t="48425" x="360363" y="4337050"/>
          <p14:tracePt t="48442" x="136525" y="4346575"/>
          <p14:tracePt t="48458" x="60325" y="4346575"/>
          <p14:tracePt t="48475" x="50800" y="4346575"/>
          <p14:tracePt t="48492" x="60325" y="4346575"/>
          <p14:tracePt t="48509" x="85725" y="4337050"/>
          <p14:tracePt t="48525" x="103188" y="4321175"/>
          <p14:tracePt t="48542" x="111125" y="4311650"/>
          <p14:tracePt t="48588" x="93663" y="4311650"/>
          <p14:tracePt t="48596" x="68263" y="4311650"/>
          <p14:tracePt t="48609" x="34925" y="4337050"/>
          <p14:tracePt t="48652" x="34925" y="4346575"/>
          <p14:tracePt t="48683" x="42863" y="4346575"/>
          <p14:tracePt t="48772" x="34925" y="4346575"/>
          <p14:tracePt t="48772" x="25400" y="4346575"/>
          <p14:tracePt t="48796" x="17463" y="4346575"/>
          <p14:tracePt t="48810" x="17463" y="4354513"/>
          <p14:tracePt t="48811" x="7938" y="4354513"/>
          <p14:tracePt t="48860" x="17463" y="4354513"/>
          <p14:tracePt t="48868" x="25400" y="4354513"/>
          <p14:tracePt t="48868" x="34925" y="4354513"/>
          <p14:tracePt t="48932" x="34925" y="4346575"/>
          <p14:tracePt t="49036" x="42863" y="4346575"/>
          <p14:tracePt t="49043" x="60325" y="4346575"/>
          <p14:tracePt t="49062" x="68263" y="4346575"/>
          <p14:tracePt t="49079" x="77788" y="4346575"/>
          <p14:tracePt t="49139" x="85725" y="4346575"/>
          <p14:tracePt t="49156" x="103188" y="4346575"/>
          <p14:tracePt t="49164" x="153988" y="4346575"/>
          <p14:tracePt t="49179" x="307975" y="4364038"/>
          <p14:tracePt t="49213" x="342900" y="4354513"/>
          <p14:tracePt t="49229" x="385763" y="4346575"/>
          <p14:tracePt t="49246" x="428625" y="4337050"/>
          <p14:tracePt t="49263" x="463550" y="4329113"/>
          <p14:tracePt t="49279" x="514350" y="4329113"/>
          <p14:tracePt t="49296" x="565150" y="4321175"/>
          <p14:tracePt t="49313" x="617538" y="4321175"/>
          <p14:tracePt t="49330" x="693738" y="4311650"/>
          <p14:tracePt t="49346" x="763588" y="4311650"/>
          <p14:tracePt t="49346" x="788988" y="4303713"/>
          <p14:tracePt t="49364" x="882650" y="4294188"/>
          <p14:tracePt t="49380" x="1003300" y="4294188"/>
          <p14:tracePt t="49397" x="1192213" y="4294188"/>
          <p14:tracePt t="49413" x="1354138" y="4294188"/>
          <p14:tracePt t="49431" x="1517650" y="4294188"/>
          <p14:tracePt t="49447" x="1593850" y="4294188"/>
          <p14:tracePt t="49464" x="1697038" y="4294188"/>
          <p14:tracePt t="49480" x="1792288" y="4286250"/>
          <p14:tracePt t="49497" x="1860550" y="4268788"/>
          <p14:tracePt t="49514" x="1903413" y="4251325"/>
          <p14:tracePt t="49531" x="1946275" y="4225925"/>
          <p14:tracePt t="49548" x="1954213" y="4217988"/>
          <p14:tracePt t="49620" x="1946275" y="4217988"/>
          <p14:tracePt t="49621" x="1928813" y="4235450"/>
          <p14:tracePt t="49631" x="1885950" y="4260850"/>
          <p14:tracePt t="49648" x="1851025" y="4286250"/>
          <p14:tracePt t="49665" x="1792288" y="4321175"/>
          <p14:tracePt t="49682" x="1757363" y="4329113"/>
          <p14:tracePt t="49698" x="1722438" y="4337050"/>
          <p14:tracePt t="49715" x="1663700" y="4337050"/>
          <p14:tracePt t="49732" x="1585913" y="4337050"/>
          <p14:tracePt t="49749" x="1457325" y="4337050"/>
          <p14:tracePt t="49765" x="1217613" y="4337050"/>
          <p14:tracePt t="49782" x="925513" y="4346575"/>
          <p14:tracePt t="49799" x="703263" y="4354513"/>
          <p14:tracePt t="49816" x="574675" y="4371975"/>
          <p14:tracePt t="49832" x="549275" y="4371975"/>
          <p14:tracePt t="49924" x="539750" y="4371975"/>
          <p14:tracePt t="49932" x="403225" y="4389438"/>
          <p14:tracePt t="49950" x="239713" y="4432300"/>
          <p14:tracePt t="49967" x="103188" y="4449763"/>
          <p14:tracePt t="49983" x="50800" y="4457700"/>
          <p14:tracePt t="50028" x="68263" y="4449763"/>
          <p14:tracePt t="50032" x="103188" y="4422775"/>
          <p14:tracePt t="50050" x="128588" y="4389438"/>
          <p14:tracePt t="50067" x="136525" y="4354513"/>
          <p14:tracePt t="50084" x="136525" y="4346575"/>
          <p14:tracePt t="50140" x="128588" y="4346575"/>
          <p14:tracePt t="50148" x="120650" y="4346575"/>
          <p14:tracePt t="50168" x="103188" y="4364038"/>
          <p14:tracePt t="50228" x="111125" y="4364038"/>
          <p14:tracePt t="50325" x="103188" y="4364038"/>
          <p14:tracePt t="50335" x="103188" y="4371975"/>
          <p14:tracePt t="50532" x="111125" y="4371975"/>
          <p14:tracePt t="50540" x="120650" y="4371975"/>
          <p14:tracePt t="50553" x="128588" y="4371975"/>
          <p14:tracePt t="50612" x="136525" y="4371975"/>
          <p14:tracePt t="50652" x="146050" y="4371975"/>
          <p14:tracePt t="50669" x="153988" y="4371975"/>
          <p14:tracePt t="50687" x="171450" y="4371975"/>
          <p14:tracePt t="50704" x="188913" y="4371975"/>
          <p14:tracePt t="50721" x="206375" y="4371975"/>
          <p14:tracePt t="50738" x="222250" y="4371975"/>
          <p14:tracePt t="50754" x="265113" y="4371975"/>
          <p14:tracePt t="50772" x="360363" y="4371975"/>
          <p14:tracePt t="50788" x="471488" y="4397375"/>
          <p14:tracePt t="50805" x="582613" y="4422775"/>
          <p14:tracePt t="50821" x="668338" y="4440238"/>
          <p14:tracePt t="50838" x="720725" y="4440238"/>
          <p14:tracePt t="50855" x="736600" y="4440238"/>
          <p14:tracePt t="50932" x="728663" y="4440238"/>
          <p14:tracePt t="50938" x="720725" y="4449763"/>
          <p14:tracePt t="50956" x="650875" y="4475163"/>
          <p14:tracePt t="50972" x="522288" y="4500563"/>
          <p14:tracePt t="50989" x="436563" y="4508500"/>
          <p14:tracePt t="51005" x="350838" y="4518025"/>
          <p14:tracePt t="51022" x="265113" y="4525963"/>
          <p14:tracePt t="51039" x="214313" y="4525963"/>
          <p14:tracePt t="51056" x="153988" y="4535488"/>
          <p14:tracePt t="51072" x="85725" y="4535488"/>
          <p14:tracePt t="51089" x="7938" y="4543425"/>
          <p14:tracePt t="51106" x="0" y="4543425"/>
          <p14:tracePt t="51172" x="7938" y="4543425"/>
          <p14:tracePt t="51180" x="17463" y="4543425"/>
          <p14:tracePt t="51190" x="25400" y="4535488"/>
          <p14:tracePt t="51236" x="25400" y="4525963"/>
          <p14:tracePt t="51421" x="34925" y="4525963"/>
          <p14:tracePt t="51460" x="42863" y="4525963"/>
          <p14:tracePt t="51464" x="50800" y="4525963"/>
          <p14:tracePt t="51475" x="60325" y="4525963"/>
          <p14:tracePt t="51492" x="85725" y="4525963"/>
          <p14:tracePt t="51509" x="103188" y="4518025"/>
          <p14:tracePt t="51525" x="120650" y="4518025"/>
          <p14:tracePt t="51542" x="136525" y="4500563"/>
          <p14:tracePt t="51559" x="171450" y="4500563"/>
          <p14:tracePt t="51576" x="206375" y="4500563"/>
          <p14:tracePt t="51592" x="249238" y="4492625"/>
          <p14:tracePt t="51609" x="292100" y="4492625"/>
          <p14:tracePt t="51626" x="360363" y="4492625"/>
          <p14:tracePt t="51643" x="471488" y="4492625"/>
          <p14:tracePt t="51660" x="600075" y="4492625"/>
          <p14:tracePt t="51676" x="677863" y="4483100"/>
          <p14:tracePt t="51693" x="711200" y="4483100"/>
          <p14:tracePt t="51710" x="736600" y="4475163"/>
          <p14:tracePt t="51727" x="746125" y="4475163"/>
          <p14:tracePt t="51743" x="763588" y="4475163"/>
          <p14:tracePt t="51760" x="779463" y="4475163"/>
          <p14:tracePt t="51778" x="814388" y="4475163"/>
          <p14:tracePt t="51794" x="849313" y="4475163"/>
          <p14:tracePt t="51810" x="900113" y="4475163"/>
          <p14:tracePt t="51827" x="935038" y="4475163"/>
          <p14:tracePt t="51827" x="960438" y="4475163"/>
          <p14:tracePt t="51844" x="993775" y="4465638"/>
          <p14:tracePt t="51860" x="1020763" y="4449763"/>
          <p14:tracePt t="51877" x="1046163" y="4449763"/>
          <p14:tracePt t="51894" x="1054100" y="4449763"/>
          <p14:tracePt t="51940" x="1046163" y="4449763"/>
          <p14:tracePt t="51945" x="1036638" y="4449763"/>
          <p14:tracePt t="51961" x="1003300" y="4457700"/>
          <p14:tracePt t="51978" x="968375" y="4475163"/>
          <p14:tracePt t="51994" x="917575" y="4492625"/>
          <p14:tracePt t="52011" x="831850" y="4518025"/>
          <p14:tracePt t="52028" x="736600" y="4518025"/>
          <p14:tracePt t="52045" x="549275" y="4535488"/>
          <p14:tracePt t="52061" x="317500" y="4535488"/>
          <p14:tracePt t="52078" x="42863" y="4518025"/>
          <p14:tracePt t="52095" x="0" y="4518025"/>
          <p14:tracePt t="52148" x="34925" y="4508500"/>
          <p14:tracePt t="52162" x="60325" y="4492625"/>
          <p14:tracePt t="52164" x="128588" y="4457700"/>
          <p14:tracePt t="52179" x="188913" y="4406900"/>
          <p14:tracePt t="52195" x="249238" y="4364038"/>
          <p14:tracePt t="52212" x="265113" y="4354513"/>
          <p14:tracePt t="52284" x="265113" y="4364038"/>
          <p14:tracePt t="52292" x="265113" y="4379913"/>
          <p14:tracePt t="52297" x="282575" y="4397375"/>
          <p14:tracePt t="52312" x="300038" y="4406900"/>
          <p14:tracePt t="52329" x="307975" y="4406900"/>
          <p14:tracePt t="52346" x="317500" y="4406900"/>
          <p14:tracePt t="52363" x="342900" y="4389438"/>
          <p14:tracePt t="52379" x="360363" y="4379913"/>
          <p14:tracePt t="52452" x="350838" y="4379913"/>
          <p14:tracePt t="52468" x="342900" y="4379913"/>
          <p14:tracePt t="52469" x="342900" y="4389438"/>
          <p14:tracePt t="52480" x="334963" y="4397375"/>
          <p14:tracePt t="52660" x="325438" y="4397375"/>
          <p14:tracePt t="52828" x="317500" y="4397375"/>
          <p14:tracePt t="53084" x="325438" y="4397375"/>
          <p14:tracePt t="53092" x="334963" y="4397375"/>
          <p14:tracePt t="53101" x="342900" y="4397375"/>
          <p14:tracePt t="53118" x="350838" y="4397375"/>
          <p14:tracePt t="53135" x="368300" y="4397375"/>
          <p14:tracePt t="53151" x="393700" y="4397375"/>
          <p14:tracePt t="53168" x="446088" y="4397375"/>
          <p14:tracePt t="53185" x="514350" y="4406900"/>
          <p14:tracePt t="53202" x="592138" y="4422775"/>
          <p14:tracePt t="53218" x="685800" y="4432300"/>
          <p14:tracePt t="53235" x="754063" y="4432300"/>
          <p14:tracePt t="53252" x="849313" y="4449763"/>
          <p14:tracePt t="53269" x="900113" y="4457700"/>
          <p14:tracePt t="53285" x="950913" y="4465638"/>
          <p14:tracePt t="53302" x="993775" y="4483100"/>
          <p14:tracePt t="53319" x="1036638" y="4483100"/>
          <p14:tracePt t="53336" x="1089025" y="4492625"/>
          <p14:tracePt t="53353" x="1149350" y="4500563"/>
          <p14:tracePt t="53369" x="1200150" y="4500563"/>
          <p14:tracePt t="53386" x="1250950" y="4500563"/>
          <p14:tracePt t="53403" x="1303338" y="4500563"/>
          <p14:tracePt t="53420" x="1346200" y="4500563"/>
          <p14:tracePt t="53436" x="1389063" y="4500563"/>
          <p14:tracePt t="53453" x="1406525" y="4500563"/>
          <p14:tracePt t="53470" x="1431925" y="4508500"/>
          <p14:tracePt t="53487" x="1465263" y="4518025"/>
          <p14:tracePt t="53503" x="1492250" y="4525963"/>
          <p14:tracePt t="53520" x="1543050" y="4535488"/>
          <p14:tracePt t="53537" x="1577975" y="4535488"/>
          <p14:tracePt t="53554" x="1620838" y="4535488"/>
          <p14:tracePt t="53570" x="1663700" y="4535488"/>
          <p14:tracePt t="53587" x="1722438" y="4535488"/>
          <p14:tracePt t="53604" x="1800225" y="4535488"/>
          <p14:tracePt t="53621" x="1843088" y="4543425"/>
          <p14:tracePt t="53637" x="1893888" y="4551363"/>
          <p14:tracePt t="53654" x="1946275" y="4568825"/>
          <p14:tracePt t="53671" x="1989138" y="4578350"/>
          <p14:tracePt t="53688" x="2022475" y="4578350"/>
          <p14:tracePt t="53705" x="2057400" y="4578350"/>
          <p14:tracePt t="53721" x="2082800" y="4586288"/>
          <p14:tracePt t="53738" x="2117725" y="4586288"/>
          <p14:tracePt t="53755" x="2135188" y="4586288"/>
          <p14:tracePt t="53772" x="2151063" y="4586288"/>
          <p14:tracePt t="53788" x="2168525" y="4594225"/>
          <p14:tracePt t="53806" x="2178050" y="4594225"/>
          <p14:tracePt t="53852" x="2185988" y="4594225"/>
          <p14:tracePt t="53900" x="2193925" y="4594225"/>
          <p14:tracePt t="54236" x="2203450" y="4594225"/>
          <p14:tracePt t="54257" x="2211388" y="4594225"/>
          <p14:tracePt t="54259" x="2220913" y="4594225"/>
          <p14:tracePt t="54274" x="2228850" y="4594225"/>
          <p14:tracePt t="54291" x="2236788" y="4586288"/>
          <p14:tracePt t="54309" x="2254250" y="4586288"/>
          <p14:tracePt t="54309" x="2254250" y="4578350"/>
          <p14:tracePt t="54325" x="2271713" y="4568825"/>
          <p14:tracePt t="54412" x="2279650" y="4568825"/>
          <p14:tracePt t="54425" x="2279650" y="4560888"/>
          <p14:tracePt t="54427" x="2297113" y="4560888"/>
          <p14:tracePt t="54442" x="2332038" y="4535488"/>
          <p14:tracePt t="54458" x="2365375" y="4525963"/>
          <p14:tracePt t="54476" x="2374900" y="4518025"/>
          <p14:tracePt t="54492" x="2382838" y="4518025"/>
          <p14:tracePt t="54509" x="2400300" y="4508500"/>
          <p14:tracePt t="54549" x="2408238" y="4508500"/>
          <p14:tracePt t="54550" x="2417763" y="4508500"/>
          <p14:tracePt t="54559" x="2468563" y="4483100"/>
          <p14:tracePt t="54576" x="2536825" y="4432300"/>
          <p14:tracePt t="54592" x="2589213" y="4371975"/>
          <p14:tracePt t="54609" x="2674938" y="4311650"/>
          <p14:tracePt t="54626" x="2735263" y="4235450"/>
          <p14:tracePt t="54643" x="2760663" y="4192588"/>
          <p14:tracePt t="54660" x="2768600" y="4149725"/>
          <p14:tracePt t="54676" x="2794000" y="4089400"/>
          <p14:tracePt t="54693" x="2803525" y="4064000"/>
          <p14:tracePt t="54710" x="2820988" y="4037013"/>
          <p14:tracePt t="54727" x="2828925" y="4029075"/>
          <p14:tracePt t="54772" x="2836863" y="4029075"/>
          <p14:tracePt t="54785" x="2846388" y="4021138"/>
          <p14:tracePt t="54793" x="2871788" y="4011613"/>
          <p14:tracePt t="54810" x="2906713" y="4003675"/>
          <p14:tracePt t="54828" x="2940050" y="3986213"/>
          <p14:tracePt t="54844" x="2965450" y="3951288"/>
          <p14:tracePt t="54861" x="2965450" y="3943350"/>
          <p14:tracePt t="54901" x="2957513" y="3943350"/>
          <p14:tracePt t="54917" x="2949575" y="3943350"/>
          <p14:tracePt t="54928" x="2940050" y="3951288"/>
          <p14:tracePt t="54929" x="2922588" y="3986213"/>
          <p14:tracePt t="54945" x="2914650" y="4029075"/>
          <p14:tracePt t="54961" x="2914650" y="4064000"/>
          <p14:tracePt t="54978" x="2914650" y="4089400"/>
          <p14:tracePt t="54995" x="2914650" y="4097338"/>
          <p14:tracePt t="55012" x="2914650" y="4114800"/>
          <p14:tracePt t="55028" x="2914650" y="4132263"/>
          <p14:tracePt t="55045" x="2914650" y="4165600"/>
          <p14:tracePt t="55062" x="2906713" y="4200525"/>
          <p14:tracePt t="55079" x="2906713" y="4235450"/>
          <p14:tracePt t="55095" x="2906713" y="4251325"/>
          <p14:tracePt t="55112" x="2906713" y="4260850"/>
          <p14:tracePt t="55228" x="2914650" y="4260850"/>
          <p14:tracePt t="55232" x="2922588" y="4260850"/>
          <p14:tracePt t="55246" x="2932113" y="4260850"/>
          <p14:tracePt t="55263" x="2940050" y="4251325"/>
          <p14:tracePt t="55280" x="2949575" y="4243388"/>
          <p14:tracePt t="55297" x="2957513" y="4235450"/>
          <p14:tracePt t="55313" x="2974975" y="4217988"/>
          <p14:tracePt t="55330" x="2982913" y="4208463"/>
          <p14:tracePt t="55347" x="3000375" y="4200525"/>
          <p14:tracePt t="55363" x="3017838" y="4183063"/>
          <p14:tracePt t="55380" x="3060700" y="4157663"/>
          <p14:tracePt t="55397" x="3068638" y="4140200"/>
          <p14:tracePt t="55414" x="3078163" y="4132263"/>
          <p14:tracePt t="55431" x="3086100" y="4122738"/>
          <p14:tracePt t="55447" x="3094038" y="4114800"/>
          <p14:tracePt t="55464" x="3111500" y="4097338"/>
          <p14:tracePt t="55480" x="3136900" y="4079875"/>
          <p14:tracePt t="55498" x="3163888" y="4071938"/>
          <p14:tracePt t="55514" x="3197225" y="4054475"/>
          <p14:tracePt t="55531" x="3222625" y="4037013"/>
          <p14:tracePt t="55548" x="3292475" y="4003675"/>
          <p14:tracePt t="55565" x="3335338" y="3986213"/>
          <p14:tracePt t="55581" x="3368675" y="3968750"/>
          <p14:tracePt t="55598" x="3411538" y="3960813"/>
          <p14:tracePt t="55615" x="3446463" y="3951288"/>
          <p14:tracePt t="55631" x="3454400" y="3943350"/>
          <p14:tracePt t="55648" x="3489325" y="3935413"/>
          <p14:tracePt t="55665" x="3514725" y="3925888"/>
          <p14:tracePt t="55682" x="3565525" y="3900488"/>
          <p14:tracePt t="55698" x="3617913" y="3883025"/>
          <p14:tracePt t="55715" x="3694113" y="3840163"/>
          <p14:tracePt t="55732" x="3832225" y="3789363"/>
          <p14:tracePt t="55749" x="3917950" y="3771900"/>
          <p14:tracePt t="55765" x="4029075" y="3754438"/>
          <p14:tracePt t="55782" x="4079875" y="3746500"/>
          <p14:tracePt t="55799" x="4122738" y="3736975"/>
          <p14:tracePt t="55816" x="4140200" y="3736975"/>
          <p14:tracePt t="55832" x="4165600" y="3729038"/>
          <p14:tracePt t="55850" x="4217988" y="3703638"/>
          <p14:tracePt t="55866" x="4303713" y="3694113"/>
          <p14:tracePt t="55883" x="4422775" y="3686175"/>
          <p14:tracePt t="55899" x="4679950" y="3686175"/>
          <p14:tracePt t="55917" x="4826000" y="3703638"/>
          <p14:tracePt t="55933" x="4929188" y="3721100"/>
          <p14:tracePt t="55950" x="4954588" y="3721100"/>
          <p14:tracePt t="56004" x="4964113" y="3721100"/>
          <p14:tracePt t="56020" x="4979988" y="3721100"/>
          <p14:tracePt t="56034" x="5014913" y="3721100"/>
          <p14:tracePt t="56051" x="5040313" y="3711575"/>
          <p14:tracePt t="56068" x="5065713" y="3711575"/>
          <p14:tracePt t="56133" x="5049838" y="3711575"/>
          <p14:tracePt t="56140" x="5032375" y="3729038"/>
          <p14:tracePt t="56156" x="4997450" y="3763963"/>
          <p14:tracePt t="56168" x="4964113" y="3814763"/>
          <p14:tracePt t="56184" x="4929188" y="3840163"/>
          <p14:tracePt t="56201" x="4911725" y="3875088"/>
          <p14:tracePt t="56218" x="4886325" y="3900488"/>
          <p14:tracePt t="56235" x="4878388" y="3908425"/>
          <p14:tracePt t="56293" x="4886325" y="3892550"/>
          <p14:tracePt t="56294" x="4903788" y="3865563"/>
          <p14:tracePt t="56308" x="4921250" y="3832225"/>
          <p14:tracePt t="56318" x="4937125" y="3797300"/>
          <p14:tracePt t="56335" x="4964113" y="3771900"/>
          <p14:tracePt t="56353" x="4972050" y="3771900"/>
          <p14:tracePt t="56369" x="4979988" y="3771900"/>
          <p14:tracePt t="56386" x="4997450" y="3771900"/>
          <p14:tracePt t="56402" x="5014913" y="3771900"/>
          <p14:tracePt t="56419" x="5049838" y="3789363"/>
          <p14:tracePt t="56436" x="5075238" y="3806825"/>
          <p14:tracePt t="56516" x="5065713" y="3806825"/>
          <p14:tracePt t="56523" x="5057775" y="3806825"/>
          <p14:tracePt t="56539" x="5049838" y="3814763"/>
          <p14:tracePt t="56553" x="5022850" y="3822700"/>
          <p14:tracePt t="56570" x="5014913" y="3832225"/>
          <p14:tracePt t="56587" x="5006975" y="3832225"/>
          <p14:tracePt t="56820" x="5014913" y="3832225"/>
          <p14:tracePt t="56845" x="5022850" y="3832225"/>
          <p14:tracePt t="57085" x="5014913" y="3832225"/>
          <p14:tracePt t="57188" x="5006975" y="3832225"/>
          <p14:tracePt t="57195" x="4989513" y="3832225"/>
          <p14:tracePt t="57209" x="4911725" y="3832225"/>
          <p14:tracePt t="57223" x="4740275" y="3849688"/>
          <p14:tracePt t="57240" x="4518025" y="3875088"/>
          <p14:tracePt t="57257" x="4183063" y="3908425"/>
          <p14:tracePt t="57274" x="3900488" y="3935413"/>
          <p14:tracePt t="57290" x="3686175" y="3960813"/>
          <p14:tracePt t="57307" x="3625850" y="3968750"/>
          <p14:tracePt t="57356" x="3643313" y="3968750"/>
          <p14:tracePt t="57364" x="3651250" y="3960813"/>
          <p14:tracePt t="57412" x="3617913" y="3960813"/>
          <p14:tracePt t="57420" x="3565525" y="3968750"/>
          <p14:tracePt t="57428" x="3386138" y="4011613"/>
          <p14:tracePt t="57441" x="3017838" y="4097338"/>
          <p14:tracePt t="57458" x="2725738" y="4140200"/>
          <p14:tracePt t="57475" x="2546350" y="4157663"/>
          <p14:tracePt t="57491" x="2536825" y="4157663"/>
          <p14:tracePt t="57509" x="2546350" y="4157663"/>
          <p14:tracePt t="57525" x="2571750" y="4140200"/>
          <p14:tracePt t="57542" x="2571750" y="4132263"/>
          <p14:tracePt t="57558" x="2571750" y="4122738"/>
          <p14:tracePt t="57597" x="2563813" y="4122738"/>
          <p14:tracePt t="57612" x="2554288" y="4122738"/>
          <p14:tracePt t="57620" x="2528888" y="4122738"/>
          <p14:tracePt t="57626" x="2460625" y="4192588"/>
          <p14:tracePt t="57642" x="2400300" y="4251325"/>
          <p14:tracePt t="57659" x="2365375" y="4286250"/>
          <p14:tracePt t="57676" x="2365375" y="4303713"/>
          <p14:tracePt t="57732" x="2374900" y="4303713"/>
          <p14:tracePt t="57741" x="2374900" y="4311650"/>
          <p14:tracePt t="57760" x="2382838" y="4321175"/>
          <p14:tracePt t="57776" x="2392363" y="4329113"/>
          <p14:tracePt t="57793" x="2408238" y="4364038"/>
          <p14:tracePt t="57810" x="2443163" y="4414838"/>
          <p14:tracePt t="57827" x="2503488" y="4492625"/>
          <p14:tracePt t="57843" x="2546350" y="4535488"/>
          <p14:tracePt t="57843" x="2554288" y="4543425"/>
          <p14:tracePt t="57860" x="2597150" y="4560888"/>
          <p14:tracePt t="57877" x="2632075" y="4560888"/>
          <p14:tracePt t="57894" x="2665413" y="4560888"/>
          <p14:tracePt t="57910" x="2700338" y="4560888"/>
          <p14:tracePt t="57927" x="2743200" y="4568825"/>
          <p14:tracePt t="57944" x="2786063" y="4578350"/>
          <p14:tracePt t="57961" x="2863850" y="4621213"/>
          <p14:tracePt t="57978" x="2922588" y="4637088"/>
          <p14:tracePt t="57994" x="2965450" y="4664075"/>
          <p14:tracePt t="58011" x="2992438" y="4672013"/>
          <p14:tracePt t="58028" x="3017838" y="4672013"/>
          <p14:tracePt t="58045" x="3035300" y="4672013"/>
          <p14:tracePt t="58061" x="3068638" y="4664075"/>
          <p14:tracePt t="58078" x="3111500" y="4646613"/>
          <p14:tracePt t="58095" x="3146425" y="4611688"/>
          <p14:tracePt t="58112" x="3171825" y="4578350"/>
          <p14:tracePt t="58128" x="3206750" y="4535488"/>
          <p14:tracePt t="58145" x="3232150" y="4500563"/>
          <p14:tracePt t="58162" x="3240088" y="4475163"/>
          <p14:tracePt t="58179" x="3249613" y="4449763"/>
          <p14:tracePt t="58195" x="3257550" y="4414838"/>
          <p14:tracePt t="58212" x="3282950" y="4329113"/>
          <p14:tracePt t="58229" x="3300413" y="4286250"/>
          <p14:tracePt t="58246" x="3308350" y="4235450"/>
          <p14:tracePt t="58262" x="3300413" y="4192588"/>
          <p14:tracePt t="58279" x="3257550" y="4140200"/>
          <p14:tracePt t="58296" x="3206750" y="4089400"/>
          <p14:tracePt t="58312" x="3154363" y="4064000"/>
          <p14:tracePt t="58329" x="3121025" y="4029075"/>
          <p14:tracePt t="58346" x="3086100" y="4011613"/>
          <p14:tracePt t="58363" x="3078163" y="4003675"/>
          <p14:tracePt t="58380" x="3068638" y="3994150"/>
          <p14:tracePt t="58420" x="3060700" y="3994150"/>
          <p14:tracePt t="58436" x="3043238" y="3986213"/>
          <p14:tracePt t="58447" x="3025775" y="3978275"/>
          <p14:tracePt t="58452" x="2949575" y="3978275"/>
          <p14:tracePt t="58463" x="2854325" y="3978275"/>
          <p14:tracePt t="58480" x="2735263" y="3986213"/>
          <p14:tracePt t="58497" x="2649538" y="4011613"/>
          <p14:tracePt t="58514" x="2597150" y="4029075"/>
          <p14:tracePt t="58531" x="2579688" y="4037013"/>
          <p14:tracePt t="58612" x="2579688" y="4046538"/>
          <p14:tracePt t="58613" x="2571750" y="4046538"/>
          <p14:tracePt t="58631" x="2563813" y="4071938"/>
          <p14:tracePt t="58648" x="2528888" y="4114800"/>
          <p14:tracePt t="58664" x="2468563" y="4200525"/>
          <p14:tracePt t="58681" x="2435225" y="4260850"/>
          <p14:tracePt t="58698" x="2425700" y="4303713"/>
          <p14:tracePt t="58715" x="2425700" y="4311650"/>
          <p14:tracePt t="58731" x="2443163" y="4329113"/>
          <p14:tracePt t="58749" x="2460625" y="4329113"/>
          <p14:tracePt t="58765" x="2486025" y="4346575"/>
          <p14:tracePt t="58782" x="2520950" y="4364038"/>
          <p14:tracePt t="58798" x="2571750" y="4406900"/>
          <p14:tracePt t="58815" x="2649538" y="4465638"/>
          <p14:tracePt t="58832" x="2743200" y="4560888"/>
          <p14:tracePt t="58849" x="2811463" y="4637088"/>
          <p14:tracePt t="58865" x="2871788" y="4697413"/>
          <p14:tracePt t="58883" x="2906713" y="4732338"/>
          <p14:tracePt t="58899" x="2932113" y="4740275"/>
          <p14:tracePt t="58916" x="2974975" y="4740275"/>
          <p14:tracePt t="58933" x="3051175" y="4740275"/>
          <p14:tracePt t="58949" x="3094038" y="4722813"/>
          <p14:tracePt t="58966" x="3146425" y="4706938"/>
          <p14:tracePt t="58983" x="3189288" y="4689475"/>
          <p14:tracePt t="59000" x="3232150" y="4679950"/>
          <p14:tracePt t="59016" x="3249613" y="4654550"/>
          <p14:tracePt t="59033" x="3265488" y="4637088"/>
          <p14:tracePt t="59050" x="3265488" y="4621213"/>
          <p14:tracePt t="59067" x="3265488" y="4603750"/>
          <p14:tracePt t="59083" x="3292475" y="4551363"/>
          <p14:tracePt t="59101" x="3308350" y="4518025"/>
          <p14:tracePt t="59117" x="3335338" y="4465638"/>
          <p14:tracePt t="59134" x="3335338" y="4422775"/>
          <p14:tracePt t="59150" x="3343275" y="4379913"/>
          <p14:tracePt t="59167" x="3343275" y="4354513"/>
          <p14:tracePt t="59184" x="3343275" y="4329113"/>
          <p14:tracePt t="59201" x="3343275" y="4311650"/>
          <p14:tracePt t="59217" x="3343275" y="4294188"/>
          <p14:tracePt t="59234" x="3335338" y="4251325"/>
          <p14:tracePt t="59251" x="3335338" y="4208463"/>
          <p14:tracePt t="59268" x="3325813" y="4140200"/>
          <p14:tracePt t="59285" x="3300413" y="4079875"/>
          <p14:tracePt t="59301" x="3249613" y="4029075"/>
          <p14:tracePt t="59318" x="3206750" y="3994150"/>
          <p14:tracePt t="59335" x="3154363" y="3968750"/>
          <p14:tracePt t="59352" x="3111500" y="3951288"/>
          <p14:tracePt t="59368" x="3094038" y="3943350"/>
          <p14:tracePt t="59386" x="3078163" y="3943350"/>
          <p14:tracePt t="59402" x="3051175" y="3943350"/>
          <p14:tracePt t="59419" x="3035300" y="3943350"/>
          <p14:tracePt t="59435" x="3008313" y="3951288"/>
          <p14:tracePt t="59435" x="2992438" y="3960813"/>
          <p14:tracePt t="59452" x="2932113" y="3994150"/>
          <p14:tracePt t="59469" x="2803525" y="4071938"/>
          <p14:tracePt t="59486" x="2649538" y="4165600"/>
          <p14:tracePt t="59502" x="2486025" y="4286250"/>
          <p14:tracePt t="59519" x="2365375" y="4371975"/>
          <p14:tracePt t="59536" x="2339975" y="4414838"/>
          <p14:tracePt t="59553" x="2339975" y="4422775"/>
          <p14:tracePt t="59569" x="2349500" y="4432300"/>
          <p14:tracePt t="59586" x="2357438" y="4432300"/>
          <p14:tracePt t="59603" x="2365375" y="4432300"/>
          <p14:tracePt t="59620" x="2382838" y="4432300"/>
          <p14:tracePt t="59661" x="2392363" y="4432300"/>
          <p14:tracePt t="59666" x="2400300" y="4432300"/>
          <p14:tracePt t="59670" x="2400300" y="4449763"/>
          <p14:tracePt t="59687" x="2443163" y="4483100"/>
          <p14:tracePt t="59704" x="2493963" y="4508500"/>
          <p14:tracePt t="59720" x="2536825" y="4525963"/>
          <p14:tracePt t="59737" x="2589213" y="4525963"/>
          <p14:tracePt t="59754" x="2682875" y="4518025"/>
          <p14:tracePt t="59771" x="2811463" y="4457700"/>
          <p14:tracePt t="59787" x="2949575" y="4397375"/>
          <p14:tracePt t="59804" x="3060700" y="4337050"/>
          <p14:tracePt t="59821" x="3103563" y="4303713"/>
          <p14:tracePt t="59838" x="3121025" y="4294188"/>
          <p14:tracePt t="59854" x="3128963" y="4286250"/>
          <p14:tracePt t="59893" x="3128963" y="4278313"/>
          <p14:tracePt t="59908" x="3136900" y="4278313"/>
          <p14:tracePt t="59916" x="3146425" y="4268788"/>
          <p14:tracePt t="59921" x="3171825" y="4251325"/>
          <p14:tracePt t="59938" x="3232150" y="4217988"/>
          <p14:tracePt t="59955" x="3275013" y="4192588"/>
          <p14:tracePt t="59971" x="3300413" y="4165600"/>
          <p14:tracePt t="59988" x="3308350" y="4149725"/>
          <p14:tracePt t="60076" x="3308350" y="4140200"/>
          <p14:tracePt t="60100" x="3317875" y="4140200"/>
          <p14:tracePt t="60108" x="3325813" y="4140200"/>
          <p14:tracePt t="60164" x="3325813" y="4149725"/>
          <p14:tracePt t="60172" x="3325813" y="4225925"/>
          <p14:tracePt t="60189" x="3335338" y="4303713"/>
          <p14:tracePt t="60206" x="3343275" y="4346575"/>
          <p14:tracePt t="60223" x="3360738" y="4364038"/>
          <p14:tracePt t="60356" x="3351213" y="4364038"/>
          <p14:tracePt t="60524" x="3343275" y="4364038"/>
          <p14:tracePt t="60526" x="3335338" y="4371975"/>
          <p14:tracePt t="60541" x="3325813" y="4379913"/>
          <p14:tracePt t="60558" x="3317875" y="4379913"/>
          <p14:tracePt t="60684" x="3308350" y="4379913"/>
          <p14:tracePt t="60700" x="3300413" y="4379913"/>
          <p14:tracePt t="60708" x="3275013" y="4379913"/>
          <p14:tracePt t="60726" x="3232150" y="4397375"/>
          <p14:tracePt t="60742" x="3189288" y="4406900"/>
          <p14:tracePt t="60759" x="3136900" y="4432300"/>
          <p14:tracePt t="60776" x="3086100" y="4449763"/>
          <p14:tracePt t="60793" x="3008313" y="4475163"/>
          <p14:tracePt t="60809" x="2906713" y="4508500"/>
          <p14:tracePt t="60826" x="2735263" y="4543425"/>
          <p14:tracePt t="60843" x="2579688" y="4578350"/>
          <p14:tracePt t="60860" x="2306638" y="4637088"/>
          <p14:tracePt t="60876" x="2185988" y="4664075"/>
          <p14:tracePt t="60893" x="2065338" y="4689475"/>
          <p14:tracePt t="60911" x="1979613" y="4706938"/>
          <p14:tracePt t="60927" x="1868488" y="4722813"/>
          <p14:tracePt t="60944" x="1792288" y="4740275"/>
          <p14:tracePt t="60960" x="1646238" y="4740275"/>
          <p14:tracePt t="60977" x="1517650" y="4740275"/>
          <p14:tracePt t="60994" x="1311275" y="4740275"/>
          <p14:tracePt t="61011" x="1149350" y="4732338"/>
          <p14:tracePt t="61027" x="1046163" y="4706938"/>
          <p14:tracePt t="61027" x="1028700" y="4697413"/>
          <p14:tracePt t="61044" x="1028700" y="4689475"/>
          <p14:tracePt t="61061" x="1036638" y="4689475"/>
          <p14:tracePt t="61077" x="1036638" y="4679950"/>
          <p14:tracePt t="61148" x="1036638" y="4672013"/>
          <p14:tracePt t="61156" x="1028700" y="4664075"/>
          <p14:tracePt t="61164" x="908050" y="4621213"/>
          <p14:tracePt t="61178" x="746125" y="4568825"/>
          <p14:tracePt t="61195" x="565150" y="4518025"/>
          <p14:tracePt t="61212" x="496888" y="4465638"/>
          <p14:tracePt t="61228" x="496888" y="4432300"/>
          <p14:tracePt t="61245" x="514350" y="4406900"/>
          <p14:tracePt t="61262" x="522288" y="4354513"/>
          <p14:tracePt t="61279" x="531813" y="4321175"/>
          <p14:tracePt t="61296" x="539750" y="4311650"/>
          <p14:tracePt t="61340" x="531813" y="4311650"/>
          <p14:tracePt t="61356" x="522288" y="4311650"/>
          <p14:tracePt t="61362" x="488950" y="4329113"/>
          <p14:tracePt t="61379" x="436563" y="4354513"/>
          <p14:tracePt t="61396" x="420688" y="4364038"/>
          <p14:tracePt t="61453" x="428625" y="4364038"/>
          <p14:tracePt t="61463" x="428625" y="4354513"/>
          <p14:tracePt t="61480" x="436563" y="4346575"/>
          <p14:tracePt t="61500" x="436563" y="4337050"/>
          <p14:tracePt t="61540" x="428625" y="4337050"/>
          <p14:tracePt t="61547" x="411163" y="4337050"/>
          <p14:tracePt t="61563" x="393700" y="4354513"/>
          <p14:tracePt t="61637" x="403225" y="4354513"/>
          <p14:tracePt t="61638" x="411163" y="4354513"/>
          <p14:tracePt t="61772" x="420688" y="4354513"/>
          <p14:tracePt t="61788" x="428625" y="4354513"/>
          <p14:tracePt t="61798" x="436563" y="4354513"/>
          <p14:tracePt t="61802" x="454025" y="4354513"/>
          <p14:tracePt t="61815" x="488950" y="4346575"/>
          <p14:tracePt t="61831" x="557213" y="4337050"/>
          <p14:tracePt t="61848" x="635000" y="4337050"/>
          <p14:tracePt t="61865" x="771525" y="4337050"/>
          <p14:tracePt t="61882" x="908050" y="4337050"/>
          <p14:tracePt t="61899" x="1122363" y="4364038"/>
          <p14:tracePt t="61915" x="1449388" y="4397375"/>
          <p14:tracePt t="61933" x="1722438" y="4406900"/>
          <p14:tracePt t="61949" x="1893888" y="4406900"/>
          <p14:tracePt t="61966" x="2057400" y="4397375"/>
          <p14:tracePt t="61982" x="2168525" y="4379913"/>
          <p14:tracePt t="61999" x="2279650" y="4346575"/>
          <p14:tracePt t="62016" x="2339975" y="4337050"/>
          <p14:tracePt t="62033" x="2374900" y="4337050"/>
          <p14:tracePt t="62049" x="2392363" y="4329113"/>
          <p14:tracePt t="62066" x="2400300" y="4329113"/>
          <p14:tracePt t="62083" x="2425700" y="4329113"/>
          <p14:tracePt t="62100" x="2460625" y="4329113"/>
          <p14:tracePt t="62116" x="2493963" y="4329113"/>
          <p14:tracePt t="62133" x="2546350" y="4329113"/>
          <p14:tracePt t="62150" x="2606675" y="4329113"/>
          <p14:tracePt t="62167" x="2682875" y="4329113"/>
          <p14:tracePt t="62183" x="2751138" y="4329113"/>
          <p14:tracePt t="62200" x="2820988" y="4329113"/>
          <p14:tracePt t="62217" x="2889250" y="4329113"/>
          <p14:tracePt t="62234" x="2957513" y="4329113"/>
          <p14:tracePt t="62251" x="2982913" y="4329113"/>
          <p14:tracePt t="62267" x="2992438" y="4321175"/>
          <p14:tracePt t="62284" x="3000375" y="4321175"/>
          <p14:tracePt t="62301" x="3035300" y="4303713"/>
          <p14:tracePt t="62318" x="3068638" y="4294188"/>
          <p14:tracePt t="62334" x="3128963" y="4278313"/>
          <p14:tracePt t="62351" x="3171825" y="4260850"/>
          <p14:tracePt t="62368" x="3240088" y="4225925"/>
          <p14:tracePt t="62385" x="3300413" y="4175125"/>
          <p14:tracePt t="62401" x="3386138" y="4089400"/>
          <p14:tracePt t="62419" x="3446463" y="4021138"/>
          <p14:tracePt t="62435" x="3506788" y="3960813"/>
          <p14:tracePt t="62452" x="3592513" y="3875088"/>
          <p14:tracePt t="62468" x="3625850" y="3840163"/>
          <p14:tracePt t="62485" x="3635375" y="3832225"/>
          <p14:tracePt t="62548" x="3643313" y="3822700"/>
          <p14:tracePt t="62580" x="3651250" y="3822700"/>
          <p14:tracePt t="62602" x="3660775" y="3814763"/>
          <p14:tracePt t="62603" x="3678238" y="3806825"/>
          <p14:tracePt t="62619" x="3694113" y="3797300"/>
          <p14:tracePt t="62619" x="3694113" y="3789363"/>
          <p14:tracePt t="62636" x="3703638" y="3789363"/>
          <p14:tracePt t="62724" x="3711575" y="3789363"/>
          <p14:tracePt t="62741" x="3721100" y="3789363"/>
          <p14:tracePt t="62742" x="3736975" y="3789363"/>
          <p14:tracePt t="62753" x="3789363" y="3763963"/>
          <p14:tracePt t="62770" x="3865563" y="3746500"/>
          <p14:tracePt t="62787" x="3951288" y="3729038"/>
          <p14:tracePt t="62804" x="4046538" y="3729038"/>
          <p14:tracePt t="62820" x="4089400" y="3729038"/>
          <p14:tracePt t="62837" x="4122738" y="3729038"/>
          <p14:tracePt t="62854" x="4149725" y="3729038"/>
          <p14:tracePt t="62870" x="4192588" y="3729038"/>
          <p14:tracePt t="62887" x="4286250" y="3721100"/>
          <p14:tracePt t="62904" x="4492625" y="3694113"/>
          <p14:tracePt t="62921" x="4689475" y="3686175"/>
          <p14:tracePt t="62938" x="4878388" y="3678238"/>
          <p14:tracePt t="62954" x="4954588" y="3660775"/>
          <p14:tracePt t="62971" x="4964113" y="3660775"/>
          <p14:tracePt t="62988" x="4954588" y="3660775"/>
          <p14:tracePt t="63004" x="4946650" y="3660775"/>
          <p14:tracePt t="63092" x="4954588" y="3660775"/>
          <p14:tracePt t="63268" x="4946650" y="3660775"/>
          <p14:tracePt t="63284" x="4937125" y="3660775"/>
          <p14:tracePt t="63292" x="4929188" y="3660775"/>
          <p14:tracePt t="63306" x="4894263" y="3668713"/>
          <p14:tracePt t="63323" x="4843463" y="3686175"/>
          <p14:tracePt t="63340" x="4792663" y="3694113"/>
          <p14:tracePt t="63356" x="4757738" y="3721100"/>
          <p14:tracePt t="63373" x="4722813" y="3746500"/>
          <p14:tracePt t="63390" x="4679950" y="3779838"/>
          <p14:tracePt t="63407" x="4646613" y="3814763"/>
          <p14:tracePt t="63423" x="4551363" y="3875088"/>
          <p14:tracePt t="63441" x="4414838" y="3935413"/>
          <p14:tracePt t="63457" x="4192588" y="4021138"/>
          <p14:tracePt t="63474" x="3994150" y="4097338"/>
          <p14:tracePt t="63490" x="3779838" y="4175125"/>
          <p14:tracePt t="63507" x="3660775" y="4251325"/>
          <p14:tracePt t="63597" x="3651250" y="4251325"/>
          <p14:tracePt t="63604" x="3643313" y="4251325"/>
          <p14:tracePt t="63612" x="3608388" y="4243388"/>
          <p14:tracePt t="63625" x="3565525" y="4235450"/>
          <p14:tracePt t="63641" x="3514725" y="4235450"/>
          <p14:tracePt t="63658" x="3446463" y="4251325"/>
          <p14:tracePt t="63675" x="3411538" y="4260850"/>
          <p14:tracePt t="63692" x="3403600" y="4260850"/>
          <p14:tracePt t="63732" x="3421063" y="4260850"/>
          <p14:tracePt t="63733" x="3429000" y="4251325"/>
          <p14:tracePt t="63804" x="3421063" y="4251325"/>
          <p14:tracePt t="63804" x="3411538" y="4251325"/>
          <p14:tracePt t="63828" x="3394075" y="4260850"/>
          <p14:tracePt t="63830" x="3368675" y="4278313"/>
          <p14:tracePt t="63843" x="3335338" y="4294188"/>
          <p14:tracePt t="63859" x="3317875" y="4303713"/>
          <p14:tracePt t="63924" x="3325813" y="4303713"/>
          <p14:tracePt t="63956" x="3317875" y="4303713"/>
          <p14:tracePt t="63964" x="3265488" y="4303713"/>
          <p14:tracePt t="63977" x="3086100" y="4303713"/>
          <p14:tracePt t="63993" x="2657475" y="4379913"/>
          <p14:tracePt t="64010" x="2211388" y="4457700"/>
          <p14:tracePt t="64027" x="1997075" y="4465638"/>
          <p14:tracePt t="64044" x="1979613" y="4449763"/>
          <p14:tracePt t="64060" x="2049463" y="4329113"/>
          <p14:tracePt t="64077" x="2125663" y="4165600"/>
          <p14:tracePt t="64094" x="2211388" y="3986213"/>
          <p14:tracePt t="64111" x="2263775" y="3892550"/>
          <p14:tracePt t="64127" x="2322513" y="3797300"/>
          <p14:tracePt t="64144" x="2322513" y="3779838"/>
          <p14:tracePt t="64205" x="2314575" y="3789363"/>
          <p14:tracePt t="64228" x="2322513" y="3797300"/>
          <p14:tracePt t="64229" x="2349500" y="3806825"/>
          <p14:tracePt t="64245" x="2400300" y="3822700"/>
          <p14:tracePt t="64261" x="2493963" y="3832225"/>
          <p14:tracePt t="64278" x="2554288" y="3832225"/>
          <p14:tracePt t="64295" x="2589213" y="3832225"/>
          <p14:tracePt t="64311" x="2597150" y="3832225"/>
          <p14:tracePt t="64348" x="2606675" y="3840163"/>
          <p14:tracePt t="64349" x="2606675" y="3849688"/>
          <p14:tracePt t="64362" x="2640013" y="3883025"/>
          <p14:tracePt t="64379" x="2700338" y="3960813"/>
          <p14:tracePt t="64396" x="2854325" y="4122738"/>
          <p14:tracePt t="64412" x="2940050" y="4183063"/>
          <p14:tracePt t="64429" x="2949575" y="4183063"/>
          <p14:tracePt t="64476" x="2949575" y="4192588"/>
          <p14:tracePt t="64482" x="2940050" y="4192588"/>
          <p14:tracePt t="64496" x="2932113" y="4208463"/>
          <p14:tracePt t="64513" x="2906713" y="4235450"/>
          <p14:tracePt t="64529" x="2863850" y="4294188"/>
          <p14:tracePt t="64546" x="2794000" y="4371975"/>
          <p14:tracePt t="64563" x="2700338" y="4465638"/>
          <p14:tracePt t="64580" x="2632075" y="4543425"/>
          <p14:tracePt t="64644" x="2640013" y="4543425"/>
          <p14:tracePt t="64668" x="2640013" y="4525963"/>
          <p14:tracePt t="64673" x="2640013" y="4518025"/>
          <p14:tracePt t="64680" x="2632075" y="4465638"/>
          <p14:tracePt t="64697" x="2589213" y="4371975"/>
          <p14:tracePt t="64714" x="2579688" y="4294188"/>
          <p14:tracePt t="64730" x="2571750" y="4192588"/>
          <p14:tracePt t="64730" x="2571750" y="4157663"/>
          <p14:tracePt t="64748" x="2589213" y="4097338"/>
          <p14:tracePt t="64764" x="2632075" y="4003675"/>
          <p14:tracePt t="64781" x="2674938" y="3925888"/>
          <p14:tracePt t="64797" x="2743200" y="3814763"/>
          <p14:tracePt t="64814" x="2803525" y="3711575"/>
          <p14:tracePt t="64831" x="2863850" y="3617913"/>
          <p14:tracePt t="64848" x="2906713" y="3549650"/>
          <p14:tracePt t="64865" x="2940050" y="3497263"/>
          <p14:tracePt t="64881" x="2965450" y="3446463"/>
          <p14:tracePt t="64898" x="3000375" y="3421063"/>
          <p14:tracePt t="64915" x="3043238" y="3386138"/>
          <p14:tracePt t="64932" x="3121025" y="3325813"/>
          <p14:tracePt t="64948" x="3154363" y="3249613"/>
          <p14:tracePt t="64966" x="3179763" y="3171825"/>
          <p14:tracePt t="64982" x="3189288" y="3103563"/>
          <p14:tracePt t="64999" x="3189288" y="3051175"/>
          <p14:tracePt t="65015" x="3189288" y="3043238"/>
          <p14:tracePt t="65051" x="3197225" y="3043238"/>
          <p14:tracePt t="65067" x="3206750" y="3043238"/>
          <p14:tracePt t="65100" x="3206750" y="3051175"/>
          <p14:tracePt t="65156" x="3197225" y="3051175"/>
          <p14:tracePt t="65172" x="3189288" y="3060700"/>
          <p14:tracePt t="65188" x="3189288" y="3068638"/>
          <p14:tracePt t="65372" x="3179763" y="3068638"/>
          <p14:tracePt t="65388" x="3163888" y="3068638"/>
          <p14:tracePt t="65404" x="3146425" y="3078163"/>
          <p14:tracePt t="65407" x="3128963" y="3078163"/>
          <p14:tracePt t="65417" x="3051175" y="3086100"/>
          <p14:tracePt t="65434" x="2871788" y="3094038"/>
          <p14:tracePt t="65451" x="1997075" y="3051175"/>
          <p14:tracePt t="65468" x="1260475" y="2974975"/>
          <p14:tracePt t="65485" x="325438" y="2906713"/>
          <p14:tracePt t="65501" x="0" y="2863850"/>
          <p14:tracePt t="65518" x="0" y="2836863"/>
          <p14:tracePt t="65535" x="0" y="2828925"/>
          <p14:tracePt t="65552" x="25400" y="2803525"/>
          <p14:tracePt t="65568" x="60325" y="2768600"/>
          <p14:tracePt t="65585" x="85725" y="2708275"/>
          <p14:tracePt t="65602" x="103188" y="2657475"/>
          <p14:tracePt t="65619" x="103188" y="2622550"/>
          <p14:tracePt t="65619" x="103188" y="2606675"/>
          <p14:tracePt t="65636" x="103188" y="2571750"/>
          <p14:tracePt t="65652" x="103188" y="2554288"/>
          <p14:tracePt t="65669" x="103188" y="2528888"/>
          <p14:tracePt t="65686" x="128588" y="2503488"/>
          <p14:tracePt t="65703" x="171450" y="2486025"/>
          <p14:tracePt t="65719" x="231775" y="2460625"/>
          <p14:tracePt t="65736" x="282575" y="2443163"/>
          <p14:tracePt t="65753" x="377825" y="2400300"/>
          <p14:tracePt t="65770" x="479425" y="2365375"/>
          <p14:tracePt t="65786" x="608013" y="2322513"/>
          <p14:tracePt t="65803" x="763588" y="2297113"/>
          <p14:tracePt t="65820" x="917575" y="2297113"/>
          <p14:tracePt t="65837" x="1046163" y="2297113"/>
          <p14:tracePt t="65853" x="1192213" y="2289175"/>
          <p14:tracePt t="65870" x="1311275" y="2289175"/>
          <p14:tracePt t="65887" x="1449388" y="2289175"/>
          <p14:tracePt t="65903" x="1568450" y="2289175"/>
          <p14:tracePt t="65920" x="1697038" y="2289175"/>
          <p14:tracePt t="65937" x="1825625" y="2289175"/>
          <p14:tracePt t="65954" x="2006600" y="2322513"/>
          <p14:tracePt t="65970" x="2211388" y="2400300"/>
          <p14:tracePt t="65988" x="2443163" y="2486025"/>
          <p14:tracePt t="66004" x="2554288" y="2563813"/>
          <p14:tracePt t="66021" x="2589213" y="2597150"/>
          <p14:tracePt t="66038" x="2597150" y="2640013"/>
          <p14:tracePt t="66054" x="2614613" y="2682875"/>
          <p14:tracePt t="66071" x="2632075" y="2725738"/>
          <p14:tracePt t="66088" x="2657475" y="2768600"/>
          <p14:tracePt t="66105" x="2708275" y="2854325"/>
          <p14:tracePt t="66121" x="2760663" y="2914650"/>
          <p14:tracePt t="66138" x="2820988" y="3000375"/>
          <p14:tracePt t="66155" x="2854325" y="3060700"/>
          <p14:tracePt t="66172" x="2906713" y="3154363"/>
          <p14:tracePt t="66189" x="2922588" y="3232150"/>
          <p14:tracePt t="66205" x="2957513" y="3300413"/>
          <p14:tracePt t="66222" x="2982913" y="3378200"/>
          <p14:tracePt t="66239" x="3035300" y="3454400"/>
          <p14:tracePt t="66255" x="3068638" y="3489325"/>
          <p14:tracePt t="66272" x="3111500" y="3532188"/>
          <p14:tracePt t="66289" x="3163888" y="3575050"/>
          <p14:tracePt t="66306" x="3206750" y="3608388"/>
          <p14:tracePt t="66322" x="3240088" y="3625850"/>
          <p14:tracePt t="66339" x="3249613" y="3643313"/>
          <p14:tracePt t="66356" x="3249613" y="3651250"/>
          <p14:tracePt t="66395" x="3257550" y="3651250"/>
          <p14:tracePt t="66406" x="3275013" y="3668713"/>
          <p14:tracePt t="66407" x="3343275" y="3694113"/>
          <p14:tracePt t="66423" x="3454400" y="3711575"/>
          <p14:tracePt t="66440" x="3549650" y="3721100"/>
          <p14:tracePt t="66456" x="3635375" y="3703638"/>
          <p14:tracePt t="66473" x="3668713" y="3678238"/>
          <p14:tracePt t="66490" x="3678238" y="3668713"/>
          <p14:tracePt t="66507" x="3678238" y="3660775"/>
          <p14:tracePt t="66524" x="3660775" y="3660775"/>
          <p14:tracePt t="66540" x="3651250" y="3660775"/>
          <p14:tracePt t="66557" x="3643313" y="3678238"/>
          <p14:tracePt t="66574" x="3635375" y="3694113"/>
          <p14:tracePt t="66668" x="3635375" y="3703638"/>
          <p14:tracePt t="66708" x="3635375" y="3711575"/>
          <p14:tracePt t="66714" x="3635375" y="3721100"/>
          <p14:tracePt t="66725" x="3635375" y="3746500"/>
          <p14:tracePt t="66741" x="3635375" y="3763963"/>
          <p14:tracePt t="66812" x="3643313" y="3763963"/>
          <p14:tracePt t="66813" x="3643313" y="3754438"/>
          <p14:tracePt t="66845" x="3643313" y="3746500"/>
          <p14:tracePt t="66860" x="3635375" y="3746500"/>
          <p14:tracePt t="66876" x="3625850" y="3746500"/>
          <p14:tracePt t="66900" x="3608388" y="3746500"/>
          <p14:tracePt t="66906" x="3600450" y="3746500"/>
          <p14:tracePt t="66909" x="3582988" y="3746500"/>
          <p14:tracePt t="66926" x="3575050" y="3746500"/>
          <p14:tracePt t="66964" x="3575050" y="3729038"/>
          <p14:tracePt t="66965" x="3575050" y="3711575"/>
          <p14:tracePt t="66976" x="3575050" y="3668713"/>
          <p14:tracePt t="66993" x="3565525" y="3625850"/>
          <p14:tracePt t="67010" x="3532188" y="3582988"/>
          <p14:tracePt t="67026" x="3479800" y="3514725"/>
          <p14:tracePt t="67043" x="3378200" y="3394075"/>
          <p14:tracePt t="67060" x="3300413" y="3335338"/>
          <p14:tracePt t="67077" x="3240088" y="3275013"/>
          <p14:tracePt t="67093" x="3214688" y="3249613"/>
          <p14:tracePt t="67110" x="3206750" y="3214688"/>
          <p14:tracePt t="67127" x="3206750" y="3179763"/>
          <p14:tracePt t="67144" x="3206750" y="3154363"/>
          <p14:tracePt t="67160" x="3206750" y="3136900"/>
          <p14:tracePt t="67177" x="3197225" y="3136900"/>
          <p14:tracePt t="67244" x="3189288" y="3136900"/>
          <p14:tracePt t="67276" x="3189288" y="3146425"/>
          <p14:tracePt t="67284" x="3197225" y="3189288"/>
          <p14:tracePt t="67295" x="3222625" y="3214688"/>
          <p14:tracePt t="67311" x="3240088" y="3232150"/>
          <p14:tracePt t="67328" x="3257550" y="3240088"/>
          <p14:tracePt t="67345" x="3275013" y="3249613"/>
          <p14:tracePt t="67362" x="3275013" y="3257550"/>
          <p14:tracePt t="67378" x="3282950" y="3275013"/>
          <p14:tracePt t="67395" x="3300413" y="3317875"/>
          <p14:tracePt t="67412" x="3343275" y="3446463"/>
          <p14:tracePt t="67429" x="3403600" y="3625850"/>
          <p14:tracePt t="67445" x="3479800" y="3763963"/>
          <p14:tracePt t="67462" x="3540125" y="3849688"/>
          <p14:tracePt t="67479" x="3557588" y="3857625"/>
          <p14:tracePt t="67496" x="3565525" y="3857625"/>
          <p14:tracePt t="67513" x="3575050" y="3849688"/>
          <p14:tracePt t="67529" x="3582988" y="3822700"/>
          <p14:tracePt t="67546" x="3582988" y="3814763"/>
          <p14:tracePt t="67562" x="3582988" y="3806825"/>
          <p14:tracePt t="67579" x="3575050" y="3806825"/>
          <p14:tracePt t="67596" x="3557588" y="3814763"/>
          <p14:tracePt t="67613" x="3532188" y="3832225"/>
          <p14:tracePt t="67629" x="3506788" y="3840163"/>
          <p14:tracePt t="67646" x="3497263" y="3840163"/>
          <p14:tracePt t="67663" x="3497263" y="3814763"/>
          <p14:tracePt t="67680" x="3497263" y="3746500"/>
          <p14:tracePt t="67696" x="3479800" y="3651250"/>
          <p14:tracePt t="67714" x="3446463" y="3557588"/>
          <p14:tracePt t="67730" x="3411538" y="3489325"/>
          <p14:tracePt t="67747" x="3360738" y="3436938"/>
          <p14:tracePt t="67763" x="3282950" y="3360738"/>
          <p14:tracePt t="67781" x="3265488" y="3343275"/>
          <p14:tracePt t="67797" x="3265488" y="3335338"/>
          <p14:tracePt t="67814" x="3265488" y="3325813"/>
          <p14:tracePt t="67830" x="3265488" y="3300413"/>
          <p14:tracePt t="67847" x="3257550" y="3265488"/>
          <p14:tracePt t="67864" x="3232150" y="3214688"/>
          <p14:tracePt t="67881" x="3189288" y="3128963"/>
          <p14:tracePt t="67898" x="3136900" y="3068638"/>
          <p14:tracePt t="67914" x="3094038" y="3008313"/>
          <p14:tracePt t="67931" x="3060700" y="2957513"/>
          <p14:tracePt t="67948" x="3035300" y="2922588"/>
          <p14:tracePt t="67965" x="3025775" y="2897188"/>
          <p14:tracePt t="67981" x="3017838" y="2879725"/>
          <p14:tracePt t="67998" x="3000375" y="2863850"/>
          <p14:tracePt t="68015" x="2922588" y="2854325"/>
          <p14:tracePt t="68032" x="2760663" y="2836863"/>
          <p14:tracePt t="68048" x="2468563" y="2811463"/>
          <p14:tracePt t="68065" x="2228850" y="2811463"/>
          <p14:tracePt t="68082" x="2014538" y="2811463"/>
          <p14:tracePt t="68099" x="1885950" y="2820988"/>
          <p14:tracePt t="68099" x="1878013" y="2820988"/>
          <p14:tracePt t="68116" x="1885950" y="2820988"/>
          <p14:tracePt t="68132" x="1920875" y="2803525"/>
          <p14:tracePt t="68149" x="1954213" y="2760663"/>
          <p14:tracePt t="68166" x="1971675" y="2708275"/>
          <p14:tracePt t="68183" x="1971675" y="2682875"/>
          <p14:tracePt t="68199" x="1971675" y="2665413"/>
          <p14:tracePt t="68276" x="1971675" y="2657475"/>
          <p14:tracePt t="68284" x="1979613" y="2657475"/>
          <p14:tracePt t="68300" x="1989138" y="2657475"/>
          <p14:tracePt t="68301" x="1997075" y="2632075"/>
          <p14:tracePt t="68317" x="2014538" y="2589213"/>
          <p14:tracePt t="68333" x="2022475" y="2563813"/>
          <p14:tracePt t="68350" x="2039938" y="2536825"/>
          <p14:tracePt t="68367" x="2039938" y="2528888"/>
          <p14:tracePt t="68384" x="2049463" y="2528888"/>
          <p14:tracePt t="68400" x="2074863" y="2528888"/>
          <p14:tracePt t="68417" x="2168525" y="2536825"/>
          <p14:tracePt t="68434" x="2279650" y="2571750"/>
          <p14:tracePt t="68451" x="2408238" y="2597150"/>
          <p14:tracePt t="68467" x="2503488" y="2606675"/>
          <p14:tracePt t="68484" x="2546350" y="2606675"/>
          <p14:tracePt t="68501" x="2614613" y="2606675"/>
          <p14:tracePt t="68518" x="2674938" y="2606675"/>
          <p14:tracePt t="68535" x="2735263" y="2622550"/>
          <p14:tracePt t="68551" x="2786063" y="2657475"/>
          <p14:tracePt t="68568" x="2820988" y="2700338"/>
          <p14:tracePt t="68585" x="2871788" y="2760663"/>
          <p14:tracePt t="68601" x="2922588" y="2820988"/>
          <p14:tracePt t="68618" x="2992438" y="2897188"/>
          <p14:tracePt t="68635" x="3060700" y="2982913"/>
          <p14:tracePt t="68635" x="3078163" y="3000375"/>
          <p14:tracePt t="68652" x="3111500" y="3025775"/>
          <p14:tracePt t="68669" x="3136900" y="3051175"/>
          <p14:tracePt t="68685" x="3146425" y="3068638"/>
          <p14:tracePt t="68702" x="3146425" y="3086100"/>
          <p14:tracePt t="68719" x="3146425" y="3103563"/>
          <p14:tracePt t="68736" x="3163888" y="3146425"/>
          <p14:tracePt t="68752" x="3189288" y="3189288"/>
          <p14:tracePt t="68769" x="3240088" y="3282950"/>
          <p14:tracePt t="68786" x="3300413" y="3378200"/>
          <p14:tracePt t="68803" x="3360738" y="3454400"/>
          <p14:tracePt t="68819" x="3411538" y="3497263"/>
          <p14:tracePt t="68836" x="3436938" y="3514725"/>
          <p14:tracePt t="68853" x="3489325" y="3540125"/>
          <p14:tracePt t="68869" x="3575050" y="3582988"/>
          <p14:tracePt t="68886" x="3694113" y="3635375"/>
          <p14:tracePt t="68903" x="3797300" y="3694113"/>
          <p14:tracePt t="68920" x="3857625" y="3729038"/>
          <p14:tracePt t="68936" x="3875088" y="3746500"/>
          <p14:tracePt t="68980" x="3883025" y="3746500"/>
          <p14:tracePt t="68988" x="3883025" y="3754438"/>
          <p14:tracePt t="68989" x="3900488" y="3754438"/>
          <p14:tracePt t="69004" x="3968750" y="3779838"/>
          <p14:tracePt t="69021" x="4122738" y="3849688"/>
          <p14:tracePt t="69037" x="4311650" y="3925888"/>
          <p14:tracePt t="69054" x="4465638" y="3994150"/>
          <p14:tracePt t="69070" x="4518025" y="4003675"/>
          <p14:tracePt t="69087" x="4525963" y="4003675"/>
          <p14:tracePt t="69123" x="4535488" y="4003675"/>
          <p14:tracePt t="69140" x="4543425" y="4003675"/>
          <p14:tracePt t="69154" x="4560888" y="3994150"/>
          <p14:tracePt t="69155" x="4594225" y="3986213"/>
          <p14:tracePt t="69171" x="4654550" y="3978275"/>
          <p14:tracePt t="69188" x="4697413" y="3978275"/>
          <p14:tracePt t="69205" x="4714875" y="3978275"/>
          <p14:tracePt t="69221" x="4722813" y="3978275"/>
          <p14:tracePt t="69238" x="4757738" y="3951288"/>
          <p14:tracePt t="69255" x="4792663" y="3917950"/>
          <p14:tracePt t="69272" x="4818063" y="3900488"/>
          <p14:tracePt t="69288" x="4851400" y="3883025"/>
          <p14:tracePt t="69305" x="4868863" y="3865563"/>
          <p14:tracePt t="69322" x="4886325" y="3865563"/>
          <p14:tracePt t="69339" x="4903788" y="3865563"/>
          <p14:tracePt t="69355" x="4937125" y="3865563"/>
          <p14:tracePt t="69372" x="4946650" y="3865563"/>
          <p14:tracePt t="69444" x="4954588" y="3865563"/>
          <p14:tracePt t="70355" x="4964113" y="3865563"/>
          <p14:tracePt t="70404" x="4964113" y="3875088"/>
          <p14:tracePt t="70412" x="4964113" y="3892550"/>
          <p14:tracePt t="70428" x="4964113" y="3908425"/>
          <p14:tracePt t="70445" x="4954588" y="3925888"/>
          <p14:tracePt t="70462" x="4937125" y="3943350"/>
          <p14:tracePt t="70479" x="4868863" y="3960813"/>
          <p14:tracePt t="70496" x="4860925" y="3968750"/>
          <p14:tracePt t="70941" x="4878388" y="3960813"/>
          <p14:tracePt t="70956" x="4886325" y="3951288"/>
          <p14:tracePt t="70966" x="4903788" y="3935413"/>
          <p14:tracePt t="70982" x="4921250" y="3908425"/>
          <p14:tracePt t="70999" x="4929188" y="3892550"/>
          <p14:tracePt t="71016" x="4929188" y="3857625"/>
          <p14:tracePt t="71033" x="4929188" y="3849688"/>
          <p14:tracePt t="71050" x="4921250" y="3840163"/>
          <p14:tracePt t="71066" x="4911725" y="3865563"/>
          <p14:tracePt t="71083" x="4894263" y="3908425"/>
          <p14:tracePt t="71100" x="4894263" y="3968750"/>
          <p14:tracePt t="71116" x="4894263" y="4046538"/>
          <p14:tracePt t="71133" x="4894263" y="4079875"/>
          <p14:tracePt t="71151" x="4894263" y="4132263"/>
          <p14:tracePt t="71167" x="4894263" y="4165600"/>
          <p14:tracePt t="71183" x="4878388" y="4208463"/>
          <p14:tracePt t="71200" x="4878388" y="4235450"/>
          <p14:tracePt t="71217" x="4878388" y="4243388"/>
          <p14:tracePt t="71264" x="4886325" y="4251325"/>
          <p14:tracePt t="71292" x="4886325" y="4260850"/>
          <p14:tracePt t="71317" x="4886325" y="4268788"/>
          <p14:tracePt t="71318" x="4886325" y="4294188"/>
          <p14:tracePt t="71334" x="4886325" y="4311650"/>
          <p14:tracePt t="71351" x="4894263" y="4311650"/>
          <p14:tracePt t="71367" x="4903788" y="4311650"/>
          <p14:tracePt t="71384" x="4911725" y="4311650"/>
          <p14:tracePt t="71401" x="4921250" y="4311650"/>
          <p14:tracePt t="71418" x="4929188" y="4303713"/>
          <p14:tracePt t="71434" x="4937125" y="4294188"/>
          <p14:tracePt t="71509" x="4929188" y="4303713"/>
          <p14:tracePt t="71510" x="4929188" y="4329113"/>
          <p14:tracePt t="71518" x="4903788" y="4379913"/>
          <p14:tracePt t="71535" x="4903788" y="4414838"/>
          <p14:tracePt t="71573" x="4911725" y="4414838"/>
          <p14:tracePt t="71597" x="4921250" y="4414838"/>
          <p14:tracePt t="71620" x="4929188" y="4414838"/>
          <p14:tracePt t="71684" x="4921250" y="4414838"/>
          <p14:tracePt t="71691" x="4921250" y="4449763"/>
          <p14:tracePt t="71702" x="4911725" y="4518025"/>
          <p14:tracePt t="71719" x="4911725" y="4568825"/>
          <p14:tracePt t="71736" x="4911725" y="4621213"/>
          <p14:tracePt t="71753" x="4911725" y="4646613"/>
          <p14:tracePt t="71770" x="4911725" y="4664075"/>
          <p14:tracePt t="71786" x="4911725" y="4706938"/>
          <p14:tracePt t="71803" x="4911725" y="4749800"/>
          <p14:tracePt t="71820" x="4911725" y="4808538"/>
          <p14:tracePt t="71837" x="4911725" y="4818063"/>
          <p14:tracePt t="71853" x="4903788" y="4826000"/>
          <p14:tracePt t="71909" x="4894263" y="4835525"/>
          <p14:tracePt t="71981" x="4894263" y="4843463"/>
          <p14:tracePt t="71983" x="4903788" y="4878388"/>
          <p14:tracePt t="72004" x="4903788" y="5006975"/>
          <p14:tracePt t="72021" x="4903788" y="5118100"/>
          <p14:tracePt t="72038" x="4894263" y="5211763"/>
          <p14:tracePt t="72055" x="4878388" y="5280025"/>
          <p14:tracePt t="72072" x="4878388" y="5289550"/>
          <p14:tracePt t="72118" x="4886325" y="5289550"/>
          <p14:tracePt t="72120" x="4894263" y="5272088"/>
          <p14:tracePt t="72139" x="4903788" y="5246688"/>
          <p14:tracePt t="72155" x="4903788" y="5229225"/>
          <p14:tracePt t="72191" x="4894263" y="5229225"/>
          <p14:tracePt t="72211" x="4894263" y="5221288"/>
          <p14:tracePt t="72252" x="4894263" y="5211763"/>
          <p14:tracePt t="72277" x="4894263" y="5203825"/>
          <p14:tracePt t="72289" x="4894263" y="5194300"/>
          <p14:tracePt t="72290" x="4894263" y="5168900"/>
          <p14:tracePt t="72306" x="4886325" y="5151438"/>
          <p14:tracePt t="72322" x="4878388" y="5108575"/>
          <p14:tracePt t="72340" x="4860925" y="5065713"/>
          <p14:tracePt t="72356" x="4818063" y="4954588"/>
          <p14:tracePt t="72373" x="4792663" y="4843463"/>
          <p14:tracePt t="72389" x="4757738" y="4757738"/>
          <p14:tracePt t="72406" x="4740275" y="4672013"/>
          <p14:tracePt t="72423" x="4740275" y="4611688"/>
          <p14:tracePt t="72440" x="4722813" y="4560888"/>
          <p14:tracePt t="72457" x="4706938" y="4483100"/>
          <p14:tracePt t="72473" x="4697413" y="4414838"/>
          <p14:tracePt t="72490" x="4679950" y="4321175"/>
          <p14:tracePt t="72507" x="4654550" y="4243388"/>
          <p14:tracePt t="72524" x="4629150" y="4149725"/>
          <p14:tracePt t="72524" x="4621213" y="4089400"/>
          <p14:tracePt t="72540" x="4611688" y="4003675"/>
          <p14:tracePt t="72557" x="4611688" y="3908425"/>
          <p14:tracePt t="72574" x="4611688" y="3849688"/>
          <p14:tracePt t="72591" x="4621213" y="3806825"/>
          <p14:tracePt t="72607" x="4621213" y="3771900"/>
          <p14:tracePt t="72624" x="4621213" y="3754438"/>
          <p14:tracePt t="72641" x="4621213" y="3729038"/>
          <p14:tracePt t="72658" x="4621213" y="3711575"/>
          <p14:tracePt t="72674" x="4621213" y="3703638"/>
          <p14:tracePt t="72691" x="4621213" y="3694113"/>
          <p14:tracePt t="72861" x="4629150" y="3694113"/>
          <p14:tracePt t="72868" x="4637088" y="3694113"/>
          <p14:tracePt t="72876" x="4775200" y="3703638"/>
          <p14:tracePt t="72893" x="4997450" y="3711575"/>
          <p14:tracePt t="72910" x="5203825" y="3711575"/>
          <p14:tracePt t="72926" x="5451475" y="3711575"/>
          <p14:tracePt t="72943" x="5607050" y="3694113"/>
          <p14:tracePt t="72959" x="5700713" y="3668713"/>
          <p14:tracePt t="72976" x="5726113" y="3660775"/>
          <p14:tracePt t="72993" x="5735638" y="3660775"/>
          <p14:tracePt t="73060" x="5743575" y="3660775"/>
          <p14:tracePt t="73076" x="5751513" y="3660775"/>
          <p14:tracePt t="73078" x="5761038" y="3651250"/>
          <p14:tracePt t="73094" x="5768975" y="3651250"/>
          <p14:tracePt t="73110" x="5786438" y="3643313"/>
          <p14:tracePt t="73127" x="5794375" y="3643313"/>
          <p14:tracePt t="73144" x="5803900" y="3643313"/>
          <p14:tracePt t="73229" x="5803900" y="3651250"/>
          <p14:tracePt t="73348" x="5803900" y="3660775"/>
          <p14:tracePt t="73350" x="5794375" y="3660775"/>
          <p14:tracePt t="73361" x="5786438" y="3668713"/>
          <p14:tracePt t="73378" x="5778500" y="3668713"/>
          <p14:tracePt t="73428" x="5768975" y="3678238"/>
          <p14:tracePt t="73445" x="5751513" y="3686175"/>
          <p14:tracePt t="73462" x="5726113" y="3711575"/>
          <p14:tracePt t="73479" x="5683250" y="3754438"/>
          <p14:tracePt t="73495" x="5597525" y="3857625"/>
          <p14:tracePt t="73513" x="5521325" y="3960813"/>
          <p14:tracePt t="73529" x="5408613" y="4122738"/>
          <p14:tracePt t="73546" x="5211763" y="4379913"/>
          <p14:tracePt t="73562" x="5100638" y="4568825"/>
          <p14:tracePt t="73580" x="5049838" y="4714875"/>
          <p14:tracePt t="73580" x="5040313" y="4749800"/>
          <p14:tracePt t="73597" x="5006975" y="4851400"/>
          <p14:tracePt t="73613" x="4979988" y="4954588"/>
          <p14:tracePt t="73630" x="4954588" y="5057775"/>
          <p14:tracePt t="73647" x="4903788" y="5186363"/>
          <p14:tracePt t="73663" x="4860925" y="5322888"/>
          <p14:tracePt t="73681" x="4818063" y="5503863"/>
          <p14:tracePt t="73697" x="4749800" y="5665788"/>
          <p14:tracePt t="73713" x="4697413" y="5803900"/>
          <p14:tracePt t="73730" x="4637088" y="5922963"/>
          <p14:tracePt t="73747" x="4621213" y="5983288"/>
          <p14:tracePt t="73764" x="4603750" y="6008688"/>
          <p14:tracePt t="73781" x="4594225" y="6026150"/>
          <p14:tracePt t="73916" x="4586288" y="6026150"/>
          <p14:tracePt t="73940" x="4578350" y="6026150"/>
          <p14:tracePt t="73947" x="4535488" y="6051550"/>
          <p14:tracePt t="73965" x="4457700" y="6103938"/>
          <p14:tracePt t="73981" x="4294188" y="6164263"/>
          <p14:tracePt t="73998" x="4122738" y="6240463"/>
          <p14:tracePt t="74015" x="3917950" y="6318250"/>
          <p14:tracePt t="74032" x="3779838" y="6378575"/>
          <p14:tracePt t="74048" x="3678238" y="6411913"/>
          <p14:tracePt t="74065" x="3643313" y="6429375"/>
          <p14:tracePt t="74082" x="3625850" y="6437313"/>
          <p14:tracePt t="74099" x="3557588" y="6472238"/>
          <p14:tracePt t="74116" x="3351213" y="6523038"/>
          <p14:tracePt t="74132" x="2820988" y="6592888"/>
          <p14:tracePt t="74149" x="2443163" y="6608763"/>
          <p14:tracePt t="74166" x="2271713" y="6608763"/>
          <p14:tracePt t="74183" x="2203450" y="6592888"/>
          <p14:tracePt t="74199" x="2185988" y="6565900"/>
          <p14:tracePt t="74216" x="2168525" y="6540500"/>
          <p14:tracePt t="74233" x="2160588" y="6472238"/>
          <p14:tracePt t="74250" x="2160588" y="6429375"/>
          <p14:tracePt t="74266" x="2135188" y="6403975"/>
          <p14:tracePt t="74283" x="2092325" y="6394450"/>
          <p14:tracePt t="74300" x="1825625" y="6326188"/>
          <p14:tracePt t="74317" x="1620838" y="6308725"/>
          <p14:tracePt t="74333" x="1431925" y="6283325"/>
          <p14:tracePt t="74350" x="1363663" y="6265863"/>
          <p14:tracePt t="74367" x="1363663" y="6240463"/>
          <p14:tracePt t="74384" x="1371600" y="6189663"/>
          <p14:tracePt t="74400" x="1406525" y="6094413"/>
          <p14:tracePt t="74417" x="1449388" y="5975350"/>
          <p14:tracePt t="74434" x="1492250" y="5864225"/>
          <p14:tracePt t="74451" x="1535113" y="5743575"/>
          <p14:tracePt t="74467" x="1535113" y="5683250"/>
          <p14:tracePt t="74484" x="1535113" y="5665788"/>
          <p14:tracePt t="74540" x="1543050" y="5665788"/>
          <p14:tracePt t="74548" x="1550988" y="5665788"/>
          <p14:tracePt t="74568" x="1560513" y="5657850"/>
          <p14:tracePt t="74585" x="1585913" y="5649913"/>
          <p14:tracePt t="74602" x="1620838" y="5640388"/>
          <p14:tracePt t="74618" x="1671638" y="5614988"/>
          <p14:tracePt t="74635" x="1731963" y="5614988"/>
          <p14:tracePt t="74652" x="1860550" y="5614988"/>
          <p14:tracePt t="74669" x="1936750" y="5640388"/>
          <p14:tracePt t="74685" x="2006600" y="5700713"/>
          <p14:tracePt t="74702" x="2065338" y="5768975"/>
          <p14:tracePt t="74719" x="2160588" y="5880100"/>
          <p14:tracePt t="74736" x="2297113" y="5992813"/>
          <p14:tracePt t="74752" x="2435225" y="6078538"/>
          <p14:tracePt t="74769" x="2563813" y="6129338"/>
          <p14:tracePt t="74786" x="2632075" y="6164263"/>
          <p14:tracePt t="74802" x="2657475" y="6180138"/>
          <p14:tracePt t="74819" x="2665413" y="6189663"/>
          <p14:tracePt t="74836" x="2665413" y="6197600"/>
          <p14:tracePt t="74853" x="2665413" y="6223000"/>
          <p14:tracePt t="74869" x="2657475" y="6249988"/>
          <p14:tracePt t="74887" x="2657475" y="6265863"/>
          <p14:tracePt t="74903" x="2657475" y="6292850"/>
          <p14:tracePt t="74920" x="2657475" y="6308725"/>
          <p14:tracePt t="74937" x="2657475" y="6318250"/>
          <p14:tracePt t="74973" x="2657475" y="6326188"/>
          <p14:tracePt t="74973" x="2657475" y="6335713"/>
          <p14:tracePt t="74987" x="2640013" y="6361113"/>
          <p14:tracePt t="75003" x="2546350" y="6446838"/>
          <p14:tracePt t="75021" x="2425700" y="6515100"/>
          <p14:tracePt t="75037" x="2306638" y="6565900"/>
          <p14:tracePt t="75054" x="2228850" y="6592888"/>
          <p14:tracePt t="75071" x="2193925" y="6600825"/>
          <p14:tracePt t="75087" x="2185988" y="6600825"/>
          <p14:tracePt t="75132" x="2193925" y="6592888"/>
          <p14:tracePt t="75136" x="2193925" y="6575425"/>
          <p14:tracePt t="75154" x="2185988" y="6565900"/>
          <p14:tracePt t="75171" x="2178050" y="6565900"/>
          <p14:tracePt t="75188" x="2135188" y="6557963"/>
          <p14:tracePt t="75205" x="2082800" y="6557963"/>
          <p14:tracePt t="75221" x="2039938" y="6557963"/>
          <p14:tracePt t="75276" x="2039938" y="6550025"/>
          <p14:tracePt t="75284" x="2049463" y="6532563"/>
          <p14:tracePt t="75292" x="2057400" y="6489700"/>
          <p14:tracePt t="75305" x="2065338" y="6429375"/>
          <p14:tracePt t="75322" x="2065338" y="6378575"/>
          <p14:tracePt t="75339" x="2065338" y="6361113"/>
          <p14:tracePt t="75380" x="2049463" y="6361113"/>
          <p14:tracePt t="75388" x="2006600" y="6378575"/>
          <p14:tracePt t="75406" x="1979613" y="6394450"/>
          <p14:tracePt t="75423" x="1971675" y="6403975"/>
          <p14:tracePt t="75476" x="1979613" y="6403975"/>
          <p14:tracePt t="75484" x="1979613" y="6394450"/>
          <p14:tracePt t="75489" x="1989138" y="6386513"/>
          <p14:tracePt t="75506" x="1989138" y="6369050"/>
          <p14:tracePt t="75548" x="1979613" y="6369050"/>
          <p14:tracePt t="75564" x="1971675" y="6369050"/>
          <p14:tracePt t="75572" x="1954213" y="6378575"/>
          <p14:tracePt t="75591" x="1954213" y="6386513"/>
          <p14:tracePt t="75660" x="1963738" y="6386513"/>
          <p14:tracePt t="75676" x="1971675" y="6369050"/>
          <p14:tracePt t="75804" x="1979613" y="6369050"/>
          <p14:tracePt t="75845" x="1989138" y="6369050"/>
          <p14:tracePt t="75868" x="1997075" y="6369050"/>
          <p14:tracePt t="75876" x="2006600" y="6369050"/>
          <p14:tracePt t="75877" x="2014538" y="6369050"/>
          <p14:tracePt t="75892" x="2065338" y="6369050"/>
          <p14:tracePt t="75909" x="2125663" y="6369050"/>
          <p14:tracePt t="75925" x="2211388" y="6369050"/>
          <p14:tracePt t="75942" x="2306638" y="6386513"/>
          <p14:tracePt t="75959" x="2349500" y="6386513"/>
          <p14:tracePt t="75976" x="2400300" y="6386513"/>
          <p14:tracePt t="75992" x="2425700" y="6386513"/>
          <p14:tracePt t="76009" x="2468563" y="6386513"/>
          <p14:tracePt t="76026" x="2503488" y="6378575"/>
          <p14:tracePt t="76043" x="2563813" y="6369050"/>
          <p14:tracePt t="76059" x="2649538" y="6369050"/>
          <p14:tracePt t="76059" x="2717800" y="6369050"/>
          <p14:tracePt t="76076" x="2846388" y="6369050"/>
          <p14:tracePt t="76093" x="3000375" y="6378575"/>
          <p14:tracePt t="76110" x="3128963" y="6394450"/>
          <p14:tracePt t="76127" x="3171825" y="6403975"/>
          <p14:tracePt t="76143" x="3179763" y="6403975"/>
          <p14:tracePt t="76237" x="3189288" y="6411913"/>
          <p14:tracePt t="76246" x="3197225" y="6411913"/>
          <p14:tracePt t="76262" x="3222625" y="6429375"/>
          <p14:tracePt t="76278" x="3232150" y="6429375"/>
          <p14:tracePt t="76295" x="3240088" y="6429375"/>
          <p14:tracePt t="76312" x="3249613" y="6429375"/>
          <p14:tracePt t="76328" x="3257550" y="6429375"/>
          <p14:tracePt t="76345" x="3265488" y="6421438"/>
          <p14:tracePt t="76461" x="3275013" y="6421438"/>
          <p14:tracePt t="76469" x="3282950" y="6411913"/>
          <p14:tracePt t="76479" x="3282950" y="6403975"/>
          <p14:tracePt t="76518" x="3282950" y="6394450"/>
          <p14:tracePt t="76597" x="3282950" y="6386513"/>
          <p14:tracePt t="76614" x="3282950" y="6378575"/>
          <p14:tracePt t="76615" x="3292475" y="6378575"/>
          <p14:tracePt t="76765" x="3292475" y="6369050"/>
          <p14:tracePt t="76789" x="3300413" y="6369050"/>
          <p14:tracePt t="76795" x="3317875" y="6351588"/>
          <p14:tracePt t="76814" x="3325813" y="6335713"/>
          <p14:tracePt t="76831" x="3351213" y="6326188"/>
          <p14:tracePt t="76848" x="3386138" y="6300788"/>
          <p14:tracePt t="76865" x="3463925" y="6275388"/>
          <p14:tracePt t="76881" x="3575050" y="6257925"/>
          <p14:tracePt t="76898" x="3746500" y="6207125"/>
          <p14:tracePt t="76915" x="3865563" y="6172200"/>
          <p14:tracePt t="76932" x="3951288" y="6137275"/>
          <p14:tracePt t="76948" x="3968750" y="6111875"/>
          <p14:tracePt t="76965" x="3968750" y="6103938"/>
          <p14:tracePt t="76982" x="3968750" y="6094413"/>
          <p14:tracePt t="76999" x="3978275" y="6086475"/>
          <p14:tracePt t="77015" x="3994150" y="6078538"/>
          <p14:tracePt t="77032" x="4021138" y="6061075"/>
          <p14:tracePt t="77049" x="4037013" y="6043613"/>
          <p14:tracePt t="77066" x="4054475" y="6018213"/>
          <p14:tracePt t="77083" x="4079875" y="5992813"/>
          <p14:tracePt t="77099" x="4097338" y="5965825"/>
          <p14:tracePt t="77116" x="4132263" y="5922963"/>
          <p14:tracePt t="77133" x="4165600" y="5880100"/>
          <p14:tracePt t="77150" x="4165600" y="5864225"/>
          <p14:tracePt t="77166" x="4165600" y="5854700"/>
          <p14:tracePt t="77205" x="4157663" y="5837238"/>
          <p14:tracePt t="77206" x="4132263" y="5829300"/>
          <p14:tracePt t="77217" x="4106863" y="5803900"/>
          <p14:tracePt t="77233" x="4089400" y="5761038"/>
          <p14:tracePt t="77250" x="4089400" y="5718175"/>
          <p14:tracePt t="77267" x="4097338" y="5640388"/>
          <p14:tracePt t="77284" x="4114800" y="5572125"/>
          <p14:tracePt t="77300" x="4114800" y="5478463"/>
          <p14:tracePt t="77317" x="4114800" y="5443538"/>
          <p14:tracePt t="77334" x="4106863" y="5426075"/>
          <p14:tracePt t="77351" x="4089400" y="5418138"/>
          <p14:tracePt t="77367" x="4079875" y="5418138"/>
          <p14:tracePt t="77384" x="4054475" y="5418138"/>
          <p14:tracePt t="77401" x="4021138" y="5426075"/>
          <p14:tracePt t="77418" x="3994150" y="5451475"/>
          <p14:tracePt t="77434" x="3994150" y="5461000"/>
          <p14:tracePt t="77526" x="3994150" y="5468938"/>
          <p14:tracePt t="77529" x="3994150" y="5478463"/>
          <p14:tracePt t="77535" x="3994150" y="5503863"/>
          <p14:tracePt t="77552" x="3994150" y="5546725"/>
          <p14:tracePt t="77569" x="4011613" y="5589588"/>
          <p14:tracePt t="77585" x="4029075" y="5622925"/>
          <p14:tracePt t="77602" x="4037013" y="5632450"/>
          <p14:tracePt t="77619" x="4046538" y="5632450"/>
          <p14:tracePt t="77654" x="4054475" y="5632450"/>
          <p14:tracePt t="77655" x="4064000" y="5632450"/>
          <p14:tracePt t="77669" x="4079875" y="5614988"/>
          <p14:tracePt t="77686" x="4097338" y="5607050"/>
          <p14:tracePt t="77703" x="4106863" y="5597525"/>
          <p14:tracePt t="77719" x="4114800" y="5589588"/>
          <p14:tracePt t="77757" x="4114800" y="5580063"/>
          <p14:tracePt t="77781" x="4114800" y="5572125"/>
          <p14:tracePt t="77784" x="4114800" y="5564188"/>
          <p14:tracePt t="77803" x="4114800" y="5554663"/>
          <p14:tracePt t="77878" x="4106863" y="5554663"/>
          <p14:tracePt t="77879" x="4097338" y="5564188"/>
          <p14:tracePt t="77887" x="4089400" y="5572125"/>
          <p14:tracePt t="77904" x="4071938" y="5572125"/>
          <p14:tracePt t="78078" x="4071938" y="5580063"/>
          <p14:tracePt t="78485" x="4071938" y="5589588"/>
          <p14:tracePt t="78488" x="4079875" y="5597525"/>
          <p14:tracePt t="78507" x="4079875" y="5607050"/>
          <p14:tracePt t="78524" x="4089400" y="5607050"/>
          <p14:tracePt t="78541" x="4097338" y="5607050"/>
          <p14:tracePt t="78558" x="4097338" y="5614988"/>
          <p14:tracePt t="78574" x="4106863" y="5614988"/>
          <p14:tracePt t="78591" x="4106863" y="5622925"/>
          <p14:tracePt t="78608" x="4114800" y="5632450"/>
          <p14:tracePt t="78624" x="4122738" y="5649913"/>
          <p14:tracePt t="78641" x="4132263" y="5657850"/>
          <p14:tracePt t="78658" x="4132263" y="5665788"/>
          <p14:tracePt t="78710" x="4132263" y="5675313"/>
          <p14:tracePt t="78733" x="4132263" y="5683250"/>
          <p14:tracePt t="78737" x="4132263" y="5692775"/>
          <p14:tracePt t="78742" x="4122738" y="5718175"/>
          <p14:tracePt t="78758" x="4114800" y="5743575"/>
          <p14:tracePt t="78775" x="4089400" y="5768975"/>
          <p14:tracePt t="78792" x="4064000" y="5811838"/>
          <p14:tracePt t="78809" x="4011613" y="5872163"/>
          <p14:tracePt t="78825" x="3925888" y="5949950"/>
          <p14:tracePt t="78842" x="3806825" y="6061075"/>
          <p14:tracePt t="78859" x="3721100" y="6121400"/>
          <p14:tracePt t="78876" x="3651250" y="6180138"/>
          <p14:tracePt t="78892" x="3625850" y="6232525"/>
          <p14:tracePt t="78909" x="3617913" y="6249988"/>
          <p14:tracePt t="78926" x="3608388" y="6257925"/>
          <p14:tracePt t="78943" x="3600450" y="6265863"/>
          <p14:tracePt t="78959" x="3565525" y="6265863"/>
          <p14:tracePt t="78976" x="3532188" y="6275388"/>
          <p14:tracePt t="78993" x="3479800" y="6292850"/>
          <p14:tracePt t="79010" x="3411538" y="6326188"/>
          <p14:tracePt t="79026" x="3343275" y="6361113"/>
          <p14:tracePt t="79043" x="3300413" y="6394450"/>
          <p14:tracePt t="79093" x="3308350" y="6394450"/>
          <p14:tracePt t="79094" x="3317875" y="6394450"/>
          <p14:tracePt t="79110" x="3335338" y="6386513"/>
          <p14:tracePt t="79127" x="3343275" y="6361113"/>
          <p14:tracePt t="79144" x="3351213" y="6351588"/>
          <p14:tracePt t="79160" x="3351213" y="6335713"/>
          <p14:tracePt t="79177" x="3351213" y="6326188"/>
          <p14:tracePt t="79196" x="3360738" y="6326188"/>
          <p14:tracePt t="79210" x="3360738" y="6318250"/>
          <p14:tracePt t="79228" x="3378200" y="6292850"/>
          <p14:tracePt t="79244" x="3429000" y="6240463"/>
          <p14:tracePt t="79244" x="3463925" y="6215063"/>
          <p14:tracePt t="79261" x="3582988" y="6137275"/>
          <p14:tracePt t="79278" x="3694113" y="6078538"/>
          <p14:tracePt t="79294" x="3814763" y="5992813"/>
          <p14:tracePt t="79311" x="3875088" y="5932488"/>
          <p14:tracePt t="79328" x="3917950" y="5880100"/>
          <p14:tracePt t="79345" x="3960813" y="5821363"/>
          <p14:tracePt t="79361" x="4011613" y="5761038"/>
          <p14:tracePt t="79378" x="4071938" y="5708650"/>
          <p14:tracePt t="79395" x="4140200" y="5675313"/>
          <p14:tracePt t="79412" x="4183063" y="5649913"/>
          <p14:tracePt t="79428" x="4217988" y="5622925"/>
          <p14:tracePt t="79446" x="4225925" y="5607050"/>
          <p14:tracePt t="79462" x="4235450" y="5572125"/>
          <p14:tracePt t="79479" x="4251325" y="5503863"/>
          <p14:tracePt t="79495" x="4260850" y="5408613"/>
          <p14:tracePt t="79512" x="4268788" y="5272088"/>
          <p14:tracePt t="79529" x="4268788" y="5178425"/>
          <p14:tracePt t="79546" x="4278313" y="5135563"/>
          <p14:tracePt t="79562" x="4278313" y="5126038"/>
          <p14:tracePt t="79579" x="4286250" y="5126038"/>
          <p14:tracePt t="79596" x="4286250" y="5108575"/>
          <p14:tracePt t="79613" x="4294188" y="5083175"/>
          <p14:tracePt t="79629" x="4303713" y="5040313"/>
          <p14:tracePt t="79646" x="4303713" y="4997450"/>
          <p14:tracePt t="79663" x="4294188" y="4954588"/>
          <p14:tracePt t="79680" x="4286250" y="4937125"/>
          <p14:tracePt t="79697" x="4278313" y="4921250"/>
          <p14:tracePt t="79713" x="4278313" y="4911725"/>
          <p14:tracePt t="79730" x="4278313" y="4903788"/>
          <p14:tracePt t="79747" x="4294188" y="4894263"/>
          <p14:tracePt t="79764" x="4303713" y="4878388"/>
          <p14:tracePt t="79780" x="4311650" y="4818063"/>
          <p14:tracePt t="79797" x="4311650" y="4749800"/>
          <p14:tracePt t="79814" x="4311650" y="4672013"/>
          <p14:tracePt t="79831" x="4321175" y="4603750"/>
          <p14:tracePt t="79941" x="4321175" y="4594225"/>
          <p14:tracePt t="79965" x="4329113" y="4568825"/>
          <p14:tracePt t="79966" x="4337050" y="4551363"/>
          <p14:tracePt t="80022" x="4329113" y="4551363"/>
          <p14:tracePt t="80023" x="4321175" y="4568825"/>
          <p14:tracePt t="80032" x="4294188" y="4672013"/>
          <p14:tracePt t="80049" x="4268788" y="4894263"/>
          <p14:tracePt t="80065" x="4268788" y="5100638"/>
          <p14:tracePt t="80082" x="4278313" y="5221288"/>
          <p14:tracePt t="80099" x="4294188" y="5237163"/>
          <p14:tracePt t="80116" x="4311650" y="5237163"/>
          <p14:tracePt t="80132" x="4354513" y="5168900"/>
          <p14:tracePt t="80149" x="4406900" y="5040313"/>
          <p14:tracePt t="80166" x="4432300" y="4903788"/>
          <p14:tracePt t="80183" x="4465638" y="4740275"/>
          <p14:tracePt t="80199" x="4518025" y="4629150"/>
          <p14:tracePt t="80216" x="4543425" y="4551363"/>
          <p14:tracePt t="80233" x="4551363" y="4525963"/>
          <p14:tracePt t="80250" x="4551363" y="4518025"/>
          <p14:tracePt t="80325" x="4560888" y="4518025"/>
          <p14:tracePt t="80335" x="4551363" y="4543425"/>
          <p14:tracePt t="80350" x="4551363" y="4629150"/>
          <p14:tracePt t="80367" x="4535488" y="4783138"/>
          <p14:tracePt t="80384" x="4535488" y="4937125"/>
          <p14:tracePt t="80400" x="4560888" y="5006975"/>
          <p14:tracePt t="80417" x="4568825" y="5006975"/>
          <p14:tracePt t="80434" x="4578350" y="5006975"/>
          <p14:tracePt t="80451" x="4586288" y="4979988"/>
          <p14:tracePt t="80468" x="4603750" y="4937125"/>
          <p14:tracePt t="80484" x="4629150" y="4800600"/>
          <p14:tracePt t="80501" x="4637088" y="4749800"/>
          <p14:tracePt t="80518" x="4637088" y="4732338"/>
          <p14:tracePt t="81117" x="4629150" y="4732338"/>
          <p14:tracePt t="81127" x="4621213" y="4732338"/>
          <p14:tracePt t="81138" x="4560888" y="4757738"/>
          <p14:tracePt t="81154" x="4379913" y="4792663"/>
          <p14:tracePt t="81171" x="3857625" y="4818063"/>
          <p14:tracePt t="81188" x="3000375" y="4894263"/>
          <p14:tracePt t="81205" x="2339975" y="4954588"/>
          <p14:tracePt t="81221" x="1963738" y="5006975"/>
          <p14:tracePt t="81238" x="1749425" y="5032375"/>
          <p14:tracePt t="81255" x="1679575" y="5032375"/>
          <p14:tracePt t="81272" x="1663700" y="5032375"/>
          <p14:tracePt t="81288" x="1663700" y="5040313"/>
          <p14:tracePt t="81305" x="1654175" y="5040313"/>
          <p14:tracePt t="81322" x="1568450" y="5049838"/>
          <p14:tracePt t="81339" x="1389063" y="5083175"/>
          <p14:tracePt t="81355" x="1165225" y="5100638"/>
          <p14:tracePt t="81372" x="925513" y="5100638"/>
          <p14:tracePt t="81389" x="849313" y="5092700"/>
          <p14:tracePt t="81445" x="849313" y="5083175"/>
          <p14:tracePt t="81485" x="831850" y="5075238"/>
          <p14:tracePt t="81494" x="796925" y="5065713"/>
          <p14:tracePt t="81506" x="703263" y="5065713"/>
          <p14:tracePt t="81509" x="488950" y="5057775"/>
          <p14:tracePt t="81523" x="265113" y="5049838"/>
          <p14:tracePt t="81540" x="153988" y="5049838"/>
          <p14:tracePt t="81540" x="146050" y="5049838"/>
          <p14:tracePt t="81557" x="146050" y="5032375"/>
          <p14:tracePt t="81573" x="171450" y="4997450"/>
          <p14:tracePt t="81590" x="179388" y="4964113"/>
          <p14:tracePt t="81607" x="196850" y="4937125"/>
          <p14:tracePt t="81624" x="206375" y="4911725"/>
          <p14:tracePt t="81640" x="206375" y="4903788"/>
          <p14:tracePt t="81685" x="196850" y="4903788"/>
          <p14:tracePt t="81693" x="179388" y="4911725"/>
          <p14:tracePt t="81708" x="171450" y="4946650"/>
          <p14:tracePt t="81724" x="171450" y="4972050"/>
          <p14:tracePt t="81765" x="179388" y="4972050"/>
          <p14:tracePt t="81805" x="188913" y="4972050"/>
          <p14:tracePt t="81806" x="196850" y="4972050"/>
          <p14:tracePt t="81825" x="206375" y="4972050"/>
          <p14:tracePt t="81841" x="214313" y="4972050"/>
          <p14:tracePt t="81858" x="222250" y="4979988"/>
          <p14:tracePt t="81875" x="274638" y="5032375"/>
          <p14:tracePt t="81892" x="350838" y="5118100"/>
          <p14:tracePt t="81892" x="393700" y="5151438"/>
          <p14:tracePt t="81909" x="454025" y="5186363"/>
          <p14:tracePt t="81925" x="479425" y="5194300"/>
          <p14:tracePt t="81942" x="506413" y="5194300"/>
          <p14:tracePt t="81959" x="531813" y="5178425"/>
          <p14:tracePt t="81976" x="565150" y="5160963"/>
          <p14:tracePt t="81992" x="592138" y="5151438"/>
          <p14:tracePt t="82009" x="625475" y="5151438"/>
          <p14:tracePt t="82026" x="668338" y="5151438"/>
          <p14:tracePt t="82042" x="763588" y="5203825"/>
          <p14:tracePt t="82059" x="849313" y="5254625"/>
          <p14:tracePt t="82076" x="900113" y="5289550"/>
          <p14:tracePt t="82117" x="908050" y="5289550"/>
          <p14:tracePt t="82149" x="917575" y="5280025"/>
          <p14:tracePt t="82151" x="925513" y="5264150"/>
          <p14:tracePt t="82160" x="942975" y="5246688"/>
          <p14:tracePt t="82177" x="960438" y="5237163"/>
          <p14:tracePt t="82193" x="977900" y="5221288"/>
          <p14:tracePt t="82210" x="993775" y="5221288"/>
          <p14:tracePt t="82227" x="993775" y="5211763"/>
          <p14:tracePt t="82244" x="1003300" y="5194300"/>
          <p14:tracePt t="82261" x="1011238" y="5178425"/>
          <p14:tracePt t="82277" x="1011238" y="5160963"/>
          <p14:tracePt t="82294" x="1020763" y="5135563"/>
          <p14:tracePt t="82311" x="1020763" y="5118100"/>
          <p14:tracePt t="82327" x="1020763" y="5108575"/>
          <p14:tracePt t="82344" x="1020763" y="5100638"/>
          <p14:tracePt t="82361" x="1011238" y="5092700"/>
          <p14:tracePt t="82413" x="1011238" y="5083175"/>
          <p14:tracePt t="82414" x="1011238" y="5075238"/>
          <p14:tracePt t="82428" x="993775" y="5049838"/>
          <p14:tracePt t="82428" x="993775" y="5032375"/>
          <p14:tracePt t="82445" x="993775" y="5006975"/>
          <p14:tracePt t="82461" x="993775" y="4989513"/>
          <p14:tracePt t="82478" x="977900" y="4972050"/>
          <p14:tracePt t="82495" x="968375" y="4954588"/>
          <p14:tracePt t="82512" x="960438" y="4954588"/>
          <p14:tracePt t="82528" x="950913" y="4946650"/>
          <p14:tracePt t="82613" x="950913" y="4937125"/>
          <p14:tracePt t="82621" x="942975" y="4937125"/>
          <p14:tracePt t="82632" x="935038" y="4937125"/>
          <p14:tracePt t="82646" x="892175" y="4937125"/>
          <p14:tracePt t="82662" x="806450" y="4929188"/>
          <p14:tracePt t="82679" x="677863" y="4929188"/>
          <p14:tracePt t="82696" x="574675" y="4929188"/>
          <p14:tracePt t="82713" x="506413" y="4929188"/>
          <p14:tracePt t="82861" x="506413" y="4937125"/>
          <p14:tracePt t="82862" x="496888" y="4979988"/>
          <p14:tracePt t="82880" x="488950" y="5040313"/>
          <p14:tracePt t="82897" x="479425" y="5083175"/>
          <p14:tracePt t="82914" x="479425" y="5100638"/>
          <p14:tracePt t="82931" x="479425" y="5108575"/>
          <p14:tracePt t="82973" x="488950" y="5108575"/>
          <p14:tracePt t="82981" x="496888" y="5108575"/>
          <p14:tracePt t="82983" x="506413" y="5108575"/>
          <p14:tracePt t="82998" x="522288" y="5108575"/>
          <p14:tracePt t="83015" x="565150" y="5135563"/>
          <p14:tracePt t="83031" x="617538" y="5178425"/>
          <p14:tracePt t="83048" x="677863" y="5246688"/>
          <p14:tracePt t="83065" x="736600" y="5322888"/>
          <p14:tracePt t="83082" x="754063" y="5349875"/>
          <p14:tracePt t="83117" x="763588" y="5349875"/>
          <p14:tracePt t="83133" x="771525" y="5349875"/>
          <p14:tracePt t="83148" x="788988" y="5349875"/>
          <p14:tracePt t="83150" x="831850" y="5332413"/>
          <p14:tracePt t="83165" x="882650" y="5307013"/>
          <p14:tracePt t="83182" x="960438" y="5289550"/>
          <p14:tracePt t="83199" x="1054100" y="5254625"/>
          <p14:tracePt t="83216" x="1106488" y="5229225"/>
          <p14:tracePt t="83232" x="1139825" y="5203825"/>
          <p14:tracePt t="83249" x="1149350" y="5203825"/>
          <p14:tracePt t="83266" x="1149350" y="5194300"/>
          <p14:tracePt t="83406" x="1149350" y="5186363"/>
          <p14:tracePt t="83469" x="1157288" y="5178425"/>
          <p14:tracePt t="83565" x="1165225" y="5168900"/>
          <p14:tracePt t="83584" x="1165225" y="5151438"/>
          <p14:tracePt t="83584" x="1165225" y="5143500"/>
          <p14:tracePt t="83601" x="1165225" y="5135563"/>
          <p14:tracePt t="83602" x="1174750" y="5118100"/>
          <p14:tracePt t="83618" x="1174750" y="5092700"/>
          <p14:tracePt t="83635" x="1174750" y="5075238"/>
          <p14:tracePt t="83651" x="1174750" y="5049838"/>
          <p14:tracePt t="83668" x="1165225" y="5014913"/>
          <p14:tracePt t="83668" x="1165225" y="5006975"/>
          <p14:tracePt t="83685" x="1165225" y="4979988"/>
          <p14:tracePt t="83702" x="1149350" y="4964113"/>
          <p14:tracePt t="83718" x="1149350" y="4946650"/>
          <p14:tracePt t="83736" x="1149350" y="4921250"/>
          <p14:tracePt t="83752" x="1149350" y="4911725"/>
          <p14:tracePt t="83769" x="1139825" y="4911725"/>
          <p14:tracePt t="83785" x="1131888" y="4903788"/>
          <p14:tracePt t="83802" x="1122363" y="4903788"/>
          <p14:tracePt t="83819" x="1106488" y="4903788"/>
          <p14:tracePt t="83836" x="1071563" y="4903788"/>
          <p14:tracePt t="83852" x="960438" y="4903788"/>
          <p14:tracePt t="83869" x="892175" y="4903788"/>
          <p14:tracePt t="83886" x="865188" y="4903788"/>
          <p14:tracePt t="83997" x="857250" y="4903788"/>
          <p14:tracePt t="84022" x="839788" y="4903788"/>
          <p14:tracePt t="84037" x="822325" y="4929188"/>
          <p14:tracePt t="84053" x="763588" y="4979988"/>
          <p14:tracePt t="84055" x="677863" y="5057775"/>
          <p14:tracePt t="84070" x="635000" y="5108575"/>
          <p14:tracePt t="84087" x="625475" y="5135563"/>
          <p14:tracePt t="84104" x="625475" y="5143500"/>
          <p14:tracePt t="84221" x="625475" y="5160963"/>
          <p14:tracePt t="84238" x="625475" y="5194300"/>
          <p14:tracePt t="84239" x="617538" y="5237163"/>
          <p14:tracePt t="84255" x="617538" y="5272088"/>
          <p14:tracePt t="84271" x="617538" y="5289550"/>
          <p14:tracePt t="84288" x="625475" y="5289550"/>
          <p14:tracePt t="84305" x="635000" y="5289550"/>
          <p14:tracePt t="84321" x="642938" y="5289550"/>
          <p14:tracePt t="84338" x="650875" y="5289550"/>
          <p14:tracePt t="84355" x="660400" y="5289550"/>
          <p14:tracePt t="84372" x="685800" y="5289550"/>
          <p14:tracePt t="84389" x="736600" y="5297488"/>
          <p14:tracePt t="84405" x="796925" y="5314950"/>
          <p14:tracePt t="84422" x="831850" y="5322888"/>
          <p14:tracePt t="84439" x="857250" y="5322888"/>
          <p14:tracePt t="84456" x="865188" y="5314950"/>
          <p14:tracePt t="84472" x="874713" y="5307013"/>
          <p14:tracePt t="84489" x="882650" y="5289550"/>
          <p14:tracePt t="84506" x="908050" y="5272088"/>
          <p14:tracePt t="84523" x="925513" y="5254625"/>
          <p14:tracePt t="84539" x="950913" y="5237163"/>
          <p14:tracePt t="84556" x="960438" y="5229225"/>
          <p14:tracePt t="84573" x="968375" y="5211763"/>
          <p14:tracePt t="84590" x="977900" y="5211763"/>
          <p14:tracePt t="84606" x="977900" y="5203825"/>
          <p14:tracePt t="84623" x="977900" y="5194300"/>
          <p14:tracePt t="84640" x="977900" y="5178425"/>
          <p14:tracePt t="84657" x="985838" y="5160963"/>
          <p14:tracePt t="84674" x="1011238" y="5126038"/>
          <p14:tracePt t="84690" x="1011238" y="5100638"/>
          <p14:tracePt t="84707" x="1011238" y="5092700"/>
          <p14:tracePt t="84724" x="1011238" y="5083175"/>
          <p14:tracePt t="84741" x="1011238" y="5075238"/>
          <p14:tracePt t="84757" x="1011238" y="5065713"/>
          <p14:tracePt t="84774" x="1011238" y="5032375"/>
          <p14:tracePt t="84791" x="1011238" y="5014913"/>
          <p14:tracePt t="84808" x="1020763" y="4972050"/>
          <p14:tracePt t="84824" x="1020763" y="4946650"/>
          <p14:tracePt t="84841" x="1020763" y="4937125"/>
          <p14:tracePt t="84858" x="1020763" y="4929188"/>
          <p14:tracePt t="84875" x="1011238" y="4921250"/>
          <p14:tracePt t="84891" x="1003300" y="4921250"/>
          <p14:tracePt t="84933" x="993775" y="4921250"/>
          <p14:tracePt t="84941" x="985838" y="4921250"/>
          <p14:tracePt t="84942" x="985838" y="4911725"/>
          <p14:tracePt t="84960" x="977900" y="4903788"/>
          <p14:tracePt t="84975" x="968375" y="4894263"/>
          <p14:tracePt t="84992" x="968375" y="4886325"/>
          <p14:tracePt t="85009" x="950913" y="4886325"/>
          <p14:tracePt t="85026" x="942975" y="4886325"/>
          <p14:tracePt t="85042" x="874713" y="4878388"/>
          <p14:tracePt t="85059" x="771525" y="4878388"/>
          <p14:tracePt t="85075" x="693738" y="4886325"/>
          <p14:tracePt t="85092" x="677863" y="4886325"/>
          <p14:tracePt t="85221" x="677863" y="4894263"/>
          <p14:tracePt t="85229" x="668338" y="4903788"/>
          <p14:tracePt t="85237" x="650875" y="4929188"/>
          <p14:tracePt t="85243" x="608013" y="5014913"/>
          <p14:tracePt t="85260" x="549275" y="5075238"/>
          <p14:tracePt t="85277" x="539750" y="5092700"/>
          <p14:tracePt t="85348" x="549275" y="5092700"/>
          <p14:tracePt t="85389" x="549275" y="5100638"/>
          <p14:tracePt t="85397" x="557213" y="5151438"/>
          <p14:tracePt t="85411" x="557213" y="5254625"/>
          <p14:tracePt t="85427" x="557213" y="5357813"/>
          <p14:tracePt t="85444" x="557213" y="5400675"/>
          <p14:tracePt t="85461" x="565150" y="5408613"/>
          <p14:tracePt t="85478" x="574675" y="5408613"/>
          <p14:tracePt t="85494" x="582613" y="5408613"/>
          <p14:tracePt t="85511" x="625475" y="5408613"/>
          <p14:tracePt t="85528" x="660400" y="5392738"/>
          <p14:tracePt t="85545" x="693738" y="5383213"/>
          <p14:tracePt t="85561" x="720725" y="5365750"/>
          <p14:tracePt t="85579" x="779463" y="5357813"/>
          <p14:tracePt t="85595" x="822325" y="5357813"/>
          <p14:tracePt t="85612" x="849313" y="5357813"/>
          <p14:tracePt t="85628" x="857250" y="5357813"/>
          <p14:tracePt t="85646" x="900113" y="5357813"/>
          <p14:tracePt t="85662" x="942975" y="5322888"/>
          <p14:tracePt t="85679" x="1020763" y="5280025"/>
          <p14:tracePt t="85696" x="1089025" y="5211763"/>
          <p14:tracePt t="85712" x="1131888" y="5160963"/>
          <p14:tracePt t="85729" x="1149350" y="5135563"/>
          <p14:tracePt t="85746" x="1157288" y="5118100"/>
          <p14:tracePt t="85797" x="1157288" y="5108575"/>
          <p14:tracePt t="85805" x="1149350" y="5108575"/>
          <p14:tracePt t="85845" x="1149350" y="5100638"/>
          <p14:tracePt t="85909" x="1139825" y="5100638"/>
          <p14:tracePt t="86181" x="1131888" y="5100638"/>
          <p14:tracePt t="86183" x="1122363" y="5100638"/>
          <p14:tracePt t="86199" x="1106488" y="5100638"/>
          <p14:tracePt t="86215" x="1036638" y="5100638"/>
          <p14:tracePt t="86232" x="925513" y="5118100"/>
          <p14:tracePt t="86249" x="849313" y="5143500"/>
          <p14:tracePt t="86266" x="788988" y="5151438"/>
          <p14:tracePt t="86325" x="796925" y="5151438"/>
          <p14:tracePt t="86331" x="806450" y="5151438"/>
          <p14:tracePt t="86349" x="814388" y="5143500"/>
          <p14:tracePt t="86437" x="806450" y="5151438"/>
          <p14:tracePt t="86445" x="796925" y="5151438"/>
          <p14:tracePt t="86453" x="796925" y="5160963"/>
          <p14:tracePt t="86501" x="806450" y="5160963"/>
          <p14:tracePt t="86517" x="806450" y="5151438"/>
          <p14:tracePt t="86520" x="814388" y="5151438"/>
          <p14:tracePt t="86534" x="814388" y="5143500"/>
          <p14:tracePt t="86781" x="822325" y="5143500"/>
          <p14:tracePt t="86782" x="849313" y="5143500"/>
          <p14:tracePt t="86801" x="925513" y="5143500"/>
          <p14:tracePt t="86819" x="1054100" y="5143500"/>
          <p14:tracePt t="86835" x="1182688" y="5135563"/>
          <p14:tracePt t="86852" x="1414463" y="5100638"/>
          <p14:tracePt t="86869" x="1585913" y="5065713"/>
          <p14:tracePt t="86885" x="1868488" y="5057775"/>
          <p14:tracePt t="86902" x="2100263" y="5049838"/>
          <p14:tracePt t="86919" x="2322513" y="5049838"/>
          <p14:tracePt t="86936" x="2451100" y="5049838"/>
          <p14:tracePt t="86952" x="2493963" y="5049838"/>
          <p14:tracePt t="86970" x="2493963" y="5040313"/>
          <p14:tracePt t="87109" x="2503488" y="5032375"/>
          <p14:tracePt t="87117" x="2520950" y="4989513"/>
          <p14:tracePt t="87137" x="2546350" y="4954588"/>
          <p14:tracePt t="87154" x="2563813" y="4929188"/>
          <p14:tracePt t="87170" x="2571750" y="4911725"/>
          <p14:tracePt t="87261" x="2571750" y="4921250"/>
          <p14:tracePt t="87277" x="2571750" y="4929188"/>
          <p14:tracePt t="87285" x="2571750" y="4972050"/>
          <p14:tracePt t="87304" x="2571750" y="4989513"/>
          <p14:tracePt t="87321" x="2571750" y="4997450"/>
          <p14:tracePt t="87357" x="2571750" y="5006975"/>
          <p14:tracePt t="87358" x="2571750" y="5014913"/>
          <p14:tracePt t="87371" x="2571750" y="5049838"/>
          <p14:tracePt t="87388" x="2571750" y="5135563"/>
          <p14:tracePt t="87405" x="2571750" y="5168900"/>
          <p14:tracePt t="87422" x="2571750" y="5186363"/>
          <p14:tracePt t="87485" x="2579688" y="5178425"/>
          <p14:tracePt t="87486" x="2589213" y="5151438"/>
          <p14:tracePt t="87505" x="2589213" y="5126038"/>
          <p14:tracePt t="87522" x="2589213" y="5108575"/>
          <p14:tracePt t="87539" x="2589213" y="5100638"/>
          <p14:tracePt t="87556" x="2589213" y="5092700"/>
          <p14:tracePt t="87669" x="2597150" y="5092700"/>
          <p14:tracePt t="87709" x="2597150" y="5100638"/>
          <p14:tracePt t="87711" x="2597150" y="5118100"/>
          <p14:tracePt t="87723" x="2597150" y="5168900"/>
          <p14:tracePt t="87740" x="2606675" y="5229225"/>
          <p14:tracePt t="87789" x="2614613" y="5229225"/>
          <p14:tracePt t="87807" x="2622550" y="5221288"/>
          <p14:tracePt t="87808" x="2649538" y="5178425"/>
          <p14:tracePt t="87824" x="2657475" y="5143500"/>
          <p14:tracePt t="87841" x="2665413" y="5126038"/>
          <p14:tracePt t="88351" x="2665413" y="5118100"/>
          <p14:tracePt t="88398" x="2674938" y="5118100"/>
          <p14:tracePt t="88430" x="2682875" y="5118100"/>
          <p14:tracePt t="88478" x="2692400" y="5118100"/>
          <p14:tracePt t="88518" x="2700338" y="5118100"/>
          <p14:tracePt t="88545" x="2700338" y="5108575"/>
          <p14:tracePt t="88547" x="2708275" y="5108575"/>
          <p14:tracePt t="88562" x="2717800" y="5108575"/>
          <p14:tracePt t="88606" x="2725738" y="5108575"/>
          <p14:tracePt t="88663" x="2735263" y="5108575"/>
          <p14:tracePt t="88773" x="2735263" y="5100638"/>
          <p14:tracePt t="89270" x="2743200" y="5108575"/>
          <p14:tracePt t="89293" x="2743200" y="5118100"/>
          <p14:tracePt t="89298" x="2751138" y="5135563"/>
          <p14:tracePt t="89316" x="2751138" y="5151438"/>
          <p14:tracePt t="89333" x="2760663" y="5160963"/>
          <p14:tracePt t="89373" x="2760663" y="5168900"/>
          <p14:tracePt t="89383" x="2768600" y="5168900"/>
          <p14:tracePt t="89384" x="2794000" y="5194300"/>
          <p14:tracePt t="89400" x="2846388" y="5237163"/>
          <p14:tracePt t="89417" x="2949575" y="5307013"/>
          <p14:tracePt t="89434" x="3043238" y="5349875"/>
          <p14:tracePt t="89450" x="3068638" y="5357813"/>
          <p14:tracePt t="89467" x="3078163" y="5357813"/>
          <p14:tracePt t="89510" x="3078163" y="5349875"/>
          <p14:tracePt t="89520" x="3068638" y="5349875"/>
          <p14:tracePt t="89565" x="3060700" y="5349875"/>
          <p14:tracePt t="89590" x="3060700" y="5357813"/>
          <p14:tracePt t="89645" x="3068638" y="5357813"/>
          <p14:tracePt t="89838" x="3068638" y="5349875"/>
          <p14:tracePt t="89840" x="3078163" y="5349875"/>
          <p14:tracePt t="89853" x="3103563" y="5340350"/>
          <p14:tracePt t="89894" x="3111500" y="5340350"/>
          <p14:tracePt t="89910" x="3128963" y="5332413"/>
          <p14:tracePt t="89919" x="3171825" y="5314950"/>
          <p14:tracePt t="89921" x="3282950" y="5272088"/>
          <p14:tracePt t="89936" x="3446463" y="5229225"/>
          <p14:tracePt t="89953" x="3582988" y="5178425"/>
          <p14:tracePt t="89970" x="3678238" y="5118100"/>
          <p14:tracePt t="89986" x="3703638" y="5092700"/>
          <p14:tracePt t="90003" x="3729038" y="5049838"/>
          <p14:tracePt t="90020" x="3729038" y="5014913"/>
          <p14:tracePt t="90037" x="3736975" y="4997450"/>
          <p14:tracePt t="90054" x="3736975" y="4989513"/>
          <p14:tracePt t="90109" x="3736975" y="4979988"/>
          <p14:tracePt t="90117" x="3754438" y="4972050"/>
          <p14:tracePt t="90173" x="3754438" y="4964113"/>
          <p14:tracePt t="90205" x="3754438" y="4954588"/>
          <p14:tracePt t="90222" x="3746500" y="4954588"/>
          <p14:tracePt t="90246" x="3736975" y="4954588"/>
          <p14:tracePt t="90253" x="3721100" y="5022850"/>
          <p14:tracePt t="90271" x="3694113" y="5075238"/>
          <p14:tracePt t="90288" x="3694113" y="5108575"/>
          <p14:tracePt t="90305" x="3694113" y="5126038"/>
          <p14:tracePt t="90397" x="3694113" y="5135563"/>
          <p14:tracePt t="90410" x="3694113" y="5160963"/>
          <p14:tracePt t="90422" x="3686175" y="5221288"/>
          <p14:tracePt t="90439" x="3686175" y="5280025"/>
          <p14:tracePt t="90456" x="3686175" y="5297488"/>
          <p14:tracePt t="90525" x="3694113" y="5289550"/>
          <p14:tracePt t="90533" x="3694113" y="5272088"/>
          <p14:tracePt t="90541" x="3694113" y="5254625"/>
          <p14:tracePt t="90556" x="3694113" y="5229225"/>
          <p14:tracePt t="90573" x="3694113" y="5211763"/>
          <p14:tracePt t="90749" x="3694113" y="5229225"/>
          <p14:tracePt t="90757" x="3686175" y="5264150"/>
          <p14:tracePt t="90774" x="3678238" y="5280025"/>
          <p14:tracePt t="91183" x="3678238" y="5272088"/>
          <p14:tracePt t="91222" x="3678238" y="5264150"/>
          <p14:tracePt t="91357" x="3678238" y="5254625"/>
          <p14:tracePt t="91377" x="3678238" y="5246688"/>
          <p14:tracePt t="91379" x="3678238" y="5229225"/>
          <p14:tracePt t="91394" x="3678238" y="5211763"/>
          <p14:tracePt t="91412" x="3678238" y="5203825"/>
          <p14:tracePt t="91428" x="3668713" y="5203825"/>
          <p14:tracePt t="91621" x="3668713" y="5211763"/>
          <p14:tracePt t="91626" x="3651250" y="5246688"/>
          <p14:tracePt t="91646" x="3651250" y="5254625"/>
          <p14:tracePt t="91663" x="3651250" y="5264150"/>
          <p14:tracePt t="91734" x="3660775" y="5264150"/>
          <p14:tracePt t="91941" x="3668713" y="5264150"/>
          <p14:tracePt t="91945" x="3678238" y="5264150"/>
          <p14:tracePt t="91964" x="3694113" y="5264150"/>
          <p14:tracePt t="91981" x="3754438" y="5254625"/>
          <p14:tracePt t="91981" x="3779838" y="5254625"/>
          <p14:tracePt t="91997" x="3840163" y="5237163"/>
          <p14:tracePt t="92014" x="3943350" y="5221288"/>
          <p14:tracePt t="92031" x="4029075" y="5203825"/>
          <p14:tracePt t="92048" x="4106863" y="5194300"/>
          <p14:tracePt t="92064" x="4149725" y="5186363"/>
          <p14:tracePt t="92081" x="4175125" y="5178425"/>
          <p14:tracePt t="92118" x="4183063" y="5178425"/>
          <p14:tracePt t="92131" x="4192588" y="5178425"/>
          <p14:tracePt t="92133" x="4208463" y="5178425"/>
          <p14:tracePt t="92148" x="4268788" y="5203825"/>
          <p14:tracePt t="92165" x="4500563" y="5280025"/>
          <p14:tracePt t="92182" x="4637088" y="5297488"/>
          <p14:tracePt t="92198" x="4732338" y="5307013"/>
          <p14:tracePt t="92215" x="4783138" y="5289550"/>
          <p14:tracePt t="92232" x="4792663" y="5280025"/>
          <p14:tracePt t="92249" x="4792663" y="5272088"/>
          <p14:tracePt t="92302" x="4783138" y="5272088"/>
          <p14:tracePt t="92325" x="4775200" y="5272088"/>
          <p14:tracePt t="92341" x="4765675" y="5280025"/>
          <p14:tracePt t="92357" x="4765675" y="5289550"/>
          <p14:tracePt t="92405" x="4775200" y="5289550"/>
          <p14:tracePt t="92509" x="4775200" y="5297488"/>
          <p14:tracePt t="92517" x="4765675" y="5297488"/>
          <p14:tracePt t="92573" x="4775200" y="5297488"/>
          <p14:tracePt t="92661" x="4749800" y="5314950"/>
          <p14:tracePt t="92666" x="4679950" y="5357813"/>
          <p14:tracePt t="92666" x="4629150" y="5392738"/>
          <p14:tracePt t="92688" x="4560888" y="5435600"/>
          <p14:tracePt t="92701" x="4337050" y="5572125"/>
          <p14:tracePt t="92718" x="4208463" y="5665788"/>
          <p14:tracePt t="92735" x="4122738" y="5726113"/>
          <p14:tracePt t="92751" x="4071938" y="5768975"/>
          <p14:tracePt t="92768" x="4054475" y="5778500"/>
          <p14:tracePt t="92785" x="4037013" y="5786438"/>
          <p14:tracePt t="92801" x="4011613" y="5811838"/>
          <p14:tracePt t="92818" x="3935413" y="5864225"/>
          <p14:tracePt t="92835" x="3797300" y="5940425"/>
          <p14:tracePt t="92852" x="3575050" y="6051550"/>
          <p14:tracePt t="92869" x="3292475" y="6189663"/>
          <p14:tracePt t="92885" x="3121025" y="6265863"/>
          <p14:tracePt t="92902" x="3017838" y="6308725"/>
          <p14:tracePt t="92919" x="2957513" y="6335713"/>
          <p14:tracePt t="92936" x="2940050" y="6335713"/>
          <p14:tracePt t="92952" x="2906713" y="6343650"/>
          <p14:tracePt t="92969" x="2811463" y="6361113"/>
          <p14:tracePt t="92986" x="2657475" y="6378575"/>
          <p14:tracePt t="93003" x="2425700" y="6429375"/>
          <p14:tracePt t="93019" x="2203450" y="6489700"/>
          <p14:tracePt t="93036" x="1989138" y="6532563"/>
          <p14:tracePt t="93053" x="1868488" y="6583363"/>
          <p14:tracePt t="93070" x="1843088" y="6592888"/>
          <p14:tracePt t="93126" x="1835150" y="6592888"/>
          <p14:tracePt t="93142" x="1825625" y="6592888"/>
          <p14:tracePt t="93153" x="1817688" y="6600825"/>
          <p14:tracePt t="93157" x="1765300" y="6608763"/>
          <p14:tracePt t="93170" x="1706563" y="6618288"/>
          <p14:tracePt t="93187" x="1679575" y="6618288"/>
          <p14:tracePt t="93285" x="1689100" y="6618288"/>
          <p14:tracePt t="93310" x="1689100" y="6608763"/>
          <p14:tracePt t="93316" x="1689100" y="6600825"/>
          <p14:tracePt t="93321" x="1689100" y="6575425"/>
          <p14:tracePt t="93338" x="1689100" y="6557963"/>
          <p14:tracePt t="93355" x="1689100" y="6515100"/>
          <p14:tracePt t="93371" x="1689100" y="6464300"/>
          <p14:tracePt t="93388" x="1689100" y="6421438"/>
          <p14:tracePt t="93405" x="1689100" y="6351588"/>
          <p14:tracePt t="93422" x="1679575" y="6292850"/>
          <p14:tracePt t="93438" x="1679575" y="6240463"/>
          <p14:tracePt t="93455" x="1689100" y="6189663"/>
          <p14:tracePt t="93472" x="1706563" y="6129338"/>
          <p14:tracePt t="93489" x="1731963" y="6086475"/>
          <p14:tracePt t="93505" x="1739900" y="6061075"/>
          <p14:tracePt t="93522" x="1749425" y="6043613"/>
          <p14:tracePt t="93539" x="1765300" y="6035675"/>
          <p14:tracePt t="93556" x="1782763" y="6035675"/>
          <p14:tracePt t="93572" x="1843088" y="6026150"/>
          <p14:tracePt t="93589" x="1885950" y="6026150"/>
          <p14:tracePt t="93606" x="1928813" y="6000750"/>
          <p14:tracePt t="93623" x="1989138" y="5975350"/>
          <p14:tracePt t="93640" x="2049463" y="5949950"/>
          <p14:tracePt t="93656" x="2117725" y="5940425"/>
          <p14:tracePt t="93673" x="2236788" y="5932488"/>
          <p14:tracePt t="93690" x="2357438" y="5932488"/>
          <p14:tracePt t="93707" x="2511425" y="5940425"/>
          <p14:tracePt t="93723" x="2563813" y="5949950"/>
          <p14:tracePt t="93740" x="2579688" y="5949950"/>
          <p14:tracePt t="93781" x="2579688" y="5957888"/>
          <p14:tracePt t="93795" x="2589213" y="5957888"/>
          <p14:tracePt t="93807" x="2614613" y="5965825"/>
          <p14:tracePt t="93824" x="2700338" y="6018213"/>
          <p14:tracePt t="93841" x="2836863" y="6086475"/>
          <p14:tracePt t="93857" x="3000375" y="6197600"/>
          <p14:tracePt t="93875" x="3103563" y="6265863"/>
          <p14:tracePt t="93891" x="3128963" y="6292850"/>
          <p14:tracePt t="93941" x="3128963" y="6300788"/>
          <p14:tracePt t="93947" x="3128963" y="6308725"/>
          <p14:tracePt t="93958" x="3121025" y="6308725"/>
          <p14:tracePt t="93975" x="3094038" y="6326188"/>
          <p14:tracePt t="93992" x="3060700" y="6361113"/>
          <p14:tracePt t="94008" x="3025775" y="6403975"/>
          <p14:tracePt t="94025" x="2974975" y="6464300"/>
          <p14:tracePt t="94042" x="2940050" y="6497638"/>
          <p14:tracePt t="94058" x="2906713" y="6532563"/>
          <p14:tracePt t="94075" x="2879725" y="6557963"/>
          <p14:tracePt t="94092" x="2871788" y="6565900"/>
          <p14:tracePt t="94109" x="2854325" y="6565900"/>
          <p14:tracePt t="94126" x="2836863" y="6583363"/>
          <p14:tracePt t="94142" x="2786063" y="6592888"/>
          <p14:tracePt t="94159" x="2649538" y="6626225"/>
          <p14:tracePt t="94176" x="2435225" y="6678613"/>
          <p14:tracePt t="94192" x="2246313" y="6704013"/>
          <p14:tracePt t="94209" x="2092325" y="6711950"/>
          <p14:tracePt t="94226" x="2039938" y="6711950"/>
          <p14:tracePt t="94243" x="2014538" y="6711950"/>
          <p14:tracePt t="94293" x="2006600" y="6704013"/>
          <p14:tracePt t="94301" x="1979613" y="6678613"/>
          <p14:tracePt t="94310" x="1878013" y="6626225"/>
          <p14:tracePt t="94326" x="1714500" y="6575425"/>
          <p14:tracePt t="94343" x="1603375" y="6532563"/>
          <p14:tracePt t="94360" x="1535113" y="6489700"/>
          <p14:tracePt t="94377" x="1525588" y="6472238"/>
          <p14:tracePt t="94393" x="1525588" y="6454775"/>
          <p14:tracePt t="94410" x="1550988" y="6421438"/>
          <p14:tracePt t="94427" x="1577975" y="6361113"/>
          <p14:tracePt t="94444" x="1611313" y="6300788"/>
          <p14:tracePt t="94460" x="1679575" y="6223000"/>
          <p14:tracePt t="94477" x="1722438" y="6189663"/>
          <p14:tracePt t="94494" x="1757363" y="6164263"/>
          <p14:tracePt t="94511" x="1765300" y="6154738"/>
          <p14:tracePt t="94528" x="1774825" y="6154738"/>
          <p14:tracePt t="94573" x="1782763" y="6154738"/>
          <p14:tracePt t="94592" x="1792288" y="6154738"/>
          <p14:tracePt t="94628" x="1800225" y="6154738"/>
          <p14:tracePt t="94646" x="1808163" y="6154738"/>
          <p14:tracePt t="94661" x="1817688" y="6154738"/>
          <p14:tracePt t="94663" x="1860550" y="6164263"/>
          <p14:tracePt t="94678" x="1954213" y="6189663"/>
          <p14:tracePt t="94695" x="2178050" y="6257925"/>
          <p14:tracePt t="94712" x="2546350" y="6335713"/>
          <p14:tracePt t="94729" x="3111500" y="6335713"/>
          <p14:tracePt t="94745" x="3497263" y="6308725"/>
          <p14:tracePt t="94762" x="3721100" y="6257925"/>
          <p14:tracePt t="94779" x="3806825" y="6223000"/>
          <p14:tracePt t="94796" x="3857625" y="6180138"/>
          <p14:tracePt t="94812" x="3943350" y="6121400"/>
          <p14:tracePt t="94830" x="4054475" y="6069013"/>
          <p14:tracePt t="94846" x="4311650" y="6000750"/>
          <p14:tracePt t="94863" x="4500563" y="5965825"/>
          <p14:tracePt t="94880" x="4672013" y="5922963"/>
          <p14:tracePt t="94896" x="4732338" y="5880100"/>
          <p14:tracePt t="94914" x="4740275" y="5864225"/>
          <p14:tracePt t="94930" x="4740275" y="5854700"/>
          <p14:tracePt t="94947" x="4749800" y="5854700"/>
          <p14:tracePt t="94963" x="4757738" y="5837238"/>
          <p14:tracePt t="94980" x="4757738" y="5829300"/>
          <p14:tracePt t="94997" x="4765675" y="5821363"/>
          <p14:tracePt t="95070" x="4775200" y="5821363"/>
          <p14:tracePt t="95080" x="4775200" y="5811838"/>
          <p14:tracePt t="95141" x="4775200" y="5803900"/>
          <p14:tracePt t="95147" x="4775200" y="5786438"/>
          <p14:tracePt t="95165" x="4775200" y="5768975"/>
          <p14:tracePt t="95165" x="4765675" y="5751513"/>
          <p14:tracePt t="95181" x="4765675" y="5708650"/>
          <p14:tracePt t="95198" x="4765675" y="5657850"/>
          <p14:tracePt t="95215" x="4775200" y="5589588"/>
          <p14:tracePt t="95231" x="4800600" y="5503863"/>
          <p14:tracePt t="95248" x="4826000" y="5375275"/>
          <p14:tracePt t="95265" x="4843463" y="5237163"/>
          <p14:tracePt t="95282" x="4860925" y="5049838"/>
          <p14:tracePt t="95299" x="4868863" y="4860925"/>
          <p14:tracePt t="95315" x="4868863" y="4664075"/>
          <p14:tracePt t="95332" x="4826000" y="4475163"/>
          <p14:tracePt t="95349" x="4808538" y="4337050"/>
          <p14:tracePt t="95366" x="4808538" y="4311650"/>
          <p14:tracePt t="95382" x="4808538" y="4303713"/>
          <p14:tracePt t="95399" x="4818063" y="4268788"/>
          <p14:tracePt t="95416" x="4818063" y="4217988"/>
          <p14:tracePt t="95433" x="4843463" y="4114800"/>
          <p14:tracePt t="95449" x="4843463" y="4011613"/>
          <p14:tracePt t="95466" x="4843463" y="3875088"/>
          <p14:tracePt t="95483" x="4835525" y="3771900"/>
          <p14:tracePt t="95499" x="4818063" y="3736975"/>
          <p14:tracePt t="95516" x="4818063" y="3729038"/>
          <p14:tracePt t="95533" x="4808538" y="3729038"/>
          <p14:tracePt t="95550" x="4800600" y="3736975"/>
          <p14:tracePt t="95566" x="4792663" y="3746500"/>
          <p14:tracePt t="95584" x="4783138" y="3771900"/>
          <p14:tracePt t="95600" x="4765675" y="3806825"/>
          <p14:tracePt t="95617" x="4749800" y="3840163"/>
          <p14:tracePt t="95633" x="4714875" y="3908425"/>
          <p14:tracePt t="95651" x="4664075" y="3978275"/>
          <p14:tracePt t="95667" x="4646613" y="4003675"/>
          <p14:tracePt t="95684" x="4637088" y="4003675"/>
          <p14:tracePt t="95701" x="4637088" y="3986213"/>
          <p14:tracePt t="95717" x="4637088" y="3935413"/>
          <p14:tracePt t="95734" x="4637088" y="3857625"/>
          <p14:tracePt t="95751" x="4629150" y="3806825"/>
          <p14:tracePt t="95768" x="4621213" y="3789363"/>
          <p14:tracePt t="95821" x="4611688" y="3789363"/>
          <p14:tracePt t="95832" x="4611688" y="3797300"/>
          <p14:tracePt t="95851" x="4611688" y="3849688"/>
          <p14:tracePt t="95868" x="4611688" y="3900488"/>
          <p14:tracePt t="95885" x="4611688" y="3925888"/>
          <p14:tracePt t="95973" x="4603750" y="3935413"/>
          <p14:tracePt t="96117" x="4603750" y="3925888"/>
          <p14:tracePt t="96142" x="4603750" y="3917950"/>
          <p14:tracePt t="96357" x="4603750" y="3925888"/>
          <p14:tracePt t="96373" x="4603750" y="3935413"/>
          <p14:tracePt t="96378" x="4603750" y="3943350"/>
          <p14:tracePt t="96388" x="4603750" y="3951288"/>
          <p14:tracePt t="96404" x="4603750" y="3978275"/>
          <p14:tracePt t="96422" x="4603750" y="4003675"/>
          <p14:tracePt t="96438" x="4603750" y="4029075"/>
          <p14:tracePt t="96455" x="4603750" y="4079875"/>
          <p14:tracePt t="96471" x="4603750" y="4165600"/>
          <p14:tracePt t="96488" x="4603750" y="4329113"/>
          <p14:tracePt t="96505" x="4603750" y="4535488"/>
          <p14:tracePt t="96522" x="4629150" y="4697413"/>
          <p14:tracePt t="96539" x="4646613" y="4808538"/>
          <p14:tracePt t="96555" x="4654550" y="4818063"/>
          <p14:tracePt t="96661" x="4646613" y="4818063"/>
          <p14:tracePt t="96749" x="4654550" y="4818063"/>
          <p14:tracePt t="96774" x="4664075" y="4818063"/>
          <p14:tracePt t="96775" x="4664075" y="4792663"/>
          <p14:tracePt t="96790" x="4664075" y="4775200"/>
          <p14:tracePt t="96807" x="4664075" y="4749800"/>
          <p14:tracePt t="96823" x="4664075" y="4714875"/>
          <p14:tracePt t="96840" x="4664075" y="4679950"/>
          <p14:tracePt t="96857" x="4664075" y="4654550"/>
          <p14:tracePt t="96873" x="4664075" y="4629150"/>
          <p14:tracePt t="96890" x="4664075" y="4611688"/>
          <p14:tracePt t="96907" x="4664075" y="4594225"/>
          <p14:tracePt t="96924" x="4654550" y="4578350"/>
          <p14:tracePt t="96941" x="4629150" y="4543425"/>
          <p14:tracePt t="96958" x="4611688" y="4518025"/>
          <p14:tracePt t="96974" x="4586288" y="4483100"/>
          <p14:tracePt t="96991" x="4568825" y="4475163"/>
          <p14:tracePt t="97008" x="4560888" y="4465638"/>
          <p14:tracePt t="97054" x="4560888" y="4457700"/>
          <p14:tracePt t="97069" x="4560888" y="4449763"/>
          <p14:tracePt t="97077" x="4568825" y="4432300"/>
          <p14:tracePt t="97091" x="4568825" y="4414838"/>
          <p14:tracePt t="97108" x="4568825" y="4397375"/>
          <p14:tracePt t="97108" x="4568825" y="4389438"/>
          <p14:tracePt t="97125" x="4568825" y="4364038"/>
          <p14:tracePt t="97142" x="4568825" y="4337050"/>
          <p14:tracePt t="97159" x="4578350" y="4311650"/>
          <p14:tracePt t="97175" x="4594225" y="4286250"/>
          <p14:tracePt t="97192" x="4603750" y="4251325"/>
          <p14:tracePt t="97209" x="4611688" y="4225925"/>
          <p14:tracePt t="97225" x="4611688" y="4175125"/>
          <p14:tracePt t="97242" x="4611688" y="4122738"/>
          <p14:tracePt t="97259" x="4578350" y="4046538"/>
          <p14:tracePt t="97276" x="4535488" y="3978275"/>
          <p14:tracePt t="97292" x="4483100" y="3908425"/>
          <p14:tracePt t="97310" x="4475163" y="3908425"/>
          <p14:tracePt t="97381" x="4475163" y="3900488"/>
          <p14:tracePt t="97392" x="4449763" y="3875088"/>
          <p14:tracePt t="97410" x="4379913" y="3832225"/>
          <p14:tracePt t="97427" x="4278313" y="3789363"/>
          <p14:tracePt t="97444" x="4140200" y="3746500"/>
          <p14:tracePt t="97460" x="4054475" y="3711575"/>
          <p14:tracePt t="97477" x="4003675" y="3686175"/>
          <p14:tracePt t="97517" x="4011613" y="3678238"/>
          <p14:tracePt t="97629" x="4003675" y="3678238"/>
          <p14:tracePt t="97709" x="4011613" y="3678238"/>
          <p14:tracePt t="97805" x="4003675" y="3678238"/>
          <p14:tracePt t="98014" x="4011613" y="3678238"/>
          <p14:tracePt t="98037" x="4021138" y="3678238"/>
          <p14:tracePt t="98053" x="4029075" y="3678238"/>
          <p14:tracePt t="98061" x="4046538" y="3678238"/>
          <p14:tracePt t="98080" x="4071938" y="3678238"/>
          <p14:tracePt t="98097" x="4106863" y="3678238"/>
          <p14:tracePt t="98114" x="4157663" y="3694113"/>
          <p14:tracePt t="98130" x="4268788" y="3729038"/>
          <p14:tracePt t="98147" x="4440238" y="3779838"/>
          <p14:tracePt t="98164" x="4578350" y="3806825"/>
          <p14:tracePt t="98181" x="4714875" y="3806825"/>
          <p14:tracePt t="98198" x="4740275" y="3797300"/>
          <p14:tracePt t="98214" x="4749800" y="3797300"/>
          <p14:tracePt t="98231" x="4749800" y="3789363"/>
          <p14:tracePt t="98309" x="4757738" y="3789363"/>
          <p14:tracePt t="98341" x="4765675" y="3789363"/>
          <p14:tracePt t="98347" x="4775200" y="3789363"/>
          <p14:tracePt t="98347" x="4783138" y="3779838"/>
          <p14:tracePt t="98365" x="4783138" y="3771900"/>
          <p14:tracePt t="98469" x="4775200" y="3771900"/>
          <p14:tracePt t="98477" x="4765675" y="3771900"/>
          <p14:tracePt t="98509" x="4757738" y="3771900"/>
          <p14:tracePt t="98541" x="4749800" y="3771900"/>
          <p14:tracePt t="98547" x="4740275" y="3771900"/>
          <p14:tracePt t="98566" x="4732338" y="3771900"/>
          <p14:tracePt t="98583" x="4722813" y="3771900"/>
          <p14:tracePt t="98599" x="4697413" y="3779838"/>
          <p14:tracePt t="98617" x="4621213" y="3789363"/>
          <p14:tracePt t="98633" x="4551363" y="3797300"/>
          <p14:tracePt t="98650" x="4475163" y="3797300"/>
          <p14:tracePt t="98666" x="4449763" y="3797300"/>
          <p14:tracePt t="98683" x="4432300" y="3797300"/>
          <p14:tracePt t="98742" x="4422775" y="3789363"/>
          <p14:tracePt t="98742" x="4414838" y="3779838"/>
          <p14:tracePt t="98750" x="4364038" y="3779838"/>
          <p14:tracePt t="98767" x="4140200" y="3746500"/>
          <p14:tracePt t="98784" x="3883025" y="3736975"/>
          <p14:tracePt t="98801" x="3471863" y="3711575"/>
          <p14:tracePt t="98817" x="3179763" y="3686175"/>
          <p14:tracePt t="98834" x="3111500" y="3651250"/>
          <p14:tracePt t="98851" x="3111500" y="3643313"/>
          <p14:tracePt t="98868" x="3121025" y="3625850"/>
          <p14:tracePt t="98884" x="3171825" y="3557588"/>
          <p14:tracePt t="98902" x="3189288" y="3506788"/>
          <p14:tracePt t="98918" x="3197225" y="3479800"/>
          <p14:tracePt t="98935" x="3197225" y="3463925"/>
          <p14:tracePt t="98952" x="3189288" y="3421063"/>
          <p14:tracePt t="98968" x="3111500" y="3325813"/>
          <p14:tracePt t="98985" x="3035300" y="3232150"/>
          <p14:tracePt t="99002" x="2992438" y="3136900"/>
          <p14:tracePt t="99018" x="2992438" y="3103563"/>
          <p14:tracePt t="99035" x="3000375" y="3094038"/>
          <p14:tracePt t="99052" x="3025775" y="3078163"/>
          <p14:tracePt t="99069" x="3035300" y="3068638"/>
          <p14:tracePt t="99085" x="3051175" y="3051175"/>
          <p14:tracePt t="99102" x="3060700" y="3035300"/>
          <p14:tracePt t="99119" x="3060700" y="2965450"/>
          <p14:tracePt t="99136" x="3060700" y="2889250"/>
          <p14:tracePt t="99153" x="3060700" y="2828925"/>
          <p14:tracePt t="99169" x="3060700" y="2811463"/>
          <p14:tracePt t="99301" x="3051175" y="2811463"/>
          <p14:tracePt t="99320" x="3051175" y="2828925"/>
          <p14:tracePt t="99321" x="3051175" y="2863850"/>
          <p14:tracePt t="99337" x="3051175" y="2914650"/>
          <p14:tracePt t="99354" x="3051175" y="2965450"/>
          <p14:tracePt t="99370" x="3068638" y="3008313"/>
          <p14:tracePt t="99387" x="3078163" y="3035300"/>
          <p14:tracePt t="99404" x="3086100" y="3035300"/>
          <p14:tracePt t="99454" x="3086100" y="3043238"/>
          <p14:tracePt t="99471" x="3086100" y="3060700"/>
          <p14:tracePt t="99488" x="3094038" y="3086100"/>
          <p14:tracePt t="99504" x="3103563" y="3146425"/>
          <p14:tracePt t="99521" x="3128963" y="3197225"/>
          <p14:tracePt t="99538" x="3179763" y="3292475"/>
          <p14:tracePt t="99555" x="3222625" y="3360738"/>
          <p14:tracePt t="99572" x="3265488" y="3411538"/>
          <p14:tracePt t="99588" x="3317875" y="3463925"/>
          <p14:tracePt t="99605" x="3351213" y="3489325"/>
          <p14:tracePt t="99622" x="3403600" y="3514725"/>
          <p14:tracePt t="99639" x="3446463" y="3549650"/>
          <p14:tracePt t="99655" x="3514725" y="3582988"/>
          <p14:tracePt t="99672" x="3582988" y="3625850"/>
          <p14:tracePt t="99689" x="3643313" y="3651250"/>
          <p14:tracePt t="99706" x="3694113" y="3678238"/>
          <p14:tracePt t="99722" x="3729038" y="3703638"/>
          <p14:tracePt t="99739" x="3763963" y="3711575"/>
          <p14:tracePt t="99756" x="3779838" y="3721100"/>
          <p14:tracePt t="99773" x="3814763" y="3721100"/>
          <p14:tracePt t="99789" x="3865563" y="3729038"/>
          <p14:tracePt t="99806" x="3935413" y="3746500"/>
          <p14:tracePt t="99823" x="4021138" y="3763963"/>
          <p14:tracePt t="99840" x="4132263" y="3789363"/>
          <p14:tracePt t="99856" x="4225925" y="3806825"/>
          <p14:tracePt t="99873" x="4286250" y="3806825"/>
          <p14:tracePt t="99890" x="4303713" y="3806825"/>
          <p14:tracePt t="99907" x="4311650" y="3806825"/>
          <p14:tracePt t="99923" x="4329113" y="3797300"/>
          <p14:tracePt t="99940" x="4379913" y="3797300"/>
          <p14:tracePt t="99957" x="4422775" y="3797300"/>
          <p14:tracePt t="99974" x="4492625" y="3797300"/>
          <p14:tracePt t="99991" x="4578350" y="3797300"/>
          <p14:tracePt t="100007" x="4654550" y="3779838"/>
          <p14:tracePt t="100024" x="4697413" y="3771900"/>
          <p14:tracePt t="100041" x="4722813" y="3754438"/>
          <p14:tracePt t="100057" x="4792663" y="3736975"/>
          <p14:tracePt t="100074" x="4921250" y="3736975"/>
          <p14:tracePt t="100091" x="5151438" y="3736975"/>
          <p14:tracePt t="100108" x="5322888" y="3746500"/>
          <p14:tracePt t="100124" x="5392738" y="3754438"/>
          <p14:tracePt t="100124" x="5408613" y="3754438"/>
          <p14:tracePt t="100213" x="5418138" y="3754438"/>
          <p14:tracePt t="100225" x="5418138" y="3763963"/>
          <p14:tracePt t="100229" x="5435600" y="3771900"/>
          <p14:tracePt t="100242" x="5451475" y="3771900"/>
          <p14:tracePt t="100301" x="5451475" y="3779838"/>
          <p14:tracePt t="100333" x="5451475" y="3789363"/>
          <p14:tracePt t="100334" x="5451475" y="3797300"/>
          <p14:tracePt t="100342" x="5451475" y="3806825"/>
          <p14:tracePt t="100359" x="5451475" y="3814763"/>
          <p14:tracePt t="100376" x="5443538" y="3822700"/>
          <p14:tracePt t="100461" x="5443538" y="3806825"/>
          <p14:tracePt t="100462" x="5443538" y="3779838"/>
          <p14:tracePt t="100476" x="5443538" y="3729038"/>
          <p14:tracePt t="100494" x="5451475" y="3703638"/>
          <p14:tracePt t="100510" x="5494338" y="3694113"/>
          <p14:tracePt t="100527" x="5607050" y="3694113"/>
          <p14:tracePt t="100543" x="5897563" y="3797300"/>
          <p14:tracePt t="100560" x="6103938" y="3951288"/>
          <p14:tracePt t="100577" x="6172200" y="4114800"/>
          <p14:tracePt t="100594" x="6189663" y="4243388"/>
          <p14:tracePt t="100610" x="6189663" y="4346575"/>
          <p14:tracePt t="100627" x="6189663" y="4364038"/>
          <p14:tracePt t="100644" x="6180138" y="4364038"/>
          <p14:tracePt t="100661" x="6180138" y="4354513"/>
          <p14:tracePt t="100677" x="6164263" y="4278313"/>
          <p14:tracePt t="100694" x="6129338" y="4106863"/>
          <p14:tracePt t="100711" x="6103938" y="3951288"/>
          <p14:tracePt t="100728" x="6086475" y="3779838"/>
          <p14:tracePt t="100744" x="6086475" y="3668713"/>
          <p14:tracePt t="100761" x="6086475" y="3643313"/>
          <p14:tracePt t="100778" x="6086475" y="3651250"/>
          <p14:tracePt t="100795" x="6086475" y="3746500"/>
          <p14:tracePt t="100811" x="6086475" y="3978275"/>
          <p14:tracePt t="100828" x="6078538" y="4535488"/>
          <p14:tracePt t="100845" x="6078538" y="4757738"/>
          <p14:tracePt t="100862" x="6078538" y="4818063"/>
          <p14:tracePt t="100901" x="6078538" y="4765675"/>
          <p14:tracePt t="100902" x="6078538" y="4672013"/>
          <p14:tracePt t="100912" x="6061075" y="4321175"/>
          <p14:tracePt t="100929" x="6008688" y="3797300"/>
          <p14:tracePt t="100946" x="5889625" y="3214688"/>
          <p14:tracePt t="100962" x="5837238" y="3025775"/>
          <p14:tracePt t="100979" x="5821363" y="2992438"/>
          <p14:tracePt t="100996" x="5821363" y="3103563"/>
          <p14:tracePt t="101013" x="5872163" y="3394075"/>
          <p14:tracePt t="101029" x="5949950" y="3703638"/>
          <p14:tracePt t="101046" x="6000750" y="3908425"/>
          <p14:tracePt t="101063" x="6018213" y="4021138"/>
          <p14:tracePt t="101080" x="6018213" y="4037013"/>
          <p14:tracePt t="101117" x="6018213" y="4029075"/>
          <p14:tracePt t="101118" x="6018213" y="3978275"/>
          <p14:tracePt t="101130" x="6000750" y="3814763"/>
          <p14:tracePt t="101146" x="5983288" y="3565525"/>
          <p14:tracePt t="101163" x="5975350" y="3368675"/>
          <p14:tracePt t="101180" x="5965825" y="3292475"/>
          <p14:tracePt t="101221" x="5965825" y="3300413"/>
          <p14:tracePt t="101225" x="5975350" y="3360738"/>
          <p14:tracePt t="101230" x="6008688" y="3549650"/>
          <p14:tracePt t="101247" x="6051550" y="3763963"/>
          <p14:tracePt t="101264" x="6111875" y="4021138"/>
          <p14:tracePt t="101281" x="6146800" y="4175125"/>
          <p14:tracePt t="101298" x="6172200" y="4286250"/>
          <p14:tracePt t="101314" x="6172200" y="4303713"/>
          <p14:tracePt t="101349" x="6172200" y="4268788"/>
          <p14:tracePt t="101350" x="6172200" y="4183063"/>
          <p14:tracePt t="101350" x="6154738" y="4079875"/>
          <p14:tracePt t="101365" x="6129338" y="3857625"/>
          <p14:tracePt t="101381" x="6103938" y="3608388"/>
          <p14:tracePt t="101398" x="6094413" y="3489325"/>
          <p14:tracePt t="101415" x="6094413" y="3454400"/>
          <p14:tracePt t="101432" x="6086475" y="3454400"/>
          <p14:tracePt t="101469" x="6086475" y="3471863"/>
          <p14:tracePt t="101470" x="6086475" y="3497263"/>
          <p14:tracePt t="101482" x="6086475" y="3557588"/>
          <p14:tracePt t="101498" x="6086475" y="3608388"/>
          <p14:tracePt t="101515" x="6086475" y="3651250"/>
          <p14:tracePt t="101532" x="6086475" y="3686175"/>
          <p14:tracePt t="101549" x="6086475" y="3703638"/>
          <p14:tracePt t="101566" x="6078538" y="3729038"/>
          <p14:tracePt t="101583" x="6069013" y="3763963"/>
          <p14:tracePt t="101599" x="6051550" y="3832225"/>
          <p14:tracePt t="101616" x="6026150" y="3943350"/>
          <p14:tracePt t="101632" x="6018213" y="4003675"/>
          <p14:tracePt t="101651" x="6018213" y="4011613"/>
          <p14:tracePt t="101693" x="6018213" y="3994150"/>
          <p14:tracePt t="101701" x="6018213" y="3951288"/>
          <p14:tracePt t="101701" x="6018213" y="3925888"/>
          <p14:tracePt t="101717" x="6018213" y="3865563"/>
          <p14:tracePt t="101733" x="6018213" y="3771900"/>
          <p14:tracePt t="101750" x="6008688" y="3694113"/>
          <p14:tracePt t="101767" x="6008688" y="3635375"/>
          <p14:tracePt t="101783" x="6000750" y="3608388"/>
          <p14:tracePt t="101800" x="6000750" y="3600450"/>
          <p14:tracePt t="101861" x="6000750" y="3625850"/>
          <p14:tracePt t="101868" x="6000750" y="3651250"/>
          <p14:tracePt t="101884" x="6000750" y="3789363"/>
          <p14:tracePt t="101885" x="6008688" y="3935413"/>
          <p14:tracePt t="101901" x="6035675" y="4106863"/>
          <p14:tracePt t="101917" x="6043613" y="4208463"/>
          <p14:tracePt t="101934" x="6043613" y="4278313"/>
          <p14:tracePt t="101951" x="6043613" y="4286250"/>
          <p14:tracePt t="101989" x="6043613" y="4268788"/>
          <p14:tracePt t="101990" x="6043613" y="4200525"/>
          <p14:tracePt t="102001" x="6043613" y="4003675"/>
          <p14:tracePt t="102018" x="6035675" y="3729038"/>
          <p14:tracePt t="102035" x="6035675" y="3386138"/>
          <p14:tracePt t="102051" x="6035675" y="3154363"/>
          <p14:tracePt t="102051" x="6035675" y="3111500"/>
          <p14:tracePt t="102069" x="6035675" y="3094038"/>
          <p14:tracePt t="102085" x="6035675" y="3086100"/>
          <p14:tracePt t="102102" x="6035675" y="3111500"/>
          <p14:tracePt t="102119" x="6035675" y="3292475"/>
          <p14:tracePt t="102135" x="6043613" y="3549650"/>
          <p14:tracePt t="102152" x="6051550" y="3875088"/>
          <p14:tracePt t="102169" x="6078538" y="4200525"/>
          <p14:tracePt t="102186" x="6086475" y="4321175"/>
          <p14:tracePt t="102202" x="6094413" y="4337050"/>
          <p14:tracePt t="102219" x="6103938" y="4337050"/>
          <p14:tracePt t="102236" x="6103938" y="4303713"/>
          <p14:tracePt t="102236" x="6103938" y="4251325"/>
          <p14:tracePt t="102253" x="6103938" y="4064000"/>
          <p14:tracePt t="102269" x="6078538" y="3771900"/>
          <p14:tracePt t="102286" x="6069013" y="3540125"/>
          <p14:tracePt t="102303" x="6061075" y="3411538"/>
          <p14:tracePt t="102320" x="6061075" y="3403600"/>
          <p14:tracePt t="102357" x="6061075" y="3436938"/>
          <p14:tracePt t="102358" x="6061075" y="3506788"/>
          <p14:tracePt t="102370" x="6061075" y="3694113"/>
          <p14:tracePt t="102387" x="6078538" y="4003675"/>
          <p14:tracePt t="102403" x="6111875" y="4243388"/>
          <p14:tracePt t="102420" x="6146800" y="4483100"/>
          <p14:tracePt t="102437" x="6146800" y="4492625"/>
          <p14:tracePt t="102454" x="6154738" y="4492625"/>
          <p14:tracePt t="102471" x="6154738" y="4414838"/>
          <p14:tracePt t="102487" x="6154738" y="4286250"/>
          <p14:tracePt t="102505" x="6154738" y="4165600"/>
          <p14:tracePt t="102521" x="6154738" y="4089400"/>
          <p14:tracePt t="102538" x="6154738" y="4071938"/>
          <p14:tracePt t="102581" x="6146800" y="4071938"/>
          <p14:tracePt t="102592" x="6146800" y="4079875"/>
          <p14:tracePt t="102605" x="6146800" y="4089400"/>
          <p14:tracePt t="103237" x="6146800" y="4097338"/>
          <p14:tracePt t="103238" x="6146800" y="4106863"/>
          <p14:tracePt t="103258" x="6137275" y="4122738"/>
          <p14:tracePt t="103275" x="6129338" y="4165600"/>
          <p14:tracePt t="103291" x="6094413" y="4268788"/>
          <p14:tracePt t="103309" x="6061075" y="4379913"/>
          <p14:tracePt t="103325" x="6018213" y="4508500"/>
          <p14:tracePt t="103342" x="5949950" y="4621213"/>
          <p14:tracePt t="103359" x="5907088" y="4706938"/>
          <p14:tracePt t="103375" x="5872163" y="4740275"/>
          <p14:tracePt t="103392" x="5837238" y="4775200"/>
          <p14:tracePt t="103409" x="5786438" y="4800600"/>
          <p14:tracePt t="103426" x="5751513" y="4826000"/>
          <p14:tracePt t="103442" x="5718175" y="4826000"/>
          <p14:tracePt t="103459" x="5683250" y="4835525"/>
          <p14:tracePt t="103476" x="5640388" y="4860925"/>
          <p14:tracePt t="103493" x="5564188" y="4911725"/>
          <p14:tracePt t="103510" x="5468938" y="4972050"/>
          <p14:tracePt t="103526" x="5332413" y="5057775"/>
          <p14:tracePt t="103543" x="5194300" y="5135563"/>
          <p14:tracePt t="103560" x="5075238" y="5168900"/>
          <p14:tracePt t="103576" x="5032375" y="5168900"/>
          <p14:tracePt t="103593" x="5022850" y="5143500"/>
          <p14:tracePt t="103610" x="5022850" y="5126038"/>
          <p14:tracePt t="103627" x="5014913" y="5092700"/>
          <p14:tracePt t="103643" x="5014913" y="5083175"/>
          <p14:tracePt t="103660" x="5006975" y="5083175"/>
          <p14:tracePt t="103677" x="4972050" y="5092700"/>
          <p14:tracePt t="103694" x="4851400" y="5168900"/>
          <p14:tracePt t="103710" x="4689475" y="5272088"/>
          <p14:tracePt t="103727" x="4508500" y="5400675"/>
          <p14:tracePt t="103744" x="4449763" y="5426075"/>
          <p14:tracePt t="103761" x="4457700" y="5426075"/>
          <p14:tracePt t="103778" x="4475163" y="5375275"/>
          <p14:tracePt t="103794" x="4492625" y="5297488"/>
          <p14:tracePt t="103811" x="4492625" y="5194300"/>
          <p14:tracePt t="103828" x="4492625" y="5135563"/>
          <p14:tracePt t="103845" x="4492625" y="5126038"/>
          <p14:tracePt t="103885" x="4483100" y="5126038"/>
          <p14:tracePt t="103901" x="4457700" y="5151438"/>
          <p14:tracePt t="103912" x="4432300" y="5221288"/>
          <p14:tracePt t="103928" x="4432300" y="5280025"/>
          <p14:tracePt t="103945" x="4440238" y="5297488"/>
          <p14:tracePt t="103962" x="4449763" y="5297488"/>
          <p14:tracePt t="103979" x="4465638" y="5297488"/>
          <p14:tracePt t="103995" x="4492625" y="5289550"/>
          <p14:tracePt t="103995" x="4508500" y="5280025"/>
          <p14:tracePt t="104013" x="4525963" y="5264150"/>
          <p14:tracePt t="104029" x="4525963" y="5254625"/>
          <p14:tracePt t="104101" x="4525963" y="5280025"/>
          <p14:tracePt t="104112" x="4543425" y="5307013"/>
          <p14:tracePt t="104113" x="4560888" y="5340350"/>
          <p14:tracePt t="104130" x="4568825" y="5349875"/>
          <p14:tracePt t="104146" x="4578350" y="5349875"/>
          <p14:tracePt t="104189" x="4586288" y="5349875"/>
          <p14:tracePt t="104261" x="4578350" y="5365750"/>
          <p14:tracePt t="104262" x="4568825" y="5418138"/>
          <p14:tracePt t="104285" x="4568825" y="5461000"/>
          <p14:tracePt t="104297" x="4568825" y="5478463"/>
          <p14:tracePt t="104333" x="4578350" y="5478463"/>
          <p14:tracePt t="104349" x="4586288" y="5468938"/>
          <p14:tracePt t="104373" x="4586288" y="5461000"/>
          <p14:tracePt t="104445" x="4578350" y="5461000"/>
          <p14:tracePt t="104781" x="4568825" y="5461000"/>
          <p14:tracePt t="105197" x="4568825" y="5451475"/>
          <p14:tracePt t="105205" x="4560888" y="5443538"/>
          <p14:tracePt t="105219" x="4551363" y="5400675"/>
          <p14:tracePt t="105235" x="4543425" y="5322888"/>
          <p14:tracePt t="105252" x="4492625" y="5092700"/>
          <p14:tracePt t="105269" x="4475163" y="4929188"/>
          <p14:tracePt t="105286" x="4465638" y="4732338"/>
          <p14:tracePt t="105302" x="4465638" y="4586288"/>
          <p14:tracePt t="105319" x="4465638" y="4449763"/>
          <p14:tracePt t="105336" x="4465638" y="4354513"/>
          <p14:tracePt t="105353" x="4465638" y="4286250"/>
          <p14:tracePt t="105369" x="4465638" y="4235450"/>
          <p14:tracePt t="105386" x="4465638" y="4183063"/>
          <p14:tracePt t="105403" x="4457700" y="4122738"/>
          <p14:tracePt t="105420" x="4432300" y="4046538"/>
          <p14:tracePt t="105437" x="4422775" y="4029075"/>
          <p14:tracePt t="105454" x="4414838" y="4021138"/>
          <p14:tracePt t="105471" x="4414838" y="3978275"/>
          <p14:tracePt t="105488" x="4414838" y="3908425"/>
          <p14:tracePt t="105505" x="4440238" y="3832225"/>
          <p14:tracePt t="105521" x="4449763" y="3754438"/>
          <p14:tracePt t="105539" x="4475163" y="3678238"/>
          <p14:tracePt t="105555" x="4492625" y="3635375"/>
          <p14:tracePt t="105572" x="4492625" y="3600450"/>
          <p14:tracePt t="105588" x="4492625" y="3592513"/>
          <p14:tracePt t="105710" x="4492625" y="3582988"/>
          <p14:tracePt t="105718" x="4500563" y="3582988"/>
          <p14:tracePt t="105982" x="4492625" y="3582988"/>
          <p14:tracePt t="106149" x="4492625" y="3592513"/>
          <p14:tracePt t="106165" x="4492625" y="3600450"/>
          <p14:tracePt t="106253" x="4492625" y="3608388"/>
          <p14:tracePt t="106264" x="4492625" y="3617913"/>
          <p14:tracePt t="106275" x="4492625" y="3643313"/>
          <p14:tracePt t="106292" x="4492625" y="3686175"/>
          <p14:tracePt t="106309" x="4508500" y="3779838"/>
          <p14:tracePt t="106326" x="4535488" y="3883025"/>
          <p14:tracePt t="106342" x="4560888" y="4003675"/>
          <p14:tracePt t="106359" x="4594225" y="4175125"/>
          <p14:tracePt t="106376" x="4621213" y="4321175"/>
          <p14:tracePt t="106393" x="4637088" y="4483100"/>
          <p14:tracePt t="106409" x="4646613" y="4611688"/>
          <p14:tracePt t="106426" x="4654550" y="4732338"/>
          <p14:tracePt t="106443" x="4672013" y="4894263"/>
          <p14:tracePt t="106460" x="4706938" y="5065713"/>
          <p14:tracePt t="106476" x="4765675" y="5314950"/>
          <p14:tracePt t="106493" x="4800600" y="5478463"/>
          <p14:tracePt t="106598" x="4800600" y="5468938"/>
          <p14:tracePt t="106750" x="4792663" y="5468938"/>
          <p14:tracePt t="106761" x="4783138" y="5468938"/>
          <p14:tracePt t="106773" x="4783138" y="5461000"/>
          <p14:tracePt t="106778" x="4775200" y="5461000"/>
          <p14:tracePt t="106795" x="4765675" y="5461000"/>
          <p14:tracePt t="106812" x="4757738" y="5451475"/>
          <p14:tracePt t="106828" x="4749800" y="5435600"/>
          <p14:tracePt t="106845" x="4706938" y="5357813"/>
          <p14:tracePt t="106862" x="4672013" y="5272088"/>
          <p14:tracePt t="106879" x="4621213" y="5168900"/>
          <p14:tracePt t="106895" x="4543425" y="4997450"/>
          <p14:tracePt t="106912" x="4449763" y="4800600"/>
          <p14:tracePt t="106929" x="4337050" y="4560888"/>
          <p14:tracePt t="106946" x="4243388" y="4354513"/>
          <p14:tracePt t="106962" x="4165600" y="4183063"/>
          <p14:tracePt t="106979" x="4122738" y="4071938"/>
          <p14:tracePt t="106996" x="4097338" y="3978275"/>
          <p14:tracePt t="107013" x="4029075" y="3822700"/>
          <p14:tracePt t="107030" x="3883025" y="3703638"/>
          <p14:tracePt t="107046" x="3651250" y="3600450"/>
          <p14:tracePt t="107063" x="3265488" y="3479800"/>
          <p14:tracePt t="107080" x="2682875" y="3378200"/>
          <p14:tracePt t="107097" x="2417763" y="3368675"/>
          <p14:tracePt t="107113" x="2314575" y="3368675"/>
          <p14:tracePt t="107165" x="2322513" y="3368675"/>
          <p14:tracePt t="107173" x="2332038" y="3360738"/>
          <p14:tracePt t="107181" x="2349500" y="3351213"/>
          <p14:tracePt t="107197" x="2357438" y="3343275"/>
          <p14:tracePt t="107269" x="2365375" y="3360738"/>
          <p14:tracePt t="107277" x="2382838" y="3386138"/>
          <p14:tracePt t="107297" x="2400300" y="3429000"/>
          <p14:tracePt t="107298" x="2408238" y="3436938"/>
          <p14:tracePt t="107314" x="2417763" y="3436938"/>
          <p14:tracePt t="107331" x="2425700" y="3436938"/>
          <p14:tracePt t="107348" x="2443163" y="3429000"/>
          <p14:tracePt t="107365" x="2486025" y="3429000"/>
          <p14:tracePt t="107381" x="2563813" y="3421063"/>
          <p14:tracePt t="107398" x="2700338" y="3446463"/>
          <p14:tracePt t="107415" x="2992438" y="3514725"/>
          <p14:tracePt t="107431" x="3275013" y="3549650"/>
          <p14:tracePt t="107448" x="3617913" y="3592513"/>
          <p14:tracePt t="107465" x="3814763" y="3592513"/>
          <p14:tracePt t="107482" x="4029075" y="3582988"/>
          <p14:tracePt t="107498" x="4192588" y="3549650"/>
          <p14:tracePt t="107515" x="4379913" y="3514725"/>
          <p14:tracePt t="107532" x="4525963" y="3489325"/>
          <p14:tracePt t="107549" x="4697413" y="3463925"/>
          <p14:tracePt t="107566" x="4783138" y="3463925"/>
          <p14:tracePt t="107582" x="4868863" y="3463925"/>
          <p14:tracePt t="107599" x="4921250" y="3463925"/>
          <p14:tracePt t="107616" x="4937125" y="3463925"/>
          <p14:tracePt t="107685" x="4929188" y="3463925"/>
          <p14:tracePt t="107693" x="4921250" y="3463925"/>
          <p14:tracePt t="107700" x="4886325" y="3479800"/>
          <p14:tracePt t="107716" x="4483100" y="3522663"/>
          <p14:tracePt t="107734" x="3943350" y="3565525"/>
          <p14:tracePt t="107750" x="3136900" y="3660775"/>
          <p14:tracePt t="107767" x="2486025" y="3789363"/>
          <p14:tracePt t="107783" x="1860550" y="3892550"/>
          <p14:tracePt t="107800" x="1654175" y="3900488"/>
          <p14:tracePt t="107817" x="1611313" y="3900488"/>
          <p14:tracePt t="107854" x="1620838" y="3900488"/>
          <p14:tracePt t="107894" x="1620838" y="3892550"/>
          <p14:tracePt t="107917" x="1628775" y="3892550"/>
          <p14:tracePt t="107934" x="1679575" y="3865563"/>
          <p14:tracePt t="107935" x="1792288" y="3832225"/>
          <p14:tracePt t="107951" x="1979613" y="3797300"/>
          <p14:tracePt t="107968" x="2193925" y="3746500"/>
          <p14:tracePt t="107984" x="2554288" y="3694113"/>
          <p14:tracePt t="108001" x="2794000" y="3660775"/>
          <p14:tracePt t="108018" x="2965450" y="3660775"/>
          <p14:tracePt t="108035" x="3094038" y="3668713"/>
          <p14:tracePt t="108052" x="3257550" y="3721100"/>
          <p14:tracePt t="108068" x="3582988" y="3849688"/>
          <p14:tracePt t="108068" x="3763963" y="3925888"/>
          <p14:tracePt t="108085" x="4208463" y="4089400"/>
          <p14:tracePt t="108102" x="4551363" y="4140200"/>
          <p14:tracePt t="108119" x="4818063" y="4140200"/>
          <p14:tracePt t="108135" x="4903788" y="4140200"/>
          <p14:tracePt t="108182" x="4894263" y="4140200"/>
          <p14:tracePt t="108183" x="4835525" y="4122738"/>
          <p14:tracePt t="108202" x="4714875" y="4114800"/>
          <p14:tracePt t="108219" x="4543425" y="4114800"/>
          <p14:tracePt t="108236" x="4389438" y="4114800"/>
          <p14:tracePt t="108253" x="4200525" y="4114800"/>
          <p14:tracePt t="108269" x="4165600" y="4114800"/>
          <p14:tracePt t="108286" x="4165600" y="4106863"/>
          <p14:tracePt t="108303" x="4175125" y="4106863"/>
          <p14:tracePt t="108320" x="4183063" y="4089400"/>
          <p14:tracePt t="108336" x="4183063" y="4079875"/>
          <p14:tracePt t="108353" x="4200525" y="4064000"/>
          <p14:tracePt t="108370" x="4260850" y="4037013"/>
          <p14:tracePt t="108387" x="4483100" y="3986213"/>
          <p14:tracePt t="108404" x="4706938" y="3960813"/>
          <p14:tracePt t="108420" x="4937125" y="3900488"/>
          <p14:tracePt t="108420" x="4997450" y="3883025"/>
          <p14:tracePt t="108437" x="5083175" y="3849688"/>
          <p14:tracePt t="108454" x="5126038" y="3822700"/>
          <p14:tracePt t="108471" x="5135563" y="3822700"/>
          <p14:tracePt t="108549" x="5135563" y="3832225"/>
          <p14:tracePt t="108561" x="5135563" y="3840163"/>
          <p14:tracePt t="108590" x="5135563" y="3849688"/>
          <p14:tracePt t="108630" x="5143500" y="3849688"/>
          <p14:tracePt t="108677" x="5143500" y="3857625"/>
          <p14:tracePt t="108689" x="5143500" y="3865563"/>
          <p14:tracePt t="108705" x="5143500" y="3892550"/>
          <p14:tracePt t="108722" x="5135563" y="3900488"/>
          <p14:tracePt t="108773" x="5143500" y="3900488"/>
          <p14:tracePt t="108790" x="5151438" y="3900488"/>
          <p14:tracePt t="108791" x="5160963" y="3900488"/>
          <p14:tracePt t="108893" x="5168900" y="3900488"/>
          <p14:tracePt t="108901" x="5168900" y="3908425"/>
          <p14:tracePt t="108909" x="5186363" y="3925888"/>
          <p14:tracePt t="108923" x="5194300" y="3935413"/>
          <p14:tracePt t="109037" x="5186363" y="3935413"/>
          <p14:tracePt t="109039" x="5178425" y="3935413"/>
          <p14:tracePt t="109085" x="5168900" y="3917950"/>
          <p14:tracePt t="109093" x="5168900" y="3883025"/>
          <p14:tracePt t="109107" x="5168900" y="3822700"/>
          <p14:tracePt t="109124" x="5194300" y="3736975"/>
          <p14:tracePt t="109141" x="5254625" y="3625850"/>
          <p14:tracePt t="109158" x="5314950" y="3565525"/>
          <p14:tracePt t="109175" x="5357813" y="3506788"/>
          <p14:tracePt t="109191" x="5400675" y="3454400"/>
          <p14:tracePt t="109208" x="5529263" y="3368675"/>
          <p14:tracePt t="109224" x="5708650" y="3308350"/>
          <p14:tracePt t="109241" x="6026150" y="3282950"/>
          <p14:tracePt t="109258" x="6361113" y="3257550"/>
          <p14:tracePt t="109275" x="6669088" y="3214688"/>
          <p14:tracePt t="109291" x="6850063" y="3179763"/>
          <p14:tracePt t="109309" x="6961188" y="3154363"/>
          <p14:tracePt t="109325" x="6986588" y="3154363"/>
          <p14:tracePt t="109342" x="6994525" y="3154363"/>
          <p14:tracePt t="109359" x="6994525" y="3171825"/>
          <p14:tracePt t="109375" x="7037388" y="3292475"/>
          <p14:tracePt t="109392" x="7107238" y="3489325"/>
          <p14:tracePt t="109409" x="7200900" y="3729038"/>
          <p14:tracePt t="109426" x="7251700" y="3849688"/>
          <p14:tracePt t="109442" x="7294563" y="3900488"/>
          <p14:tracePt t="109459" x="7321550" y="3943350"/>
          <p14:tracePt t="109476" x="7321550" y="3968750"/>
          <p14:tracePt t="109493" x="7261225" y="4003675"/>
          <p14:tracePt t="109509" x="7072313" y="4037013"/>
          <p14:tracePt t="109526" x="6592888" y="4122738"/>
          <p14:tracePt t="109543" x="6137275" y="4192588"/>
          <p14:tracePt t="109560" x="5632450" y="4278313"/>
          <p14:tracePt t="109576" x="5264150" y="4346575"/>
          <p14:tracePt t="109594" x="5194300" y="4346575"/>
          <p14:tracePt t="109610" x="5194300" y="4337050"/>
          <p14:tracePt t="109627" x="5237163" y="4260850"/>
          <p14:tracePt t="109643" x="5314950" y="4097338"/>
          <p14:tracePt t="109660" x="5392738" y="3943350"/>
          <p14:tracePt t="109660" x="5418138" y="3857625"/>
          <p14:tracePt t="109677" x="5486400" y="3660775"/>
          <p14:tracePt t="109694" x="5546725" y="3540125"/>
          <p14:tracePt t="109711" x="5564188" y="3506788"/>
          <p14:tracePt t="109772" x="5564188" y="3514725"/>
          <p14:tracePt t="109782" x="5572125" y="3522663"/>
          <p14:tracePt t="109794" x="5580063" y="3540125"/>
          <p14:tracePt t="109795" x="5614988" y="3592513"/>
          <p14:tracePt t="109811" x="5718175" y="3711575"/>
          <p14:tracePt t="109828" x="5854700" y="3865563"/>
          <p14:tracePt t="109845" x="5965825" y="4021138"/>
          <p14:tracePt t="109861" x="6000750" y="4097338"/>
          <p14:tracePt t="109878" x="6000750" y="4114800"/>
          <p14:tracePt t="109925" x="5992813" y="4114800"/>
          <p14:tracePt t="109932" x="5975350" y="4114800"/>
          <p14:tracePt t="109945" x="5957888" y="4114800"/>
          <p14:tracePt t="109962" x="5949950" y="4114800"/>
          <p14:tracePt t="109979" x="5940425" y="4114800"/>
          <p14:tracePt t="110190" x="5932488" y="4114800"/>
          <p14:tracePt t="110269" x="5940425" y="4114800"/>
          <p14:tracePt t="110278" x="5949950" y="4114800"/>
          <p14:tracePt t="110861" x="5949950" y="4106863"/>
          <p14:tracePt t="110901" x="5940425" y="4106863"/>
          <p14:tracePt t="110926" x="5932488" y="4106863"/>
          <p14:tracePt t="110949" x="5932488" y="4114800"/>
          <p14:tracePt t="110974" x="5932488" y="4122738"/>
          <p14:tracePt t="110981" x="5940425" y="4122738"/>
          <p14:tracePt t="111021" x="5940425" y="4132263"/>
          <p14:tracePt t="111037" x="5932488" y="4132263"/>
          <p14:tracePt t="111054" x="5915025" y="4132263"/>
          <p14:tracePt t="111055" x="5907088" y="4140200"/>
          <p14:tracePt t="111068" x="5880100" y="4149725"/>
          <p14:tracePt t="111085" x="5837238" y="4157663"/>
          <p14:tracePt t="111101" x="5829300" y="4157663"/>
          <p14:tracePt t="111173" x="5829300" y="4165600"/>
          <p14:tracePt t="111197" x="5829300" y="4175125"/>
          <p14:tracePt t="111213" x="5829300" y="4183063"/>
          <p14:tracePt t="111221" x="5829300" y="4192588"/>
          <p14:tracePt t="111229" x="5821363" y="4208463"/>
          <p14:tracePt t="111237" x="5794375" y="4217988"/>
          <p14:tracePt t="111252" x="5751513" y="4235450"/>
          <p14:tracePt t="111269" x="5735638" y="4251325"/>
          <p14:tracePt t="111317" x="5743575" y="4251325"/>
          <p14:tracePt t="111336" x="5751513" y="4251325"/>
          <p14:tracePt t="111381" x="5743575" y="4251325"/>
          <p14:tracePt t="111389" x="5726113" y="4251325"/>
          <p14:tracePt t="111403" x="5683250" y="4251325"/>
          <p14:tracePt t="111420" x="5657850" y="4243388"/>
          <p14:tracePt t="111436" x="5649913" y="4243388"/>
          <p14:tracePt t="111436" x="5649913" y="4235450"/>
          <p14:tracePt t="111477" x="5649913" y="4225925"/>
          <p14:tracePt t="111485" x="5665788" y="4225925"/>
          <p14:tracePt t="111504" x="5665788" y="4217988"/>
          <p14:tracePt t="111581" x="5657850" y="4217988"/>
          <p14:tracePt t="111637" x="5665788" y="4217988"/>
          <p14:tracePt t="111653" x="5665788" y="4200525"/>
          <p14:tracePt t="111725" x="5657850" y="4200525"/>
          <p14:tracePt t="111737" x="5649913" y="4200525"/>
          <p14:tracePt t="111755" x="5632450" y="4192588"/>
          <p14:tracePt t="111772" x="5622925" y="4183063"/>
          <p14:tracePt t="111813" x="5622925" y="4175125"/>
          <p14:tracePt t="111837" x="5632450" y="4175125"/>
          <p14:tracePt t="111941" x="5632450" y="4183063"/>
          <p14:tracePt t="111942" x="5640388" y="4183063"/>
          <p14:tracePt t="111956" x="5649913" y="4183063"/>
          <p14:tracePt t="111997" x="5657850" y="4183063"/>
          <p14:tracePt t="112005" x="5665788" y="4183063"/>
          <p14:tracePt t="112046" x="5675313" y="4183063"/>
          <p14:tracePt t="112109" x="5683250" y="4183063"/>
          <p14:tracePt t="112125" x="5743575" y="4183063"/>
          <p14:tracePt t="112141" x="5794375" y="4183063"/>
          <p14:tracePt t="112157" x="5872163" y="4183063"/>
          <p14:tracePt t="112174" x="5907088" y="4175125"/>
          <p14:tracePt t="112190" x="5932488" y="4157663"/>
          <p14:tracePt t="112207" x="5975350" y="4149725"/>
          <p14:tracePt t="112224" x="6026150" y="4132263"/>
          <p14:tracePt t="112241" x="6078538" y="4132263"/>
          <p14:tracePt t="112257" x="6172200" y="4114800"/>
          <p14:tracePt t="112274" x="6249988" y="4114800"/>
          <p14:tracePt t="112291" x="6283325" y="4106863"/>
          <p14:tracePt t="112308" x="6292850" y="4097338"/>
          <p14:tracePt t="112398" x="6292850" y="4106863"/>
          <p14:tracePt t="112409" x="6283325" y="4122738"/>
          <p14:tracePt t="112413" x="6275388" y="4208463"/>
          <p14:tracePt t="112425" x="6240463" y="4346575"/>
          <p14:tracePt t="112442" x="6207125" y="4422775"/>
          <p14:tracePt t="112459" x="6189663" y="4465638"/>
          <p14:tracePt t="112475" x="6180138" y="4465638"/>
          <p14:tracePt t="112510" x="6180138" y="4457700"/>
          <p14:tracePt t="112511" x="6197600" y="4406900"/>
          <p14:tracePt t="112526" x="6197600" y="4321175"/>
          <p14:tracePt t="112542" x="6189663" y="4235450"/>
          <p14:tracePt t="112559" x="6154738" y="4132263"/>
          <p14:tracePt t="112576" x="6111875" y="4064000"/>
          <p14:tracePt t="112593" x="6086475" y="4011613"/>
          <p14:tracePt t="112609" x="6086475" y="4003675"/>
          <p14:tracePt t="112626" x="6086475" y="3986213"/>
          <p14:tracePt t="112644" x="6086475" y="3978275"/>
          <p14:tracePt t="112660" x="6094413" y="3968750"/>
          <p14:tracePt t="112677" x="6103938" y="3968750"/>
          <p14:tracePt t="112717" x="6103938" y="3978275"/>
          <p14:tracePt t="112725" x="6094413" y="4157663"/>
          <p14:tracePt t="112744" x="6086475" y="4346575"/>
          <p14:tracePt t="112760" x="6078538" y="4508500"/>
          <p14:tracePt t="112777" x="6078538" y="4535488"/>
          <p14:tracePt t="112821" x="6086475" y="4535488"/>
          <p14:tracePt t="112829" x="6103938" y="4440238"/>
          <p14:tracePt t="112844" x="6121400" y="4278313"/>
          <p14:tracePt t="112861" x="6137275" y="3978275"/>
          <p14:tracePt t="112878" x="6137275" y="3789363"/>
          <p14:tracePt t="112894" x="6137275" y="3635375"/>
          <p14:tracePt t="112911" x="6137275" y="3582988"/>
          <p14:tracePt t="112965" x="6137275" y="3592513"/>
          <p14:tracePt t="112966" x="6137275" y="3608388"/>
          <p14:tracePt t="112978" x="6137275" y="3703638"/>
          <p14:tracePt t="112995" x="6137275" y="3883025"/>
          <p14:tracePt t="113012" x="6164263" y="4140200"/>
          <p14:tracePt t="113029" x="6164263" y="4337050"/>
          <p14:tracePt t="113029" x="6164263" y="4414838"/>
          <p14:tracePt t="113045" x="6164263" y="4560888"/>
          <p14:tracePt t="113062" x="6146800" y="4594225"/>
          <p14:tracePt t="113101" x="6146800" y="4568825"/>
          <p14:tracePt t="113112" x="6146800" y="4518025"/>
          <p14:tracePt t="113117" x="6129338" y="4329113"/>
          <p14:tracePt t="113129" x="6086475" y="4011613"/>
          <p14:tracePt t="113146" x="6069013" y="3746500"/>
          <p14:tracePt t="113163" x="6043613" y="3532188"/>
          <p14:tracePt t="113179" x="6035675" y="3454400"/>
          <p14:tracePt t="113196" x="6035675" y="3446463"/>
          <p14:tracePt t="113213" x="6035675" y="3479800"/>
          <p14:tracePt t="113230" x="6043613" y="3582988"/>
          <p14:tracePt t="113246" x="6069013" y="3779838"/>
          <p14:tracePt t="113263" x="6103938" y="3968750"/>
          <p14:tracePt t="113280" x="6111875" y="4183063"/>
          <p14:tracePt t="113297" x="6111875" y="4354513"/>
          <p14:tracePt t="113313" x="6111875" y="4483100"/>
          <p14:tracePt t="113330" x="6111875" y="4508500"/>
          <p14:tracePt t="113347" x="6103938" y="4508500"/>
          <p14:tracePt t="113382" x="6094413" y="4449763"/>
          <p14:tracePt t="113382" x="6078538" y="4379913"/>
          <p14:tracePt t="113397" x="5992813" y="3960813"/>
          <p14:tracePt t="113414" x="5957888" y="3711575"/>
          <p14:tracePt t="113430" x="5957888" y="3522663"/>
          <p14:tracePt t="113448" x="5957888" y="3403600"/>
          <p14:tracePt t="113464" x="5957888" y="3394075"/>
          <p14:tracePt t="113509" x="5957888" y="3421063"/>
          <p14:tracePt t="113517" x="5957888" y="3489325"/>
          <p14:tracePt t="113525" x="5957888" y="3575050"/>
          <p14:tracePt t="113533" x="5957888" y="3754438"/>
          <p14:tracePt t="113548" x="5957888" y="4029075"/>
          <p14:tracePt t="113564" x="5940425" y="4321175"/>
          <p14:tracePt t="113581" x="5940425" y="4422775"/>
          <p14:tracePt t="113629" x="5949950" y="4422775"/>
          <p14:tracePt t="113632" x="5949950" y="4397375"/>
          <p14:tracePt t="113649" x="5949950" y="4268788"/>
          <p14:tracePt t="113665" x="5932488" y="4037013"/>
          <p14:tracePt t="113682" x="5897563" y="3721100"/>
          <p14:tracePt t="113699" x="5889625" y="3557588"/>
          <p14:tracePt t="113715" x="5889625" y="3429000"/>
          <p14:tracePt t="113732" x="5889625" y="3421063"/>
          <p14:tracePt t="113781" x="5897563" y="3436938"/>
          <p14:tracePt t="113799" x="5907088" y="3540125"/>
          <p14:tracePt t="113800" x="5922963" y="3721100"/>
          <p14:tracePt t="113816" x="5922963" y="3917950"/>
          <p14:tracePt t="113833" x="5922963" y="4157663"/>
          <p14:tracePt t="113849" x="5889625" y="4346575"/>
          <p14:tracePt t="113866" x="5889625" y="4397375"/>
          <p14:tracePt t="113902" x="5889625" y="4379913"/>
          <p14:tracePt t="113903" x="5889625" y="4311650"/>
          <p14:tracePt t="113916" x="5889625" y="3951288"/>
          <p14:tracePt t="113933" x="5907088" y="3678238"/>
          <p14:tracePt t="113950" x="5915025" y="3497263"/>
          <p14:tracePt t="113967" x="5922963" y="3411538"/>
          <p14:tracePt t="113984" x="5922963" y="3394075"/>
          <p14:tracePt t="114029" x="5922963" y="3411538"/>
          <p14:tracePt t="114037" x="5922963" y="3506788"/>
          <p14:tracePt t="114051" x="5922963" y="3678238"/>
          <p14:tracePt t="114067" x="5932488" y="3951288"/>
          <p14:tracePt t="114084" x="5949950" y="4260850"/>
          <p14:tracePt t="114101" x="5949950" y="4389438"/>
          <p14:tracePt t="114118" x="5949950" y="4397375"/>
          <p14:tracePt t="114134" x="5957888" y="4397375"/>
          <p14:tracePt t="114151" x="5957888" y="4379913"/>
          <p14:tracePt t="114168" x="5983288" y="4260850"/>
          <p14:tracePt t="114185" x="6035675" y="4071938"/>
          <p14:tracePt t="114201" x="6094413" y="3840163"/>
          <p14:tracePt t="114218" x="6129338" y="3729038"/>
          <p14:tracePt t="114235" x="6146800" y="3694113"/>
          <p14:tracePt t="114278" x="6146800" y="3703638"/>
          <p14:tracePt t="114285" x="6137275" y="3935413"/>
          <p14:tracePt t="114303" x="6137275" y="4165600"/>
          <p14:tracePt t="114319" x="6146800" y="4449763"/>
          <p14:tracePt t="114335" x="6172200" y="4603750"/>
          <p14:tracePt t="114352" x="6180138" y="4646613"/>
          <p14:tracePt t="114369" x="6207125" y="4629150"/>
          <p14:tracePt t="114386" x="6257925" y="4518025"/>
          <p14:tracePt t="114403" x="6326188" y="4268788"/>
          <p14:tracePt t="114419" x="6394450" y="3994150"/>
          <p14:tracePt t="114436" x="6437313" y="3771900"/>
          <p14:tracePt t="114453" x="6446838" y="3660775"/>
          <p14:tracePt t="114501" x="6446838" y="3686175"/>
          <p14:tracePt t="114509" x="6446838" y="3832225"/>
          <p14:tracePt t="114520" x="6464300" y="4149725"/>
          <p14:tracePt t="114537" x="6497638" y="4414838"/>
          <p14:tracePt t="114553" x="6540500" y="4586288"/>
          <p14:tracePt t="114570" x="6540500" y="4603750"/>
          <p14:tracePt t="114587" x="6550025" y="4603750"/>
          <p14:tracePt t="114603" x="6557963" y="4603750"/>
          <p14:tracePt t="114620" x="6557963" y="4518025"/>
          <p14:tracePt t="114637" x="6540500" y="4294188"/>
          <p14:tracePt t="114654" x="6489700" y="4079875"/>
          <p14:tracePt t="114671" x="6464300" y="3917950"/>
          <p14:tracePt t="114688" x="6454775" y="3857625"/>
          <p14:tracePt t="114757" x="6454775" y="3883025"/>
          <p14:tracePt t="114765" x="6454775" y="3935413"/>
          <p14:tracePt t="114773" x="6454775" y="4097338"/>
          <p14:tracePt t="114788" x="6464300" y="4260850"/>
          <p14:tracePt t="114804" x="6464300" y="4518025"/>
          <p14:tracePt t="114822" x="6454775" y="4629150"/>
          <p14:tracePt t="114838" x="6429375" y="4697413"/>
          <p14:tracePt t="114855" x="6429375" y="4706938"/>
          <p14:tracePt t="114893" x="6429375" y="4697413"/>
          <p14:tracePt t="114894" x="6429375" y="4672013"/>
          <p14:tracePt t="114905" x="6429375" y="4621213"/>
          <p14:tracePt t="114922" x="6429375" y="4578350"/>
          <p14:tracePt t="114939" x="6429375" y="4543425"/>
          <p14:tracePt t="115013" x="6429375" y="4560888"/>
          <p14:tracePt t="115021" x="6429375" y="4594225"/>
          <p14:tracePt t="115109" x="6429375" y="4586288"/>
          <p14:tracePt t="115557" x="6421438" y="4586288"/>
          <p14:tracePt t="115575" x="6411913" y="4586288"/>
          <p14:tracePt t="115717" x="6403975" y="4586288"/>
          <p14:tracePt t="115861" x="6403975" y="4594225"/>
          <p14:tracePt t="115877" x="6394450" y="4603750"/>
          <p14:tracePt t="115879" x="6386513" y="4621213"/>
          <p14:tracePt t="115894" x="6369050" y="4646613"/>
          <p14:tracePt t="115911" x="6361113" y="4672013"/>
          <p14:tracePt t="115928" x="6361113" y="4679950"/>
          <p14:tracePt t="115981" x="6361113" y="4672013"/>
          <p14:tracePt t="115998" x="6351588" y="4646613"/>
          <p14:tracePt t="116000" x="6326188" y="4603750"/>
          <p14:tracePt t="116012" x="6275388" y="4457700"/>
          <p14:tracePt t="116028" x="6223000" y="4303713"/>
          <p14:tracePt t="116045" x="6129338" y="4029075"/>
          <p14:tracePt t="116062" x="6103938" y="3943350"/>
          <p14:tracePt t="116078" x="6103938" y="3900488"/>
          <p14:tracePt t="116095" x="6103938" y="3892550"/>
          <p14:tracePt t="116181" x="6086475" y="3892550"/>
          <p14:tracePt t="116182" x="6061075" y="3900488"/>
          <p14:tracePt t="116196" x="5975350" y="3908425"/>
          <p14:tracePt t="116212" x="5872163" y="3900488"/>
          <p14:tracePt t="116229" x="5846763" y="3900488"/>
          <p14:tracePt t="116246" x="5837238" y="3892550"/>
          <p14:tracePt t="116263" x="5837238" y="3883025"/>
          <p14:tracePt t="116280" x="5837238" y="3875088"/>
          <p14:tracePt t="116296" x="5821363" y="3875088"/>
          <p14:tracePt t="116313" x="5743575" y="3875088"/>
          <p14:tracePt t="116330" x="5546725" y="3875088"/>
          <p14:tracePt t="116347" x="5264150" y="3900488"/>
          <p14:tracePt t="116363" x="5006975" y="3917950"/>
          <p14:tracePt t="116380" x="4921250" y="3917950"/>
          <p14:tracePt t="116396" x="4937125" y="3908425"/>
          <p14:tracePt t="116414" x="4989513" y="3857625"/>
          <p14:tracePt t="116430" x="5022850" y="3822700"/>
          <p14:tracePt t="116447" x="5057775" y="3779838"/>
          <p14:tracePt t="116464" x="5092700" y="3754438"/>
          <p14:tracePt t="116481" x="5108575" y="3754438"/>
          <p14:tracePt t="116497" x="5126038" y="3789363"/>
          <p14:tracePt t="116514" x="5203825" y="3917950"/>
          <p14:tracePt t="116531" x="5280025" y="4021138"/>
          <p14:tracePt t="116548" x="5314950" y="4037013"/>
          <p14:tracePt t="116564" x="5349875" y="4037013"/>
          <p14:tracePt t="116581" x="5451475" y="3986213"/>
          <p14:tracePt t="116598" x="5554663" y="3917950"/>
          <p14:tracePt t="116614" x="5692775" y="3840163"/>
          <p14:tracePt t="116631" x="5811838" y="3789363"/>
          <p14:tracePt t="116648" x="5864225" y="3779838"/>
          <p14:tracePt t="116709" x="5864225" y="3797300"/>
          <p14:tracePt t="116717" x="5872163" y="3840163"/>
          <p14:tracePt t="116732" x="5880100" y="3857625"/>
          <p14:tracePt t="116773" x="5889625" y="3857625"/>
          <p14:tracePt t="116788" x="5897563" y="3857625"/>
          <p14:tracePt t="116877" x="5889625" y="3857625"/>
          <p14:tracePt t="117453" x="5897563" y="3857625"/>
          <p14:tracePt t="117470" x="5907088" y="3849688"/>
          <p14:tracePt t="117471" x="5949950" y="3832225"/>
          <p14:tracePt t="117486" x="6018213" y="3822700"/>
          <p14:tracePt t="117503" x="6078538" y="3806825"/>
          <p14:tracePt t="117519" x="6111875" y="3806825"/>
          <p14:tracePt t="117557" x="6121400" y="3806825"/>
          <p14:tracePt t="117581" x="6129338" y="3814763"/>
          <p14:tracePt t="117587" x="6172200" y="3832225"/>
          <p14:tracePt t="117603" x="6232525" y="3849688"/>
          <p14:tracePt t="117620" x="6275388" y="3849688"/>
          <p14:tracePt t="117637" x="6300788" y="3849688"/>
          <p14:tracePt t="117709" x="6292850" y="3849688"/>
          <p14:tracePt t="117715" x="6283325" y="3849688"/>
          <p14:tracePt t="117720" x="6275388" y="3849688"/>
          <p14:tracePt t="117737" x="6257925" y="3857625"/>
          <p14:tracePt t="117754" x="6223000" y="3875088"/>
          <p14:tracePt t="117771" x="6180138" y="3883025"/>
          <p14:tracePt t="117787" x="6129338" y="3892550"/>
          <p14:tracePt t="117804" x="6051550" y="3892550"/>
          <p14:tracePt t="117821" x="5992813" y="3892550"/>
          <p14:tracePt t="117838" x="5907088" y="3892550"/>
          <p14:tracePt t="117854" x="5786438" y="3892550"/>
          <p14:tracePt t="117871" x="5726113" y="3900488"/>
          <p14:tracePt t="117888" x="5708650" y="3908425"/>
          <p14:tracePt t="117942" x="5726113" y="3900488"/>
          <p14:tracePt t="117943" x="5735638" y="3900488"/>
          <p14:tracePt t="117955" x="5761038" y="3892550"/>
          <p14:tracePt t="117972" x="5786438" y="3883025"/>
          <p14:tracePt t="117988" x="5811838" y="3865563"/>
          <p14:tracePt t="118005" x="5846763" y="3865563"/>
          <p14:tracePt t="118022" x="5915025" y="3865563"/>
          <p14:tracePt t="118039" x="6008688" y="3875088"/>
          <p14:tracePt t="118055" x="6164263" y="3900488"/>
          <p14:tracePt t="118072" x="6240463" y="3900488"/>
          <p14:tracePt t="118089" x="6292850" y="3900488"/>
          <p14:tracePt t="118213" x="6275388" y="3908425"/>
          <p14:tracePt t="118221" x="6265863" y="3917950"/>
          <p14:tracePt t="118582" x="6265863" y="3925888"/>
          <p14:tracePt t="118621" x="6265863" y="3935413"/>
          <p14:tracePt t="118624" x="6265863" y="3943350"/>
          <p14:tracePt t="118642" x="6265863" y="3951288"/>
          <p14:tracePt t="118659" x="6249988" y="3960813"/>
          <p14:tracePt t="118676" x="6223000" y="3986213"/>
          <p14:tracePt t="118692" x="6018213" y="4064000"/>
          <p14:tracePt t="118709" x="5794375" y="4097338"/>
          <p14:tracePt t="118727" x="5494338" y="4122738"/>
          <p14:tracePt t="118743" x="5289550" y="4122738"/>
          <p14:tracePt t="118759" x="5151438" y="4114800"/>
          <p14:tracePt t="118776" x="5143500" y="4079875"/>
          <p14:tracePt t="118793" x="5135563" y="4021138"/>
          <p14:tracePt t="118810" x="5118100" y="3917950"/>
          <p14:tracePt t="118826" x="5092700" y="3822700"/>
          <p14:tracePt t="118843" x="5032375" y="3694113"/>
          <p14:tracePt t="118860" x="4972050" y="3582988"/>
          <p14:tracePt t="118877" x="4972050" y="3557588"/>
          <p14:tracePt t="118893" x="4972050" y="3540125"/>
          <p14:tracePt t="118910" x="4989513" y="3532188"/>
          <p14:tracePt t="118927" x="5032375" y="3514725"/>
          <p14:tracePt t="118944" x="5118100" y="3479800"/>
          <p14:tracePt t="118961" x="5272088" y="3446463"/>
          <p14:tracePt t="118977" x="5418138" y="3421063"/>
          <p14:tracePt t="118994" x="5580063" y="3394075"/>
          <p14:tracePt t="119011" x="5683250" y="3386138"/>
          <p14:tracePt t="119028" x="5821363" y="3386138"/>
          <p14:tracePt t="119044" x="6026150" y="3403600"/>
          <p14:tracePt t="119061" x="6215063" y="3446463"/>
          <p14:tracePt t="119078" x="6361113" y="3489325"/>
          <p14:tracePt t="119095" x="6480175" y="3514725"/>
          <p14:tracePt t="119111" x="6550025" y="3514725"/>
          <p14:tracePt t="119128" x="6592888" y="3514725"/>
          <p14:tracePt t="119145" x="6600825" y="3522663"/>
          <p14:tracePt t="119162" x="6600825" y="3532188"/>
          <p14:tracePt t="119178" x="6600825" y="3549650"/>
          <p14:tracePt t="119195" x="6608763" y="3617913"/>
          <p14:tracePt t="119212" x="6618288" y="3746500"/>
          <p14:tracePt t="119229" x="6608763" y="3865563"/>
          <p14:tracePt t="119245" x="6583363" y="3951288"/>
          <p14:tracePt t="119262" x="6557963" y="4011613"/>
          <p14:tracePt t="119279" x="6557963" y="4029075"/>
          <p14:tracePt t="119295" x="6550025" y="4037013"/>
          <p14:tracePt t="119312" x="6515100" y="4054475"/>
          <p14:tracePt t="119329" x="6386513" y="4071938"/>
          <p14:tracePt t="119346" x="6000750" y="4079875"/>
          <p14:tracePt t="119362" x="5237163" y="3994150"/>
          <p14:tracePt t="119379" x="4792663" y="3892550"/>
          <p14:tracePt t="119396" x="4654550" y="3840163"/>
          <p14:tracePt t="119413" x="4654550" y="3832225"/>
          <p14:tracePt t="119430" x="4689475" y="3789363"/>
          <p14:tracePt t="119447" x="4722813" y="3763963"/>
          <p14:tracePt t="119463" x="4775200" y="3729038"/>
          <p14:tracePt t="119480" x="4826000" y="3694113"/>
          <p14:tracePt t="119496" x="4868863" y="3686175"/>
          <p14:tracePt t="119514" x="4894263" y="3694113"/>
          <p14:tracePt t="119530" x="4894263" y="3721100"/>
          <p14:tracePt t="119547" x="4921250" y="3754438"/>
          <p14:tracePt t="119564" x="4921250" y="3763963"/>
          <p14:tracePt t="119605" x="4929188" y="3763963"/>
          <p14:tracePt t="119894" x="4937125" y="3763963"/>
          <p14:tracePt t="119909" x="4946650" y="3763963"/>
          <p14:tracePt t="119916" x="4954588" y="3763963"/>
          <p14:tracePt t="119932" x="4997450" y="3763963"/>
          <p14:tracePt t="119949" x="5040313" y="3754438"/>
          <p14:tracePt t="119966" x="5075238" y="3754438"/>
          <p14:tracePt t="119983" x="5100638" y="3754438"/>
          <p14:tracePt t="119999" x="5108575" y="3754438"/>
          <p14:tracePt t="120016" x="5151438" y="3746500"/>
          <p14:tracePt t="120033" x="5203825" y="3746500"/>
          <p14:tracePt t="120050" x="5307013" y="3746500"/>
          <p14:tracePt t="120066" x="5451475" y="3746500"/>
          <p14:tracePt t="120083" x="5607050" y="3754438"/>
          <p14:tracePt t="120100" x="5675313" y="3754438"/>
          <p14:tracePt t="120117" x="5683250" y="3754438"/>
          <p14:tracePt t="120133" x="5692775" y="3754438"/>
          <p14:tracePt t="120150" x="5718175" y="3754438"/>
          <p14:tracePt t="120167" x="5811838" y="3797300"/>
          <p14:tracePt t="120184" x="5940425" y="3832225"/>
          <p14:tracePt t="120200" x="6094413" y="3883025"/>
          <p14:tracePt t="120217" x="6232525" y="3935413"/>
          <p14:tracePt t="120234" x="6300788" y="3986213"/>
          <p14:tracePt t="120251" x="6318250" y="4021138"/>
          <p14:tracePt t="120493" x="6326188" y="4021138"/>
          <p14:tracePt t="120494" x="6335713" y="4021138"/>
          <p14:tracePt t="120502" x="6411913" y="3978275"/>
          <p14:tracePt t="120519" x="6592888" y="3943350"/>
          <p14:tracePt t="120536" x="6832600" y="3925888"/>
          <p14:tracePt t="120552" x="7115175" y="3925888"/>
          <p14:tracePt t="120569" x="7594600" y="3865563"/>
          <p14:tracePt t="120586" x="8023225" y="3746500"/>
          <p14:tracePt t="120603" x="8478838" y="3532188"/>
          <p14:tracePt t="120619" x="8726488" y="3386138"/>
          <p14:tracePt t="120636" x="8923338" y="3240088"/>
          <p14:tracePt t="120653" x="8958263" y="3214688"/>
          <p14:tracePt t="120670" x="8966200" y="3197225"/>
          <p14:tracePt t="120686" x="8966200" y="3189288"/>
          <p14:tracePt t="120703" x="8958263" y="3171825"/>
          <p14:tracePt t="120720" x="8915400" y="3128963"/>
          <p14:tracePt t="120737" x="8829675" y="3051175"/>
          <p14:tracePt t="120754" x="8709025" y="2965450"/>
          <p14:tracePt t="120770" x="8623300" y="2889250"/>
          <p14:tracePt t="120787" x="8607425" y="2871788"/>
          <p14:tracePt t="120804" x="8607425" y="2854325"/>
          <p14:tracePt t="120821" x="8607425" y="2828925"/>
          <p14:tracePt t="120837" x="8607425" y="2820988"/>
          <p14:tracePt t="120854" x="8597900" y="2820988"/>
          <p14:tracePt t="120871" x="8529638" y="2820988"/>
          <p14:tracePt t="120888" x="8280400" y="2863850"/>
          <p14:tracePt t="120904" x="8007350" y="2982913"/>
          <p14:tracePt t="120921" x="7664450" y="3240088"/>
          <p14:tracePt t="120938" x="7518400" y="3403600"/>
          <p14:tracePt t="120954" x="7458075" y="3454400"/>
          <p14:tracePt t="120989" x="7475538" y="3454400"/>
          <p14:tracePt t="120990" x="7543800" y="3421063"/>
          <p14:tracePt t="121005" x="7594600" y="3368675"/>
          <p14:tracePt t="121021" x="7612063" y="3335338"/>
          <p14:tracePt t="121038" x="7612063" y="3317875"/>
          <p14:tracePt t="121055" x="7612063" y="3308350"/>
          <p14:tracePt t="121149" x="7621588" y="3308350"/>
          <p14:tracePt t="121156" x="7629525" y="3300413"/>
          <p14:tracePt t="121156" x="7629525" y="3292475"/>
          <p14:tracePt t="121173" x="7637463" y="3265488"/>
          <p14:tracePt t="121189" x="7654925" y="3240088"/>
          <p14:tracePt t="121206" x="7654925" y="3222625"/>
          <p14:tracePt t="121277" x="7646988" y="3222625"/>
          <p14:tracePt t="121325" x="7637463" y="3222625"/>
          <p14:tracePt t="121341" x="7637463" y="3232150"/>
          <p14:tracePt t="121342" x="7629525" y="3240088"/>
          <p14:tracePt t="121357" x="7621588" y="3292475"/>
          <p14:tracePt t="121373" x="7621588" y="3421063"/>
          <p14:tracePt t="121391" x="7604125" y="3592513"/>
          <p14:tracePt t="121407" x="7594600" y="3814763"/>
          <p14:tracePt t="121424" x="7594600" y="4011613"/>
          <p14:tracePt t="121440" x="7594600" y="4140200"/>
          <p14:tracePt t="121457" x="7604125" y="4175125"/>
          <p14:tracePt t="121541" x="7604125" y="4149725"/>
          <p14:tracePt t="121543" x="7586663" y="4064000"/>
          <p14:tracePt t="121558" x="7551738" y="3935413"/>
          <p14:tracePt t="121574" x="7518400" y="3754438"/>
          <p14:tracePt t="121591" x="7493000" y="3608388"/>
          <p14:tracePt t="121608" x="7493000" y="3489325"/>
          <p14:tracePt t="121625" x="7493000" y="3429000"/>
          <p14:tracePt t="121642" x="7508875" y="3386138"/>
          <p14:tracePt t="121658" x="7518400" y="3360738"/>
          <p14:tracePt t="121675" x="7526338" y="3343275"/>
          <p14:tracePt t="121741" x="7526338" y="3351213"/>
          <p14:tracePt t="121742" x="7518400" y="3403600"/>
          <p14:tracePt t="121759" x="7518400" y="3489325"/>
          <p14:tracePt t="121776" x="7518400" y="3617913"/>
          <p14:tracePt t="121792" x="7543800" y="3763963"/>
          <p14:tracePt t="121809" x="7543800" y="3892550"/>
          <p14:tracePt t="121826" x="7543800" y="3935413"/>
          <p14:tracePt t="121843" x="7551738" y="3943350"/>
          <p14:tracePt t="121901" x="7551738" y="3935413"/>
          <p14:tracePt t="121910" x="7551738" y="3925888"/>
          <p14:tracePt t="121917" x="7551738" y="3883025"/>
          <p14:tracePt t="121927" x="7551738" y="3789363"/>
          <p14:tracePt t="121943" x="7551738" y="3668713"/>
          <p14:tracePt t="121960" x="7551738" y="3540125"/>
          <p14:tracePt t="121977" x="7551738" y="3479800"/>
          <p14:tracePt t="121994" x="7561263" y="3421063"/>
          <p14:tracePt t="122010" x="7561263" y="3403600"/>
          <p14:tracePt t="122027" x="7561263" y="3394075"/>
          <p14:tracePt t="122069" x="7551738" y="3403600"/>
          <p14:tracePt t="122093" x="7551738" y="3411538"/>
          <p14:tracePt t="122094" x="7535863" y="3436938"/>
          <p14:tracePt t="122117" x="7535863" y="3463925"/>
          <p14:tracePt t="122128" x="7535863" y="3489325"/>
          <p14:tracePt t="122144" x="7535863" y="3532188"/>
          <p14:tracePt t="122161" x="7535863" y="3592513"/>
          <p14:tracePt t="122178" x="7535863" y="3651250"/>
          <p14:tracePt t="122195" x="7535863" y="3711575"/>
          <p14:tracePt t="122211" x="7535863" y="3763963"/>
          <p14:tracePt t="122228" x="7535863" y="3797300"/>
          <p14:tracePt t="122245" x="7535863" y="3822700"/>
          <p14:tracePt t="122262" x="7535863" y="3832225"/>
          <p14:tracePt t="122301" x="7535863" y="3814763"/>
          <p14:tracePt t="122308" x="7551738" y="3779838"/>
          <p14:tracePt t="122312" x="7551738" y="3711575"/>
          <p14:tracePt t="122328" x="7551738" y="3625850"/>
          <p14:tracePt t="122345" x="7551738" y="3557588"/>
          <p14:tracePt t="122362" x="7551738" y="3522663"/>
          <p14:tracePt t="122379" x="7551738" y="3506788"/>
          <p14:tracePt t="122395" x="7551738" y="3497263"/>
          <p14:tracePt t="122476" x="7561263" y="3497263"/>
          <p14:tracePt t="122492" x="7561263" y="3506788"/>
          <p14:tracePt t="122496" x="7569200" y="3532188"/>
          <p14:tracePt t="122513" x="7569200" y="3575050"/>
          <p14:tracePt t="122530" x="7569200" y="3660775"/>
          <p14:tracePt t="122546" x="7561263" y="3763963"/>
          <p14:tracePt t="122563" x="7551738" y="3875088"/>
          <p14:tracePt t="122580" x="7551738" y="4029075"/>
          <p14:tracePt t="122597" x="7543800" y="4089400"/>
          <p14:tracePt t="122661" x="7543800" y="4079875"/>
          <p14:tracePt t="122662" x="7543800" y="4046538"/>
          <p14:tracePt t="122680" x="7543800" y="4011613"/>
          <p14:tracePt t="122697" x="7543800" y="3960813"/>
          <p14:tracePt t="122714" x="7526338" y="3925888"/>
          <p14:tracePt t="122731" x="7526338" y="3892550"/>
          <p14:tracePt t="122821" x="7535863" y="3892550"/>
          <p14:tracePt t="122925" x="7535863" y="3883025"/>
          <p14:tracePt t="122936" x="7543800" y="3832225"/>
          <p14:tracePt t="122950" x="7561263" y="3771900"/>
          <p14:tracePt t="122966" x="7578725" y="3711575"/>
          <p14:tracePt t="122983" x="7586663" y="3660775"/>
          <p14:tracePt t="123000" x="7594600" y="3617913"/>
          <p14:tracePt t="123017" x="7594600" y="3592513"/>
          <p14:tracePt t="123142" x="7594600" y="3600450"/>
          <p14:tracePt t="123142" x="7594600" y="3617913"/>
          <p14:tracePt t="123151" x="7594600" y="3651250"/>
          <p14:tracePt t="123167" x="7604125" y="3694113"/>
          <p14:tracePt t="123184" x="7604125" y="3736975"/>
          <p14:tracePt t="123201" x="7604125" y="3797300"/>
          <p14:tracePt t="123218" x="7604125" y="3840163"/>
          <p14:tracePt t="123234" x="7604125" y="3875088"/>
          <p14:tracePt t="123294" x="7604125" y="3857625"/>
          <p14:tracePt t="123299" x="7604125" y="3711575"/>
          <p14:tracePt t="123318" x="7604125" y="3617913"/>
          <p14:tracePt t="123336" x="7612063" y="3565525"/>
          <p14:tracePt t="123352" x="7612063" y="3549650"/>
          <p14:tracePt t="123369" x="7612063" y="3540125"/>
          <p14:tracePt t="123454" x="7621588" y="3549650"/>
          <p14:tracePt t="123459" x="7621588" y="3557588"/>
          <p14:tracePt t="123469" x="7621588" y="3635375"/>
          <p14:tracePt t="123486" x="7612063" y="3678238"/>
          <p14:tracePt t="123503" x="7604125" y="3721100"/>
          <p14:tracePt t="123519" x="7594600" y="3763963"/>
          <p14:tracePt t="123534" x="7586663" y="3771900"/>
          <p14:tracePt t="123611" x="7578725" y="3771900"/>
          <p14:tracePt t="123636" x="7578725" y="3763963"/>
          <p14:tracePt t="124052" x="7569200" y="3763963"/>
          <p14:tracePt t="124162" x="7569200" y="3754438"/>
          <p14:tracePt t="124179" x="7569200" y="3746500"/>
          <p14:tracePt t="124187" x="7569200" y="3694113"/>
          <p14:tracePt t="124204" x="7569200" y="3651250"/>
          <p14:tracePt t="124221" x="7569200" y="3625850"/>
          <p14:tracePt t="124238" x="7578725" y="3617913"/>
          <p14:tracePt t="124339" x="7578725" y="3625850"/>
          <p14:tracePt t="124347" x="7578725" y="3635375"/>
          <p14:tracePt t="124355" x="7578725" y="3686175"/>
          <p14:tracePt t="124372" x="7569200" y="3754438"/>
          <p14:tracePt t="124389" x="7561263" y="3857625"/>
          <p14:tracePt t="124405" x="7551738" y="3960813"/>
          <p14:tracePt t="124422" x="7543800" y="4064000"/>
          <p14:tracePt t="124439" x="7535863" y="4079875"/>
          <p14:tracePt t="124484" x="7543800" y="4079875"/>
          <p14:tracePt t="124516" x="7543800" y="4071938"/>
          <p14:tracePt t="124524" x="7543800" y="4064000"/>
          <p14:tracePt t="124539" x="7543800" y="4037013"/>
          <p14:tracePt t="124683" x="7543800" y="4046538"/>
          <p14:tracePt t="124691" x="7543800" y="4071938"/>
          <p14:tracePt t="124707" x="7535863" y="4097338"/>
          <p14:tracePt t="124724" x="7535863" y="4106863"/>
          <p14:tracePt t="124779" x="7535863" y="4097338"/>
          <p14:tracePt t="124947" x="7535863" y="4089400"/>
          <p14:tracePt t="125299" x="7535863" y="4079875"/>
          <p14:tracePt t="125310" x="7535863" y="4071938"/>
          <p14:tracePt t="125312" x="7535863" y="4064000"/>
          <p14:tracePt t="125327" x="7526338" y="4054475"/>
          <p14:tracePt t="125344" x="7526338" y="4037013"/>
          <p14:tracePt t="125361" x="7526338" y="4021138"/>
          <p14:tracePt t="125378" x="7526338" y="3994150"/>
          <p14:tracePt t="125394" x="7526338" y="3978275"/>
          <p14:tracePt t="125411" x="7526338" y="3943350"/>
          <p14:tracePt t="125428" x="7526338" y="3925888"/>
          <p14:tracePt t="125516" x="7518400" y="3925888"/>
          <p14:tracePt t="125556" x="7518400" y="3935413"/>
          <p14:tracePt t="125558" x="7518400" y="3943350"/>
          <p14:tracePt t="125579" x="7518400" y="3951288"/>
          <p14:tracePt t="125651" x="7518400" y="3960813"/>
          <p14:tracePt t="125668" x="7518400" y="3968750"/>
          <p14:tracePt t="125669" x="7518400" y="3994150"/>
          <p14:tracePt t="125679" x="7508875" y="4071938"/>
          <p14:tracePt t="125696" x="7508875" y="4175125"/>
          <p14:tracePt t="125712" x="7508875" y="4268788"/>
          <p14:tracePt t="125730" x="7508875" y="4337050"/>
          <p14:tracePt t="125746" x="7526338" y="4337050"/>
          <p14:tracePt t="125781" x="7535863" y="4329113"/>
          <p14:tracePt t="125782" x="7543800" y="4311650"/>
          <p14:tracePt t="125796" x="7543800" y="4286250"/>
          <p14:tracePt t="125813" x="7551738" y="4278313"/>
          <p14:tracePt t="125899" x="7551738" y="4286250"/>
          <p14:tracePt t="125963" x="7551738" y="4278313"/>
          <p14:tracePt t="125971" x="7551738" y="4268788"/>
          <p14:tracePt t="125980" x="7561263" y="4260850"/>
          <p14:tracePt t="126844" x="7561263" y="4251325"/>
          <p14:tracePt t="126852" x="7561263" y="4243388"/>
          <p14:tracePt t="126853" x="7561263" y="4208463"/>
          <p14:tracePt t="126869" x="7561263" y="4157663"/>
          <p14:tracePt t="126886" x="7578725" y="4097338"/>
          <p14:tracePt t="126902" x="7578725" y="4046538"/>
          <p14:tracePt t="126919" x="7586663" y="4003675"/>
          <p14:tracePt t="126936" x="7586663" y="3968750"/>
          <p14:tracePt t="126952" x="7586663" y="3925888"/>
          <p14:tracePt t="126970" x="7586663" y="3900488"/>
          <p14:tracePt t="126986" x="7586663" y="3849688"/>
          <p14:tracePt t="127003" x="7594600" y="3721100"/>
          <p14:tracePt t="127020" x="7612063" y="3643313"/>
          <p14:tracePt t="127037" x="7621588" y="3625850"/>
          <p14:tracePt t="127053" x="7621588" y="3608388"/>
          <p14:tracePt t="127123" x="7621588" y="3617913"/>
          <p14:tracePt t="127196" x="7621588" y="3608388"/>
          <p14:tracePt t="127196" x="7629525" y="3608388"/>
          <p14:tracePt t="127388" x="7637463" y="3608388"/>
          <p14:tracePt t="127389" x="7646988" y="3608388"/>
          <p14:tracePt t="127428" x="7654925" y="3608388"/>
          <p14:tracePt t="127443" x="7664450" y="3608388"/>
          <p14:tracePt t="127459" x="7672388" y="3608388"/>
          <p14:tracePt t="127460" x="7689850" y="3617913"/>
          <p14:tracePt t="127472" x="7766050" y="3625850"/>
          <p14:tracePt t="127489" x="7869238" y="3625850"/>
          <p14:tracePt t="127505" x="7980363" y="3625850"/>
          <p14:tracePt t="127522" x="8058150" y="3608388"/>
          <p14:tracePt t="127539" x="8169275" y="3549650"/>
          <p14:tracePt t="127556" x="8212138" y="3532188"/>
          <p14:tracePt t="127572" x="8237538" y="3522663"/>
          <p14:tracePt t="127589" x="8247063" y="3522663"/>
          <p14:tracePt t="127606" x="8272463" y="3522663"/>
          <p14:tracePt t="127623" x="8323263" y="3522663"/>
          <p14:tracePt t="127640" x="8375650" y="3540125"/>
          <p14:tracePt t="127656" x="8451850" y="3549650"/>
          <p14:tracePt t="127673" x="8555038" y="3565525"/>
          <p14:tracePt t="127690" x="8607425" y="3565525"/>
          <p14:tracePt t="127707" x="8683625" y="3565525"/>
          <p14:tracePt t="127723" x="8701088" y="3565525"/>
          <p14:tracePt t="127795" x="8693150" y="3565525"/>
          <p14:tracePt t="127836" x="8683625" y="3565525"/>
          <p14:tracePt t="127947" x="8683625" y="3575050"/>
          <p14:tracePt t="127955" x="8640763" y="3635375"/>
          <p14:tracePt t="127975" x="8607425" y="3694113"/>
          <p14:tracePt t="127991" x="8564563" y="3771900"/>
          <p14:tracePt t="128008" x="8529638" y="3822700"/>
          <p14:tracePt t="128025" x="8504238" y="3865563"/>
          <p14:tracePt t="128042" x="8486775" y="3883025"/>
          <p14:tracePt t="128059" x="8469313" y="3900488"/>
          <p14:tracePt t="128075" x="8435975" y="3960813"/>
          <p14:tracePt t="128092" x="8350250" y="4037013"/>
          <p14:tracePt t="128109" x="8237538" y="4122738"/>
          <p14:tracePt t="128126" x="8101013" y="4192588"/>
          <p14:tracePt t="128142" x="7937500" y="4235450"/>
          <p14:tracePt t="128159" x="7818438" y="4243388"/>
          <p14:tracePt t="128176" x="7697788" y="4243388"/>
          <p14:tracePt t="128193" x="7637463" y="4217988"/>
          <p14:tracePt t="128209" x="7594600" y="4183063"/>
          <p14:tracePt t="128226" x="7543800" y="4157663"/>
          <p14:tracePt t="128243" x="7329488" y="4071938"/>
          <p14:tracePt t="128260" x="7080250" y="4011613"/>
          <p14:tracePt t="128276" x="6943725" y="3986213"/>
          <p14:tracePt t="128293" x="6850063" y="3935413"/>
          <p14:tracePt t="128310" x="6840538" y="3917950"/>
          <p14:tracePt t="128327" x="6850063" y="3892550"/>
          <p14:tracePt t="128343" x="6892925" y="3849688"/>
          <p14:tracePt t="128360" x="6926263" y="3814763"/>
          <p14:tracePt t="128377" x="6951663" y="3763963"/>
          <p14:tracePt t="128393" x="7011988" y="3703638"/>
          <p14:tracePt t="128411" x="7200900" y="3635375"/>
          <p14:tracePt t="128427" x="7337425" y="3635375"/>
          <p14:tracePt t="128444" x="7450138" y="3635375"/>
          <p14:tracePt t="128461" x="7458075" y="3635375"/>
          <p14:tracePt t="128477" x="7466013" y="3625850"/>
          <p14:tracePt t="128494" x="7475538" y="3608388"/>
          <p14:tracePt t="128511" x="7500938" y="3575050"/>
          <p14:tracePt t="128528" x="7518400" y="3514725"/>
          <p14:tracePt t="128545" x="7569200" y="3471863"/>
          <p14:tracePt t="128561" x="7612063" y="3454400"/>
          <p14:tracePt t="128578" x="7664450" y="3454400"/>
          <p14:tracePt t="128595" x="7707313" y="3454400"/>
          <p14:tracePt t="128611" x="7715250" y="3463925"/>
          <p14:tracePt t="128628" x="7723188" y="3471863"/>
          <p14:tracePt t="128645" x="7758113" y="3489325"/>
          <p14:tracePt t="128662" x="7835900" y="3540125"/>
          <p14:tracePt t="128678" x="7921625" y="3608388"/>
          <p14:tracePt t="128695" x="7989888" y="3660775"/>
          <p14:tracePt t="128712" x="8007350" y="3678238"/>
          <p14:tracePt t="128729" x="8007350" y="3686175"/>
          <p14:tracePt t="128745" x="8007350" y="3711575"/>
          <p14:tracePt t="128762" x="8007350" y="3763963"/>
          <p14:tracePt t="128762" x="8007350" y="3797300"/>
          <p14:tracePt t="128779" x="8007350" y="3849688"/>
          <p14:tracePt t="128796" x="7997825" y="3900488"/>
          <p14:tracePt t="128812" x="7980363" y="3925888"/>
          <p14:tracePt t="128829" x="7964488" y="3935413"/>
          <p14:tracePt t="128846" x="7947025" y="3951288"/>
          <p14:tracePt t="128863" x="7929563" y="3960813"/>
          <p14:tracePt t="128880" x="7912100" y="3978275"/>
          <p14:tracePt t="128896" x="7894638" y="3986213"/>
          <p14:tracePt t="128913" x="7886700" y="4003675"/>
          <p14:tracePt t="128930" x="7835900" y="4046538"/>
          <p14:tracePt t="128947" x="7715250" y="4140200"/>
          <p14:tracePt t="128963" x="7569200" y="4225925"/>
          <p14:tracePt t="128980" x="7493000" y="4286250"/>
          <p14:tracePt t="128997" x="7475538" y="4294188"/>
          <p14:tracePt t="129044" x="7475538" y="4286250"/>
          <p14:tracePt t="129044" x="7475538" y="4268788"/>
          <p14:tracePt t="129064" x="7475538" y="4251325"/>
          <p14:tracePt t="129081" x="7475538" y="4243388"/>
          <p14:tracePt t="129187" x="7475538" y="4235450"/>
          <p14:tracePt t="129195" x="7475538" y="4217988"/>
          <p14:tracePt t="129215" x="7475538" y="4192588"/>
          <p14:tracePt t="129231" x="7475538" y="4175125"/>
          <p14:tracePt t="129315" x="7466013" y="4175125"/>
          <p14:tracePt t="129387" x="7466013" y="4165600"/>
          <p14:tracePt t="129803" x="7458075" y="4165600"/>
          <p14:tracePt t="129807" x="7458075" y="4157663"/>
          <p14:tracePt t="129818" x="7450138" y="4140200"/>
          <p14:tracePt t="129835" x="7450138" y="4106863"/>
          <p14:tracePt t="129852" x="7450138" y="4089400"/>
          <p14:tracePt t="129899" x="7450138" y="4079875"/>
          <p14:tracePt t="129918" x="7450138" y="4064000"/>
          <p14:tracePt t="129920" x="7450138" y="4054475"/>
          <p14:tracePt t="129935" x="7450138" y="4029075"/>
          <p14:tracePt t="129952" x="7458075" y="3994150"/>
          <p14:tracePt t="129969" x="7458075" y="3960813"/>
          <p14:tracePt t="129985" x="7475538" y="3908425"/>
          <p14:tracePt t="130002" x="7493000" y="3840163"/>
          <p14:tracePt t="130019" x="7518400" y="3763963"/>
          <p14:tracePt t="130036" x="7551738" y="3721100"/>
          <p14:tracePt t="130053" x="7586663" y="3694113"/>
          <p14:tracePt t="130070" x="7637463" y="3660775"/>
          <p14:tracePt t="130086" x="7680325" y="3635375"/>
          <p14:tracePt t="130103" x="7707313" y="3617913"/>
          <p14:tracePt t="130120" x="7758113" y="3600450"/>
          <p14:tracePt t="130137" x="7818438" y="3557588"/>
          <p14:tracePt t="130153" x="7904163" y="3506788"/>
          <p14:tracePt t="130170" x="7980363" y="3454400"/>
          <p14:tracePt t="130187" x="8101013" y="3394075"/>
          <p14:tracePt t="130204" x="8186738" y="3368675"/>
          <p14:tracePt t="130220" x="8255000" y="3360738"/>
          <p14:tracePt t="130237" x="8297863" y="3360738"/>
          <p14:tracePt t="130254" x="8315325" y="3368675"/>
          <p14:tracePt t="130271" x="8350250" y="3394075"/>
          <p14:tracePt t="130287" x="8393113" y="3436938"/>
          <p14:tracePt t="130304" x="8418513" y="3463925"/>
          <p14:tracePt t="130321" x="8435975" y="3479800"/>
          <p14:tracePt t="130337" x="8435975" y="3489325"/>
          <p14:tracePt t="130371" x="8435975" y="3497263"/>
          <p14:tracePt t="130373" x="8435975" y="3506788"/>
          <p14:tracePt t="130388" x="8435975" y="3514725"/>
          <p14:tracePt t="130404" x="8435975" y="3557588"/>
          <p14:tracePt t="130422" x="8435975" y="3608388"/>
          <p14:tracePt t="130438" x="8435975" y="3703638"/>
          <p14:tracePt t="130455" x="8383588" y="3849688"/>
          <p14:tracePt t="130471" x="8332788" y="3978275"/>
          <p14:tracePt t="130489" x="8264525" y="4064000"/>
          <p14:tracePt t="130505" x="8221663" y="4106863"/>
          <p14:tracePt t="130522" x="8204200" y="4114800"/>
          <p14:tracePt t="130571" x="8194675" y="4114800"/>
          <p14:tracePt t="130573" x="8143875" y="4132263"/>
          <p14:tracePt t="130589" x="7972425" y="4165600"/>
          <p14:tracePt t="130606" x="7689850" y="4217988"/>
          <p14:tracePt t="130622" x="7397750" y="4260850"/>
          <p14:tracePt t="130639" x="7158038" y="4286250"/>
          <p14:tracePt t="130656" x="7115175" y="4286250"/>
          <p14:tracePt t="130698" x="7123113" y="4278313"/>
          <p14:tracePt t="130707" x="7123113" y="4268788"/>
          <p14:tracePt t="130708" x="7132638" y="4251325"/>
          <p14:tracePt t="130723" x="7140575" y="4225925"/>
          <p14:tracePt t="130740" x="7158038" y="4200525"/>
          <p14:tracePt t="130756" x="7158038" y="4192588"/>
          <p14:tracePt t="130773" x="7158038" y="4183063"/>
          <p14:tracePt t="130811" x="7158038" y="4175125"/>
          <p14:tracePt t="130827" x="7158038" y="4165600"/>
          <p14:tracePt t="130843" x="7158038" y="4140200"/>
          <p14:tracePt t="130844" x="7158038" y="4122738"/>
          <p14:tracePt t="130857" x="7165975" y="4079875"/>
          <p14:tracePt t="130874" x="7165975" y="4029075"/>
          <p14:tracePt t="130890" x="7183438" y="3968750"/>
          <p14:tracePt t="130908" x="7200900" y="3925888"/>
          <p14:tracePt t="130924" x="7208838" y="3908425"/>
          <p14:tracePt t="130941" x="7218363" y="3908425"/>
          <p14:tracePt t="130958" x="7235825" y="3892550"/>
          <p14:tracePt t="130974" x="7243763" y="3892550"/>
          <p14:tracePt t="130991" x="7251700" y="3883025"/>
          <p14:tracePt t="131008" x="7278688" y="3857625"/>
          <p14:tracePt t="131025" x="7312025" y="3789363"/>
          <p14:tracePt t="131041" x="7346950" y="3729038"/>
          <p14:tracePt t="131058" x="7380288" y="3678238"/>
          <p14:tracePt t="131075" x="7407275" y="3625850"/>
          <p14:tracePt t="131203" x="7415213" y="3625850"/>
          <p14:tracePt t="131211" x="7423150" y="3617913"/>
          <p14:tracePt t="131226" x="7423150" y="3592513"/>
          <p14:tracePt t="131242" x="7440613" y="3549650"/>
          <p14:tracePt t="131259" x="7450138" y="3532188"/>
          <p14:tracePt t="131276" x="7458075" y="3522663"/>
          <p14:tracePt t="131403" x="7466013" y="3514725"/>
          <p14:tracePt t="131419" x="7466013" y="3497263"/>
          <p14:tracePt t="131427" x="7483475" y="3471863"/>
          <p14:tracePt t="131444" x="7493000" y="3471863"/>
          <p14:tracePt t="131675" x="7493000" y="3479800"/>
          <p14:tracePt t="131686" x="7493000" y="3489325"/>
          <p14:tracePt t="131695" x="7493000" y="3497263"/>
          <p14:tracePt t="131787" x="7493000" y="3506788"/>
          <p14:tracePt t="131803" x="7493000" y="3514725"/>
          <p14:tracePt t="131811" x="7493000" y="3557588"/>
          <p14:tracePt t="131829" x="7493000" y="3582988"/>
          <p14:tracePt t="131845" x="7493000" y="3625850"/>
          <p14:tracePt t="131862" x="7493000" y="3651250"/>
          <p14:tracePt t="131879" x="7493000" y="3668713"/>
          <p14:tracePt t="131964" x="7493000" y="3678238"/>
          <p14:tracePt t="131971" x="7493000" y="3686175"/>
          <p14:tracePt t="131980" x="7493000" y="3711575"/>
          <p14:tracePt t="131997" x="7493000" y="3736975"/>
          <p14:tracePt t="132014" x="7483475" y="3779838"/>
          <p14:tracePt t="132030" x="7483475" y="3814763"/>
          <p14:tracePt t="132047" x="7483475" y="3849688"/>
          <p14:tracePt t="132064" x="7483475" y="3875088"/>
          <p14:tracePt t="132081" x="7483475" y="3900488"/>
          <p14:tracePt t="132097" x="7483475" y="3908425"/>
          <p14:tracePt t="132114" x="7483475" y="3917950"/>
          <p14:tracePt t="132131" x="7483475" y="3925888"/>
          <p14:tracePt t="132148" x="7483475" y="3943350"/>
          <p14:tracePt t="132164" x="7483475" y="3960813"/>
          <p14:tracePt t="132181" x="7483475" y="3994150"/>
          <p14:tracePt t="132198" x="7483475" y="4021138"/>
          <p14:tracePt t="132214" x="7483475" y="4054475"/>
          <p14:tracePt t="132231" x="7483475" y="4071938"/>
          <p14:tracePt t="132248" x="7493000" y="4097338"/>
          <p14:tracePt t="132265" x="7493000" y="4114800"/>
          <p14:tracePt t="132282" x="7493000" y="4122738"/>
          <p14:tracePt t="132355" x="7493000" y="4132263"/>
          <p14:tracePt t="132427" x="7493000" y="4140200"/>
          <p14:tracePt t="132467" x="7493000" y="4149725"/>
          <p14:tracePt t="132483" x="7493000" y="4157663"/>
          <p14:tracePt t="132499" x="7493000" y="4165600"/>
          <p14:tracePt t="132538" x="7493000" y="4175125"/>
          <p14:tracePt t="133195" x="7493000" y="4165600"/>
          <p14:tracePt t="133228" x="7493000" y="4157663"/>
          <p14:tracePt t="133236" x="7493000" y="4149725"/>
          <p14:tracePt t="133238" x="7493000" y="4140200"/>
          <p14:tracePt t="133254" x="7493000" y="4106863"/>
          <p14:tracePt t="133270" x="7493000" y="4089400"/>
          <p14:tracePt t="133287" x="7493000" y="4079875"/>
          <p14:tracePt t="133303" x="7500938" y="4079875"/>
          <p14:tracePt t="133379" x="7500938" y="4071938"/>
          <p14:tracePt t="133403" x="7500938" y="4064000"/>
          <p14:tracePt t="133421" x="7500938" y="4054475"/>
          <p14:tracePt t="133422" x="7500938" y="4037013"/>
          <p14:tracePt t="133437" x="7500938" y="4003675"/>
          <p14:tracePt t="133455" x="7508875" y="3978275"/>
          <p14:tracePt t="133471" x="7518400" y="3943350"/>
          <p14:tracePt t="133488" x="7518400" y="3917950"/>
          <p14:tracePt t="133504" x="7518400" y="3900488"/>
          <p14:tracePt t="133521" x="7518400" y="3875088"/>
          <p14:tracePt t="133538" x="7518400" y="3849688"/>
          <p14:tracePt t="133538" x="7526338" y="3832225"/>
          <p14:tracePt t="133555" x="7551738" y="3779838"/>
          <p14:tracePt t="133571" x="7629525" y="3660775"/>
          <p14:tracePt t="133588" x="7732713" y="3514725"/>
          <p14:tracePt t="133605" x="7878763" y="3360738"/>
          <p14:tracePt t="133622" x="8015288" y="3257550"/>
          <p14:tracePt t="133639" x="8151813" y="3163888"/>
          <p14:tracePt t="133655" x="8247063" y="3121025"/>
          <p14:tracePt t="133672" x="8289925" y="3111500"/>
          <p14:tracePt t="133689" x="8297863" y="3111500"/>
          <p14:tracePt t="133706" x="8307388" y="3111500"/>
          <p14:tracePt t="133722" x="8315325" y="3136900"/>
          <p14:tracePt t="133739" x="8350250" y="3171825"/>
          <p14:tracePt t="133756" x="8401050" y="3206750"/>
          <p14:tracePt t="133773" x="8418513" y="3222625"/>
          <p14:tracePt t="133789" x="8435975" y="3232150"/>
          <p14:tracePt t="133806" x="8435975" y="3240088"/>
          <p14:tracePt t="133823" x="8451850" y="3275013"/>
          <p14:tracePt t="133840" x="8469313" y="3317875"/>
          <p14:tracePt t="133856" x="8486775" y="3378200"/>
          <p14:tracePt t="133873" x="8486775" y="3454400"/>
          <p14:tracePt t="133890" x="8486775" y="3506788"/>
          <p14:tracePt t="133890" x="8486775" y="3522663"/>
          <p14:tracePt t="133907" x="8486775" y="3532188"/>
          <p14:tracePt t="134003" x="8486775" y="3540125"/>
          <p14:tracePt t="134011" x="8486775" y="3575050"/>
          <p14:tracePt t="134024" x="8486775" y="3668713"/>
          <p14:tracePt t="134041" x="8469313" y="3857625"/>
          <p14:tracePt t="134058" x="8435975" y="3994150"/>
          <p14:tracePt t="134074" x="8408988" y="4071938"/>
          <p14:tracePt t="134091" x="8401050" y="4097338"/>
          <p14:tracePt t="134177" x="8401050" y="4106863"/>
          <p14:tracePt t="134203" x="8401050" y="4114800"/>
          <p14:tracePt t="134211" x="8383588" y="4157663"/>
          <p14:tracePt t="134225" x="8332788" y="4235450"/>
          <p14:tracePt t="134242" x="8247063" y="4354513"/>
          <p14:tracePt t="134242" x="8212138" y="4397375"/>
          <p14:tracePt t="134259" x="8186738" y="4440238"/>
          <p14:tracePt t="134276" x="8178800" y="4449763"/>
          <p14:tracePt t="134323" x="8169275" y="4449763"/>
          <p14:tracePt t="134403" x="8169275" y="4457700"/>
          <p14:tracePt t="134419" x="8161338" y="4465638"/>
          <p14:tracePt t="134427" x="8143875" y="4475163"/>
          <p14:tracePt t="134499" x="8151813" y="4475163"/>
          <p14:tracePt t="134659" x="8151813" y="4465638"/>
          <p14:tracePt t="134660" x="8151813" y="4457700"/>
          <p14:tracePt t="134843" x="8143875" y="4449763"/>
          <p14:tracePt t="135859" x="8135938" y="4449763"/>
          <p14:tracePt t="135869" x="8126413" y="4449763"/>
          <p14:tracePt t="135884" x="8101013" y="4449763"/>
          <p14:tracePt t="135901" x="8050213" y="4457700"/>
          <p14:tracePt t="135918" x="7964488" y="4465638"/>
          <p14:tracePt t="135934" x="7851775" y="4483100"/>
          <p14:tracePt t="135951" x="7697788" y="4500563"/>
          <p14:tracePt t="135969" x="7508875" y="4525963"/>
          <p14:tracePt t="135985" x="7304088" y="4551363"/>
          <p14:tracePt t="136001" x="6900863" y="4611688"/>
          <p14:tracePt t="136018" x="6421438" y="4646613"/>
          <p14:tracePt t="136035" x="6129338" y="4646613"/>
          <p14:tracePt t="136052" x="6018213" y="4629150"/>
          <p14:tracePt t="136069" x="5983288" y="4594225"/>
          <p14:tracePt t="136085" x="5983288" y="4568825"/>
          <p14:tracePt t="136102" x="5983288" y="4551363"/>
          <p14:tracePt t="136119" x="5975350" y="4551363"/>
          <p14:tracePt t="136135" x="5949950" y="4543425"/>
          <p14:tracePt t="136152" x="5880100" y="4525963"/>
          <p14:tracePt t="136169" x="5778500" y="4508500"/>
          <p14:tracePt t="136185" x="5597525" y="4483100"/>
          <p14:tracePt t="136203" x="5503863" y="4414838"/>
          <p14:tracePt t="136219" x="5503863" y="4364038"/>
          <p14:tracePt t="136236" x="5511800" y="4286250"/>
          <p14:tracePt t="136253" x="5546725" y="4217988"/>
          <p14:tracePt t="136269" x="5554663" y="4183063"/>
          <p14:tracePt t="136286" x="5554663" y="4175125"/>
          <p14:tracePt t="136363" x="5546725" y="4183063"/>
          <p14:tracePt t="136387" x="5546725" y="4192588"/>
          <p14:tracePt t="136411" x="5554663" y="4192588"/>
          <p14:tracePt t="136420" x="5564188" y="4183063"/>
          <p14:tracePt t="136421" x="5580063" y="4157663"/>
          <p14:tracePt t="136437" x="5589588" y="4122738"/>
          <p14:tracePt t="136454" x="5597525" y="4114800"/>
          <p14:tracePt t="136531" x="5597525" y="4122738"/>
          <p14:tracePt t="136538" x="5589588" y="4132263"/>
          <p14:tracePt t="136603" x="5589588" y="4122738"/>
          <p14:tracePt t="136605" x="5597525" y="4106863"/>
          <p14:tracePt t="136621" x="5607050" y="4106863"/>
          <p14:tracePt t="136787" x="5614988" y="4106863"/>
          <p14:tracePt t="136796" x="5614988" y="4097338"/>
          <p14:tracePt t="136843" x="5622925" y="4097338"/>
          <p14:tracePt t="136867" x="5632450" y="4097338"/>
          <p14:tracePt t="136875" x="5640388" y="4097338"/>
          <p14:tracePt t="136891" x="5683250" y="4097338"/>
          <p14:tracePt t="136906" x="5794375" y="4097338"/>
          <p14:tracePt t="136923" x="5889625" y="4097338"/>
          <p14:tracePt t="136940" x="5957888" y="4079875"/>
          <p14:tracePt t="136957" x="6000750" y="4071938"/>
          <p14:tracePt t="136973" x="6043613" y="4054475"/>
          <p14:tracePt t="136990" x="6069013" y="4046538"/>
          <p14:tracePt t="137007" x="6103938" y="4046538"/>
          <p14:tracePt t="137024" x="6154738" y="4064000"/>
          <p14:tracePt t="137040" x="6207125" y="4071938"/>
          <p14:tracePt t="137057" x="6275388" y="4089400"/>
          <p14:tracePt t="137074" x="6318250" y="4097338"/>
          <p14:tracePt t="137091" x="6378575" y="4097338"/>
          <p14:tracePt t="137107" x="6403975" y="4097338"/>
          <p14:tracePt t="137124" x="6446838" y="4079875"/>
          <p14:tracePt t="137141" x="6507163" y="4064000"/>
          <p14:tracePt t="137158" x="6557963" y="4054475"/>
          <p14:tracePt t="137174" x="6583363" y="4054475"/>
          <p14:tracePt t="137191" x="6600825" y="4054475"/>
          <p14:tracePt t="137267" x="6608763" y="4054475"/>
          <p14:tracePt t="137379" x="6600825" y="4054475"/>
          <p14:tracePt t="137459" x="6592888" y="4054475"/>
          <p14:tracePt t="137466" x="6583363" y="4054475"/>
          <p14:tracePt t="137476" x="6565900" y="4064000"/>
          <p14:tracePt t="137493" x="6515100" y="4089400"/>
          <p14:tracePt t="137510" x="6411913" y="4114800"/>
          <p14:tracePt t="137526" x="6292850" y="4149725"/>
          <p14:tracePt t="137543" x="6164263" y="4165600"/>
          <p14:tracePt t="137560" x="6094413" y="4165600"/>
          <p14:tracePt t="137576" x="6051550" y="4149725"/>
          <p14:tracePt t="137593" x="6026150" y="4122738"/>
          <p14:tracePt t="137610" x="6018213" y="4114800"/>
          <p14:tracePt t="137627" x="6008688" y="4114800"/>
          <p14:tracePt t="137643" x="6000750" y="4114800"/>
          <p14:tracePt t="137660" x="5949950" y="4114800"/>
          <p14:tracePt t="137677" x="5761038" y="4114800"/>
          <p14:tracePt t="137694" x="5572125" y="4122738"/>
          <p14:tracePt t="137710" x="5408613" y="4132263"/>
          <p14:tracePt t="137727" x="5365750" y="4132263"/>
          <p14:tracePt t="137744" x="5365750" y="4122738"/>
          <p14:tracePt t="137761" x="5375275" y="4122738"/>
          <p14:tracePt t="137777" x="5392738" y="4114800"/>
          <p14:tracePt t="137819" x="5392738" y="4106863"/>
          <p14:tracePt t="137820" x="5400675" y="4106863"/>
          <p14:tracePt t="137828" x="5408613" y="4097338"/>
          <p14:tracePt t="137875" x="5408613" y="4106863"/>
          <p14:tracePt t="137881" x="5400675" y="4106863"/>
          <p14:tracePt t="137955" x="5400675" y="4097338"/>
          <p14:tracePt t="137971" x="5400675" y="4089400"/>
          <p14:tracePt t="137979" x="5400675" y="4079875"/>
          <p14:tracePt t="137996" x="5400675" y="4071938"/>
          <p14:tracePt t="138012" x="5400675" y="4064000"/>
          <p14:tracePt t="138029" x="5408613" y="4046538"/>
          <p14:tracePt t="138046" x="5418138" y="3978275"/>
          <p14:tracePt t="138062" x="5418138" y="3917950"/>
          <p14:tracePt t="138079" x="5443538" y="3806825"/>
          <p14:tracePt t="138096" x="5461000" y="3711575"/>
          <p14:tracePt t="138113" x="5486400" y="3651250"/>
          <p14:tracePt t="138129" x="5503863" y="3600450"/>
          <p14:tracePt t="138129" x="5511800" y="3582988"/>
          <p14:tracePt t="138147" x="5537200" y="3557588"/>
          <p14:tracePt t="138163" x="5546725" y="3540125"/>
          <p14:tracePt t="138180" x="5572125" y="3522663"/>
          <p14:tracePt t="138196" x="5597525" y="3497263"/>
          <p14:tracePt t="138213" x="5649913" y="3471863"/>
          <p14:tracePt t="138230" x="5735638" y="3421063"/>
          <p14:tracePt t="138247" x="5829300" y="3360738"/>
          <p14:tracePt t="138263" x="5922963" y="3282950"/>
          <p14:tracePt t="138280" x="6008688" y="3240088"/>
          <p14:tracePt t="138297" x="6061075" y="3197225"/>
          <p14:tracePt t="138314" x="6086475" y="3189288"/>
          <p14:tracePt t="138314" x="6103938" y="3189288"/>
          <p14:tracePt t="138331" x="6129338" y="3189288"/>
          <p14:tracePt t="138347" x="6197600" y="3214688"/>
          <p14:tracePt t="138364" x="6361113" y="3335338"/>
          <p14:tracePt t="138381" x="6635750" y="3522663"/>
          <p14:tracePt t="138398" x="6840538" y="3660775"/>
          <p14:tracePt t="138414" x="6935788" y="3703638"/>
          <p14:tracePt t="138431" x="6943725" y="3703638"/>
          <p14:tracePt t="138483" x="6943725" y="3711575"/>
          <p14:tracePt t="138507" x="6943725" y="3721100"/>
          <p14:tracePt t="138518" x="6943725" y="3754438"/>
          <p14:tracePt t="138532" x="6943725" y="3797300"/>
          <p14:tracePt t="138548" x="6918325" y="3883025"/>
          <p14:tracePt t="138565" x="6900863" y="3943350"/>
          <p14:tracePt t="138582" x="6875463" y="3994150"/>
          <p14:tracePt t="138599" x="6840538" y="4037013"/>
          <p14:tracePt t="138616" x="6832600" y="4054475"/>
          <p14:tracePt t="138632" x="6823075" y="4054475"/>
          <p14:tracePt t="138649" x="6823075" y="4064000"/>
          <p14:tracePt t="138666" x="6823075" y="4071938"/>
          <p14:tracePt t="138683" x="6780213" y="4114800"/>
          <p14:tracePt t="138699" x="6686550" y="4192588"/>
          <p14:tracePt t="138716" x="6550025" y="4268788"/>
          <p14:tracePt t="138733" x="6369050" y="4346575"/>
          <p14:tracePt t="138750" x="6207125" y="4397375"/>
          <p14:tracePt t="138766" x="6094413" y="4440238"/>
          <p14:tracePt t="138783" x="6051550" y="4457700"/>
          <p14:tracePt t="138800" x="6035675" y="4457700"/>
          <p14:tracePt t="138817" x="6026150" y="4457700"/>
          <p14:tracePt t="138833" x="5975350" y="4457700"/>
          <p14:tracePt t="138850" x="5726113" y="4422775"/>
          <p14:tracePt t="138867" x="5511800" y="4379913"/>
          <p14:tracePt t="138884" x="5392738" y="4329113"/>
          <p14:tracePt t="138900" x="5349875" y="4251325"/>
          <p14:tracePt t="138917" x="5340350" y="4208463"/>
          <p14:tracePt t="138934" x="5340350" y="4175125"/>
          <p14:tracePt t="138950" x="5340350" y="4122738"/>
          <p14:tracePt t="138967" x="5340350" y="4106863"/>
          <p14:tracePt t="138984" x="5365750" y="4071938"/>
          <p14:tracePt t="139001" x="5392738" y="4037013"/>
          <p14:tracePt t="139018" x="5435600" y="4011613"/>
          <p14:tracePt t="139034" x="5468938" y="3994150"/>
          <p14:tracePt t="139051" x="5478463" y="3986213"/>
          <p14:tracePt t="139068" x="5486400" y="3951288"/>
          <p14:tracePt t="139085" x="5494338" y="3900488"/>
          <p14:tracePt t="139102" x="5503863" y="3875088"/>
          <p14:tracePt t="139118" x="5511800" y="3822700"/>
          <p14:tracePt t="139135" x="5537200" y="3763963"/>
          <p14:tracePt t="139151" x="5580063" y="3711575"/>
          <p14:tracePt t="139169" x="5607050" y="3668713"/>
          <p14:tracePt t="139185" x="5649913" y="3635375"/>
          <p14:tracePt t="139202" x="5718175" y="3592513"/>
          <p14:tracePt t="139219" x="5794375" y="3540125"/>
          <p14:tracePt t="139236" x="5915025" y="3489325"/>
          <p14:tracePt t="139252" x="6061075" y="3411538"/>
          <p14:tracePt t="139269" x="6197600" y="3368675"/>
          <p14:tracePt t="139286" x="6318250" y="3343275"/>
          <p14:tracePt t="139302" x="6403975" y="3335338"/>
          <p14:tracePt t="139319" x="6515100" y="3335338"/>
          <p14:tracePt t="139336" x="6608763" y="3351213"/>
          <p14:tracePt t="139353" x="6721475" y="3421063"/>
          <p14:tracePt t="139369" x="6789738" y="3479800"/>
          <p14:tracePt t="139386" x="6850063" y="3540125"/>
          <p14:tracePt t="139403" x="6858000" y="3575050"/>
          <p14:tracePt t="139420" x="6865938" y="3592513"/>
          <p14:tracePt t="139437" x="6865938" y="3600450"/>
          <p14:tracePt t="139453" x="6865938" y="3608388"/>
          <p14:tracePt t="139470" x="6865938" y="3635375"/>
          <p14:tracePt t="139487" x="6892925" y="3686175"/>
          <p14:tracePt t="139503" x="6900863" y="3754438"/>
          <p14:tracePt t="139521" x="6900863" y="3857625"/>
          <p14:tracePt t="139537" x="6900863" y="3960813"/>
          <p14:tracePt t="139554" x="6883400" y="4029075"/>
          <p14:tracePt t="139571" x="6850063" y="4089400"/>
          <p14:tracePt t="139587" x="6823075" y="4106863"/>
          <p14:tracePt t="139604" x="6815138" y="4114800"/>
          <p14:tracePt t="139621" x="6815138" y="4122738"/>
          <p14:tracePt t="139638" x="6789738" y="4132263"/>
          <p14:tracePt t="139654" x="6704013" y="4175125"/>
          <p14:tracePt t="139671" x="6489700" y="4208463"/>
          <p14:tracePt t="139688" x="6111875" y="4260850"/>
          <p14:tracePt t="139705" x="5778500" y="4260850"/>
          <p14:tracePt t="139721" x="5521325" y="4260850"/>
          <p14:tracePt t="139738" x="5461000" y="4235450"/>
          <p14:tracePt t="139755" x="5451475" y="4217988"/>
          <p14:tracePt t="139772" x="5451475" y="4183063"/>
          <p14:tracePt t="139788" x="5451475" y="4157663"/>
          <p14:tracePt t="139805" x="5451475" y="4132263"/>
          <p14:tracePt t="139822" x="5443538" y="4106863"/>
          <p14:tracePt t="139839" x="5435600" y="4079875"/>
          <p14:tracePt t="139855" x="5408613" y="4046538"/>
          <p14:tracePt t="139872" x="5383213" y="4011613"/>
          <p14:tracePt t="139889" x="5375275" y="3960813"/>
          <p14:tracePt t="139906" x="5365750" y="3900488"/>
          <p14:tracePt t="139922" x="5375275" y="3763963"/>
          <p14:tracePt t="139939" x="5418138" y="3678238"/>
          <p14:tracePt t="139956" x="5486400" y="3592513"/>
          <p14:tracePt t="139973" x="5554663" y="3540125"/>
          <p14:tracePt t="139990" x="5657850" y="3489325"/>
          <p14:tracePt t="140006" x="5735638" y="3471863"/>
          <p14:tracePt t="140023" x="5794375" y="3446463"/>
          <p14:tracePt t="140040" x="5864225" y="3429000"/>
          <p14:tracePt t="140057" x="5915025" y="3403600"/>
          <p14:tracePt t="140073" x="6018213" y="3351213"/>
          <p14:tracePt t="140090" x="6164263" y="3300413"/>
          <p14:tracePt t="140107" x="6249988" y="3265488"/>
          <p14:tracePt t="140124" x="6318250" y="3249613"/>
          <p14:tracePt t="140140" x="6378575" y="3249613"/>
          <p14:tracePt t="140157" x="6429375" y="3257550"/>
          <p14:tracePt t="140174" x="6454775" y="3282950"/>
          <p14:tracePt t="140191" x="6497638" y="3325813"/>
          <p14:tracePt t="140207" x="6532563" y="3378200"/>
          <p14:tracePt t="140224" x="6550025" y="3403600"/>
          <p14:tracePt t="140241" x="6557963" y="3421063"/>
          <p14:tracePt t="140331" x="6565900" y="3421063"/>
          <p14:tracePt t="140331" x="6565900" y="3429000"/>
          <p14:tracePt t="140339" x="6583363" y="3446463"/>
          <p14:tracePt t="140358" x="6608763" y="3497263"/>
          <p14:tracePt t="140376" x="6626225" y="3549650"/>
          <p14:tracePt t="140392" x="6635750" y="3575050"/>
          <p14:tracePt t="140409" x="6635750" y="3582988"/>
          <p14:tracePt t="140524" x="6635750" y="3592513"/>
          <p14:tracePt t="140527" x="6635750" y="3617913"/>
          <p14:tracePt t="140545" x="6635750" y="3660775"/>
          <p14:tracePt t="140561" x="6626225" y="3721100"/>
          <p14:tracePt t="140577" x="6600825" y="3763963"/>
          <p14:tracePt t="140594" x="6592888" y="3779838"/>
          <p14:tracePt t="140667" x="6583363" y="3779838"/>
          <p14:tracePt t="140684" x="6583363" y="3789363"/>
          <p14:tracePt t="140694" x="6575425" y="3814763"/>
          <p14:tracePt t="140711" x="6557963" y="3865563"/>
          <p14:tracePt t="140728" x="6523038" y="3935413"/>
          <p14:tracePt t="140744" x="6480175" y="4011613"/>
          <p14:tracePt t="140761" x="6454775" y="4079875"/>
          <p14:tracePt t="140778" x="6437313" y="4114800"/>
          <p14:tracePt t="140844" x="6429375" y="4122738"/>
          <p14:tracePt t="140868" x="6421438" y="4132263"/>
          <p14:tracePt t="140878" x="6411913" y="4140200"/>
          <p14:tracePt t="140882" x="6369050" y="4183063"/>
          <p14:tracePt t="140895" x="6300788" y="4243388"/>
          <p14:tracePt t="140912" x="6215063" y="4311650"/>
          <p14:tracePt t="140929" x="6121400" y="4371975"/>
          <p14:tracePt t="140946" x="6086475" y="4389438"/>
          <p14:tracePt t="140962" x="6069013" y="4397375"/>
          <p14:tracePt t="141019" x="6061075" y="4397375"/>
          <p14:tracePt t="141029" x="6035675" y="4397375"/>
          <p14:tracePt t="141030" x="5907088" y="4364038"/>
          <p14:tracePt t="141047" x="5649913" y="4303713"/>
          <p14:tracePt t="141063" x="5461000" y="4260850"/>
          <p14:tracePt t="141080" x="5322888" y="4217988"/>
          <p14:tracePt t="141096" x="5314950" y="4183063"/>
          <p14:tracePt t="141113" x="5314950" y="4149725"/>
          <p14:tracePt t="141130" x="5314950" y="4106863"/>
          <p14:tracePt t="141147" x="5322888" y="4054475"/>
          <p14:tracePt t="141164" x="5340350" y="4011613"/>
          <p14:tracePt t="141180" x="5349875" y="3978275"/>
          <p14:tracePt t="141197" x="5357813" y="3960813"/>
          <p14:tracePt t="141214" x="5365750" y="3960813"/>
          <p14:tracePt t="141230" x="5375275" y="3951288"/>
          <p14:tracePt t="141247" x="5383213" y="3935413"/>
          <p14:tracePt t="141264" x="5392738" y="3883025"/>
          <p14:tracePt t="141281" x="5408613" y="3822700"/>
          <p14:tracePt t="141298" x="5418138" y="3746500"/>
          <p14:tracePt t="141314" x="5443538" y="3668713"/>
          <p14:tracePt t="141331" x="5486400" y="3600450"/>
          <p14:tracePt t="141348" x="5503863" y="3582988"/>
          <p14:tracePt t="141365" x="5511800" y="3575050"/>
          <p14:tracePt t="141381" x="5529263" y="3565525"/>
          <p14:tracePt t="141398" x="5554663" y="3549650"/>
          <p14:tracePt t="141415" x="5597525" y="3522663"/>
          <p14:tracePt t="141432" x="5683250" y="3454400"/>
          <p14:tracePt t="141448" x="5768975" y="3394075"/>
          <p14:tracePt t="141465" x="5880100" y="3300413"/>
          <p14:tracePt t="141482" x="5957888" y="3240088"/>
          <p14:tracePt t="141499" x="6051550" y="3206750"/>
          <p14:tracePt t="141516" x="6078538" y="3206750"/>
          <p14:tracePt t="141532" x="6121400" y="3206750"/>
          <p14:tracePt t="141549" x="6164263" y="3240088"/>
          <p14:tracePt t="141566" x="6265863" y="3300413"/>
          <p14:tracePt t="141582" x="6421438" y="3394075"/>
          <p14:tracePt t="141599" x="6635750" y="3497263"/>
          <p14:tracePt t="141616" x="6780213" y="3549650"/>
          <p14:tracePt t="141633" x="6823075" y="3557588"/>
          <p14:tracePt t="141699" x="6823075" y="3565525"/>
          <p14:tracePt t="141707" x="6823075" y="3582988"/>
          <p14:tracePt t="141717" x="6823075" y="3625850"/>
          <p14:tracePt t="141733" x="6823075" y="3678238"/>
          <p14:tracePt t="141750" x="6807200" y="3763963"/>
          <p14:tracePt t="141767" x="6797675" y="3806825"/>
          <p14:tracePt t="141784" x="6797675" y="3840163"/>
          <p14:tracePt t="141800" x="6797675" y="3849688"/>
          <p14:tracePt t="141859" x="6789738" y="3849688"/>
          <p14:tracePt t="141867" x="6780213" y="3875088"/>
          <p14:tracePt t="141884" x="6754813" y="3917950"/>
          <p14:tracePt t="141901" x="6729413" y="3968750"/>
          <p14:tracePt t="141918" x="6669088" y="4064000"/>
          <p14:tracePt t="141934" x="6618288" y="4132263"/>
          <p14:tracePt t="141951" x="6540500" y="4208463"/>
          <p14:tracePt t="141968" x="6480175" y="4243388"/>
          <p14:tracePt t="141985" x="6454775" y="4278313"/>
          <p14:tracePt t="142001" x="6437313" y="4286250"/>
          <p14:tracePt t="142018" x="6421438" y="4294188"/>
          <p14:tracePt t="142035" x="6335713" y="4311650"/>
          <p14:tracePt t="142052" x="6154738" y="4337050"/>
          <p14:tracePt t="142069" x="5957888" y="4346575"/>
          <p14:tracePt t="142085" x="5778500" y="4346575"/>
          <p14:tracePt t="142102" x="5708650" y="4337050"/>
          <p14:tracePt t="142119" x="5675313" y="4321175"/>
          <p14:tracePt t="142136" x="5665788" y="4311650"/>
          <p14:tracePt t="142152" x="5665788" y="4303713"/>
          <p14:tracePt t="142203" x="5657850" y="4303713"/>
          <p14:tracePt t="142211" x="5649913" y="4294188"/>
          <p14:tracePt t="142223" x="5622925" y="4286250"/>
          <p14:tracePt t="142236" x="5572125" y="4251325"/>
          <p14:tracePt t="142253" x="5494338" y="4183063"/>
          <p14:tracePt t="142270" x="5461000" y="4132263"/>
          <p14:tracePt t="142286" x="5451475" y="4106863"/>
          <p14:tracePt t="142303" x="5451475" y="4079875"/>
          <p14:tracePt t="142320" x="5451475" y="4064000"/>
          <p14:tracePt t="142336" x="5451475" y="4046538"/>
          <p14:tracePt t="142353" x="5451475" y="4029075"/>
          <p14:tracePt t="142370" x="5461000" y="4021138"/>
          <p14:tracePt t="142387" x="5478463" y="4003675"/>
          <p14:tracePt t="142435" x="5486400" y="3994150"/>
          <p14:tracePt t="142454" x="5486400" y="3986213"/>
          <p14:tracePt t="142455" x="5494338" y="3951288"/>
          <p14:tracePt t="142471" x="5521325" y="3900488"/>
          <p14:tracePt t="142488" x="5546725" y="3857625"/>
          <p14:tracePt t="142504" x="5564188" y="3814763"/>
          <p14:tracePt t="142521" x="5589588" y="3779838"/>
          <p14:tracePt t="142537" x="5614988" y="3754438"/>
          <p14:tracePt t="142554" x="5640388" y="3754438"/>
          <p14:tracePt t="142554" x="5649913" y="3746500"/>
          <p14:tracePt t="142572" x="5683250" y="3746500"/>
          <p14:tracePt t="142588" x="5735638" y="3736975"/>
          <p14:tracePt t="142605" x="5829300" y="3729038"/>
          <p14:tracePt t="142621" x="5932488" y="3703638"/>
          <p14:tracePt t="142638" x="6051550" y="3678238"/>
          <p14:tracePt t="142655" x="6121400" y="3668713"/>
          <p14:tracePt t="142672" x="6275388" y="3643313"/>
          <p14:tracePt t="142705" x="6343650" y="3643313"/>
          <p14:tracePt t="142722" x="6421438" y="3668713"/>
          <p14:tracePt t="142739" x="6497638" y="3703638"/>
          <p14:tracePt t="142755" x="6550025" y="3729038"/>
          <p14:tracePt t="142772" x="6565900" y="3736975"/>
          <p14:tracePt t="142789" x="6575425" y="3736975"/>
          <p14:tracePt t="142806" x="6583363" y="3736975"/>
          <p14:tracePt t="142843" x="6592888" y="3736975"/>
          <p14:tracePt t="142868" x="6600825" y="3736975"/>
          <p14:tracePt t="142924" x="6600825" y="3746500"/>
          <p14:tracePt t="143051" x="6600825" y="3754438"/>
          <p14:tracePt t="143067" x="6600825" y="3763963"/>
          <p14:tracePt t="143073" x="6592888" y="3789363"/>
          <p14:tracePt t="143091" x="6575425" y="3822700"/>
          <p14:tracePt t="143108" x="6565900" y="3832225"/>
          <p14:tracePt t="143124" x="6557963" y="3832225"/>
          <p14:tracePt t="143211" x="6550025" y="3832225"/>
          <p14:tracePt t="143224" x="6550025" y="3840163"/>
          <p14:tracePt t="143225" x="6540500" y="3849688"/>
          <p14:tracePt t="143241" x="6515100" y="3875088"/>
          <p14:tracePt t="143258" x="6454775" y="3908425"/>
          <p14:tracePt t="143275" x="6300788" y="3978275"/>
          <p14:tracePt t="143292" x="6223000" y="4011613"/>
          <p14:tracePt t="143309" x="6154738" y="4037013"/>
          <p14:tracePt t="143325" x="6111875" y="4037013"/>
          <p14:tracePt t="143342" x="6086475" y="4064000"/>
          <p14:tracePt t="143359" x="6035675" y="4071938"/>
          <p14:tracePt t="143376" x="5889625" y="4089400"/>
          <p14:tracePt t="143392" x="5700713" y="4114800"/>
          <p14:tracePt t="143409" x="5435600" y="4140200"/>
          <p14:tracePt t="143426" x="5297488" y="4157663"/>
          <p14:tracePt t="143443" x="5254625" y="4157663"/>
          <p14:tracePt t="143491" x="5264150" y="4157663"/>
          <p14:tracePt t="143516" x="5272088" y="4157663"/>
          <p14:tracePt t="143523" x="5272088" y="4149725"/>
          <p14:tracePt t="143619" x="5264150" y="4149725"/>
          <p14:tracePt t="143627" x="5254625" y="4140200"/>
          <p14:tracePt t="143643" x="5254625" y="4132263"/>
          <p14:tracePt t="143692" x="5264150" y="4132263"/>
          <p14:tracePt t="143747" x="5272088" y="4132263"/>
          <p14:tracePt t="143763" x="5280025" y="4132263"/>
          <p14:tracePt t="143779" x="5289550" y="4132263"/>
          <p14:tracePt t="143780" x="5307013" y="4140200"/>
          <p14:tracePt t="143827" x="5314950" y="4140200"/>
          <p14:tracePt t="143851" x="5322888" y="4140200"/>
          <p14:tracePt t="143867" x="5332413" y="4140200"/>
          <p14:tracePt t="143867" x="5340350" y="4140200"/>
          <p14:tracePt t="143895" x="5340350" y="4132263"/>
          <p14:tracePt t="143896" x="5349875" y="4132263"/>
          <p14:tracePt t="143912" x="5383213" y="4132263"/>
          <p14:tracePt t="143928" x="5435600" y="4132263"/>
          <p14:tracePt t="143945" x="5554663" y="4132263"/>
          <p14:tracePt t="143962" x="5718175" y="4132263"/>
          <p14:tracePt t="143979" x="5922963" y="4114800"/>
          <p14:tracePt t="143995" x="5992813" y="4089400"/>
          <p14:tracePt t="144012" x="6051550" y="4054475"/>
          <p14:tracePt t="144029" x="6086475" y="4046538"/>
          <p14:tracePt t="144046" x="6146800" y="4037013"/>
          <p14:tracePt t="144062" x="6249988" y="4037013"/>
          <p14:tracePt t="144080" x="6369050" y="4046538"/>
          <p14:tracePt t="144096" x="6497638" y="4064000"/>
          <p14:tracePt t="144113" x="6592888" y="4071938"/>
          <p14:tracePt t="144129" x="6635750" y="4071938"/>
          <p14:tracePt t="144146" x="6643688" y="4071938"/>
          <p14:tracePt t="144163" x="6661150" y="4064000"/>
          <p14:tracePt t="144180" x="6669088" y="4054475"/>
          <p14:tracePt t="144227" x="6678613" y="4054475"/>
          <p14:tracePt t="144627" x="6669088" y="4054475"/>
          <p14:tracePt t="144660" x="6661150" y="4054475"/>
          <p14:tracePt t="144667" x="6661150" y="4064000"/>
          <p14:tracePt t="144812" x="6661150" y="4071938"/>
          <p14:tracePt t="144819" x="6651625" y="4071938"/>
          <p14:tracePt t="144833" x="6643688" y="4079875"/>
          <p14:tracePt t="144947" x="6635750" y="4089400"/>
          <p14:tracePt t="144955" x="6635750" y="4097338"/>
          <p14:tracePt t="144967" x="6608763" y="4122738"/>
          <p14:tracePt t="144984" x="6583363" y="4149725"/>
          <p14:tracePt t="145001" x="6550025" y="4175125"/>
          <p14:tracePt t="145018" x="6515100" y="4192588"/>
          <p14:tracePt t="145034" x="6489700" y="4200525"/>
          <p14:tracePt t="145051" x="6464300" y="4217988"/>
          <p14:tracePt t="145068" x="6437313" y="4225925"/>
          <p14:tracePt t="145085" x="6378575" y="4260850"/>
          <p14:tracePt t="145102" x="6265863" y="4303713"/>
          <p14:tracePt t="145118" x="6129338" y="4354513"/>
          <p14:tracePt t="145135" x="5957888" y="4397375"/>
          <p14:tracePt t="145152" x="5872163" y="4414838"/>
          <p14:tracePt t="145169" x="5864225" y="4414838"/>
          <p14:tracePt t="145211" x="5864225" y="4406900"/>
          <p14:tracePt t="145222" x="5864225" y="4389438"/>
          <p14:tracePt t="145291" x="5854700" y="4389438"/>
          <p14:tracePt t="145307" x="5846763" y="4389438"/>
          <p14:tracePt t="145315" x="5811838" y="4389438"/>
          <p14:tracePt t="145319" x="5768975" y="4389438"/>
          <p14:tracePt t="145336" x="5751513" y="4371975"/>
          <p14:tracePt t="145353" x="5751513" y="4354513"/>
          <p14:tracePt t="145370" x="5751513" y="4321175"/>
          <p14:tracePt t="145386" x="5751513" y="4278313"/>
          <p14:tracePt t="145403" x="5751513" y="4251325"/>
          <p14:tracePt t="145420" x="5751513" y="4243388"/>
          <p14:tracePt t="145475" x="5743575" y="4243388"/>
          <p14:tracePt t="145491" x="5743575" y="4251325"/>
          <p14:tracePt t="145507" x="5735638" y="4251325"/>
          <p14:tracePt t="145547" x="5735638" y="4243388"/>
          <p14:tracePt t="145563" x="5735638" y="4225925"/>
          <p14:tracePt t="145571" x="5735638" y="4208463"/>
          <p14:tracePt t="145571" x="5735638" y="4200525"/>
          <p14:tracePt t="145676" x="5726113" y="4200525"/>
          <p14:tracePt t="145688" x="5718175" y="4217988"/>
          <p14:tracePt t="145691" x="5700713" y="4235450"/>
          <p14:tracePt t="145755" x="5700713" y="4225925"/>
          <p14:tracePt t="145763" x="5700713" y="4217988"/>
          <p14:tracePt t="145883" x="5692775" y="4217988"/>
          <p14:tracePt t="146275" x="5700713" y="4217988"/>
          <p14:tracePt t="146277" x="5700713" y="4208463"/>
          <p14:tracePt t="146291" x="5708650" y="4208463"/>
          <p14:tracePt t="146308" x="5718175" y="4200525"/>
          <p14:tracePt t="146325" x="5726113" y="4200525"/>
          <p14:tracePt t="146342" x="5735638" y="4200525"/>
          <p14:tracePt t="146358" x="5743575" y="4200525"/>
          <p14:tracePt t="146375" x="5751513" y="4200525"/>
          <p14:tracePt t="146392" x="5768975" y="4200525"/>
          <p14:tracePt t="146409" x="5811838" y="4225925"/>
          <p14:tracePt t="146425" x="5846763" y="4243388"/>
          <p14:tracePt t="146442" x="5854700" y="4251325"/>
          <p14:tracePt t="146523" x="5854700" y="4260850"/>
          <p14:tracePt t="146531" x="5854700" y="4268788"/>
          <p14:tracePt t="146543" x="5854700" y="4278313"/>
          <p14:tracePt t="146559" x="5854700" y="4286250"/>
          <p14:tracePt t="146699" x="5854700" y="4294188"/>
          <p14:tracePt t="146701" x="5854700" y="4303713"/>
          <p14:tracePt t="146723" x="5846763" y="4321175"/>
          <p14:tracePt t="146979" x="5846763" y="4311650"/>
          <p14:tracePt t="147115" x="5846763" y="4303713"/>
          <p14:tracePt t="147347" x="5846763" y="4294188"/>
          <p14:tracePt t="147396" x="5854700" y="4294188"/>
          <p14:tracePt t="147397" x="5880100" y="4294188"/>
          <p14:tracePt t="147414" x="5949950" y="4286250"/>
          <p14:tracePt t="147431" x="6121400" y="4278313"/>
          <p14:tracePt t="147447" x="6283325" y="4243388"/>
          <p14:tracePt t="147464" x="6403975" y="4200525"/>
          <p14:tracePt t="147481" x="6454775" y="4165600"/>
          <p14:tracePt t="147579" x="6446838" y="4165600"/>
          <p14:tracePt t="148076" x="6454775" y="4165600"/>
          <p14:tracePt t="148100" x="6464300" y="4165600"/>
          <p14:tracePt t="148101" x="6489700" y="4149725"/>
          <p14:tracePt t="148118" x="6507163" y="4132263"/>
          <p14:tracePt t="148135" x="6523038" y="4097338"/>
          <p14:tracePt t="148151" x="6540500" y="4064000"/>
          <p14:tracePt t="148168" x="6550025" y="4029075"/>
          <p14:tracePt t="148185" x="6557963" y="4011613"/>
          <p14:tracePt t="148202" x="6557963" y="4003675"/>
          <p14:tracePt t="148218" x="6575425" y="3978275"/>
          <p14:tracePt t="148235" x="6592888" y="3925888"/>
          <p14:tracePt t="148252" x="6618288" y="3849688"/>
          <p14:tracePt t="148269" x="6618288" y="3779838"/>
          <p14:tracePt t="148285" x="6618288" y="3678238"/>
          <p14:tracePt t="148302" x="6600825" y="3592513"/>
          <p14:tracePt t="148319" x="6583363" y="3532188"/>
          <p14:tracePt t="148335" x="6565900" y="3506788"/>
          <p14:tracePt t="148352" x="6565900" y="3497263"/>
          <p14:tracePt t="148369" x="6565900" y="3489325"/>
          <p14:tracePt t="148386" x="6557963" y="3489325"/>
          <p14:tracePt t="148402" x="6550025" y="3471863"/>
          <p14:tracePt t="148420" x="6540500" y="3454400"/>
          <p14:tracePt t="148436" x="6507163" y="3429000"/>
          <p14:tracePt t="148453" x="6464300" y="3403600"/>
          <p14:tracePt t="148469" x="6369050" y="3351213"/>
          <p14:tracePt t="148487" x="6292850" y="3325813"/>
          <p14:tracePt t="148503" x="6197600" y="3317875"/>
          <p14:tracePt t="148520" x="6137275" y="3317875"/>
          <p14:tracePt t="148537" x="6103938" y="3317875"/>
          <p14:tracePt t="148553" x="6094413" y="3317875"/>
          <p14:tracePt t="148619" x="6094413" y="3325813"/>
          <p14:tracePt t="148637" x="6086475" y="3335338"/>
          <p14:tracePt t="148638" x="6051550" y="3386138"/>
          <p14:tracePt t="148654" x="5975350" y="3471863"/>
          <p14:tracePt t="148671" x="5837238" y="3575050"/>
          <p14:tracePt t="148687" x="5675313" y="3660775"/>
          <p14:tracePt t="148704" x="5632450" y="3678238"/>
          <p14:tracePt t="148819" x="5632450" y="3686175"/>
          <p14:tracePt t="148838" x="5640388" y="3703638"/>
          <p14:tracePt t="148839" x="5657850" y="3822700"/>
          <p14:tracePt t="148855" x="5665788" y="4003675"/>
          <p14:tracePt t="148872" x="5665788" y="4165600"/>
          <p14:tracePt t="148888" x="5665788" y="4200525"/>
          <p14:tracePt t="148905" x="5665788" y="4208463"/>
          <p14:tracePt t="148940" x="5675313" y="4208463"/>
          <p14:tracePt t="148941" x="5683250" y="4208463"/>
          <p14:tracePt t="148955" x="5708650" y="4208463"/>
          <p14:tracePt t="148972" x="5768975" y="4192588"/>
          <p14:tracePt t="148989" x="5854700" y="4192588"/>
          <p14:tracePt t="149006" x="5992813" y="4192588"/>
          <p14:tracePt t="149023" x="6121400" y="4192588"/>
          <p14:tracePt t="149039" x="6257925" y="4192588"/>
          <p14:tracePt t="149056" x="6308725" y="4192588"/>
          <p14:tracePt t="149073" x="6351588" y="4165600"/>
          <p14:tracePt t="149090" x="6394450" y="4149725"/>
          <p14:tracePt t="149106" x="6437313" y="4097338"/>
          <p14:tracePt t="149123" x="6472238" y="4071938"/>
          <p14:tracePt t="149140" x="6507163" y="4054475"/>
          <p14:tracePt t="149157" x="6515100" y="4046538"/>
          <p14:tracePt t="149173" x="6523038" y="4046538"/>
          <p14:tracePt t="149363" x="6523038" y="4054475"/>
          <p14:tracePt t="149371" x="6523038" y="4064000"/>
          <p14:tracePt t="149374" x="6523038" y="4071938"/>
          <p14:tracePt t="149391" x="6515100" y="4071938"/>
          <p14:tracePt t="149531" x="6515100" y="4079875"/>
          <p14:tracePt t="149542" x="6507163" y="4079875"/>
          <p14:tracePt t="149543" x="6507163" y="4089400"/>
          <p14:tracePt t="149559" x="6497638" y="4089400"/>
          <p14:tracePt t="149576" x="6489700" y="4089400"/>
          <p14:tracePt t="149979" x="6480175" y="4089400"/>
          <p14:tracePt t="149996" x="6480175" y="4097338"/>
          <p14:tracePt t="149997" x="6464300" y="4114800"/>
          <p14:tracePt t="150011" x="6421438" y="4175125"/>
          <p14:tracePt t="150028" x="6318250" y="4337050"/>
          <p14:tracePt t="150045" x="6197600" y="4535488"/>
          <p14:tracePt t="150061" x="6035675" y="4792663"/>
          <p14:tracePt t="150078" x="5975350" y="4929188"/>
          <p14:tracePt t="150095" x="5957888" y="4964113"/>
          <p14:tracePt t="150147" x="5957888" y="4937125"/>
          <p14:tracePt t="150155" x="5957888" y="4903788"/>
          <p14:tracePt t="150162" x="5949950" y="4740275"/>
          <p14:tracePt t="150179" x="5907088" y="4603750"/>
          <p14:tracePt t="150195" x="5794375" y="4406900"/>
          <p14:tracePt t="150212" x="5700713" y="4278313"/>
          <p14:tracePt t="150229" x="5632450" y="4165600"/>
          <p14:tracePt t="150246" x="5607050" y="4114800"/>
          <p14:tracePt t="150262" x="5607050" y="4079875"/>
          <p14:tracePt t="150279" x="5614988" y="4079875"/>
          <p14:tracePt t="150324" x="5614988" y="4089400"/>
          <p14:tracePt t="150329" x="5640388" y="4208463"/>
          <p14:tracePt t="150346" x="5708650" y="4637088"/>
          <p14:tracePt t="150363" x="5718175" y="4894263"/>
          <p14:tracePt t="150380" x="5718175" y="5040313"/>
          <p14:tracePt t="150397" x="5718175" y="5057775"/>
          <p14:tracePt t="150443" x="5726113" y="5057775"/>
          <p14:tracePt t="150464" x="5743575" y="5006975"/>
          <p14:tracePt t="150465" x="5768975" y="4860925"/>
          <p14:tracePt t="150480" x="5821363" y="4611688"/>
          <p14:tracePt t="150497" x="5854700" y="4389438"/>
          <p14:tracePt t="150514" x="5915025" y="4208463"/>
          <p14:tracePt t="150514" x="5932488" y="4175125"/>
          <p14:tracePt t="150531" x="5940425" y="4165600"/>
          <p14:tracePt t="150572" x="5940425" y="4183063"/>
          <p14:tracePt t="150581" x="5940425" y="4235450"/>
          <p14:tracePt t="150585" x="5940425" y="4475163"/>
          <p14:tracePt t="150598" x="5932488" y="4775200"/>
          <p14:tracePt t="150614" x="5932488" y="5014913"/>
          <p14:tracePt t="150631" x="5940425" y="5108575"/>
          <p14:tracePt t="150668" x="5949950" y="5108575"/>
          <p14:tracePt t="150682" x="5975350" y="5057775"/>
          <p14:tracePt t="150683" x="5992813" y="4989513"/>
          <p14:tracePt t="150698" x="6137275" y="4303713"/>
          <p14:tracePt t="150715" x="6265863" y="3651250"/>
          <p14:tracePt t="150732" x="6300788" y="3463925"/>
          <p14:tracePt t="150749" x="6308725" y="3446463"/>
          <p14:tracePt t="150765" x="6308725" y="3454400"/>
          <p14:tracePt t="150782" x="6308725" y="3686175"/>
          <p14:tracePt t="150799" x="6265863" y="4140200"/>
          <p14:tracePt t="150816" x="6240463" y="4697413"/>
          <p14:tracePt t="150832" x="6223000" y="4989513"/>
          <p14:tracePt t="150849" x="6223000" y="5083175"/>
          <p14:tracePt t="150866" x="6223000" y="5092700"/>
          <p14:tracePt t="150883" x="6232525" y="4929188"/>
          <p14:tracePt t="150899" x="6249988" y="4672013"/>
          <p14:tracePt t="150916" x="6283325" y="4175125"/>
          <p14:tracePt t="150933" x="6300788" y="3883025"/>
          <p14:tracePt t="150950" x="6308725" y="3789363"/>
          <p14:tracePt t="150995" x="6308725" y="3840163"/>
          <p14:tracePt t="150999" x="6300788" y="3968750"/>
          <p14:tracePt t="151017" x="6283325" y="4149725"/>
          <p14:tracePt t="151034" x="6249988" y="4303713"/>
          <p14:tracePt t="151050" x="6249988" y="4364038"/>
          <p14:tracePt t="151067" x="6240463" y="4364038"/>
          <p14:tracePt t="151084" x="6232525" y="4364038"/>
          <p14:tracePt t="151100" x="6223000" y="4364038"/>
          <p14:tracePt t="151139" x="6215063" y="4364038"/>
          <p14:tracePt t="151155" x="6207125" y="4364038"/>
          <p14:tracePt t="151171" x="6197600" y="4364038"/>
          <p14:tracePt t="151308" x="6197600" y="4354513"/>
          <p14:tracePt t="151315" x="6172200" y="4251325"/>
          <p14:tracePt t="151335" x="6164263" y="4132263"/>
          <p14:tracePt t="151352" x="6154738" y="4021138"/>
          <p14:tracePt t="151369" x="6154738" y="3960813"/>
          <p14:tracePt t="151385" x="6154738" y="3925888"/>
          <p14:tracePt t="151402" x="6154738" y="3917950"/>
          <p14:tracePt t="151492" x="6154738" y="3925888"/>
          <p14:tracePt t="151507" x="6154738" y="3935413"/>
          <p14:tracePt t="151520" x="6146800" y="3935413"/>
          <p14:tracePt t="152827" x="6146800" y="3943350"/>
          <p14:tracePt t="152828" x="6146800" y="3951288"/>
          <p14:tracePt t="152860" x="6146800" y="3960813"/>
          <p14:tracePt t="152861" x="6129338" y="3978275"/>
          <p14:tracePt t="152877" x="6111875" y="3994150"/>
          <p14:tracePt t="152893" x="6078538" y="4021138"/>
          <p14:tracePt t="152910" x="6035675" y="4064000"/>
          <p14:tracePt t="152927" x="5992813" y="4106863"/>
          <p14:tracePt t="152944" x="5957888" y="4149725"/>
          <p14:tracePt t="152960" x="5915025" y="4192588"/>
          <p14:tracePt t="152977" x="5889625" y="4217988"/>
          <p14:tracePt t="152994" x="5854700" y="4235450"/>
          <p14:tracePt t="153012" x="5846763" y="4243388"/>
          <p14:tracePt t="153028" x="5837238" y="4251325"/>
          <p14:tracePt t="153044" x="5829300" y="4251325"/>
          <p14:tracePt t="153061" x="5821363" y="4260850"/>
          <p14:tracePt t="153078" x="5803900" y="4268788"/>
          <p14:tracePt t="153095" x="5803900" y="4278313"/>
          <p14:tracePt t="153111" x="5768975" y="4294188"/>
          <p14:tracePt t="153128" x="5751513" y="4311650"/>
          <p14:tracePt t="153145" x="5735638" y="4311650"/>
          <p14:tracePt t="153161" x="5726113" y="4311650"/>
          <p14:tracePt t="153291" x="5718175" y="4311650"/>
          <p14:tracePt t="153297" x="5675313" y="4311650"/>
          <p14:tracePt t="153312" x="5622925" y="4311650"/>
          <p14:tracePt t="153329" x="5572125" y="4286250"/>
          <p14:tracePt t="153346" x="5564188" y="4251325"/>
          <p14:tracePt t="153363" x="5572125" y="4235450"/>
          <p14:tracePt t="153379" x="5572125" y="4225925"/>
          <p14:tracePt t="153491" x="5580063" y="4225925"/>
          <p14:tracePt t="153499" x="5580063" y="4243388"/>
          <p14:tracePt t="153500" x="5580063" y="4251325"/>
          <p14:tracePt t="153531" x="5589588" y="4251325"/>
          <p14:tracePt t="153547" x="5597525" y="4251325"/>
          <p14:tracePt t="153548" x="5607050" y="4243388"/>
          <p14:tracePt t="153564" x="5622925" y="4217988"/>
          <p14:tracePt t="153580" x="5632450" y="4200525"/>
          <p14:tracePt t="153597" x="5640388" y="4200525"/>
          <p14:tracePt t="153707" x="5649913" y="4200525"/>
          <p14:tracePt t="153712" x="5665788" y="4200525"/>
          <p14:tracePt t="153731" x="5683250" y="4200525"/>
          <p14:tracePt t="153748" x="5700713" y="4200525"/>
          <p14:tracePt t="153765" x="5743575" y="4200525"/>
          <p14:tracePt t="153782" x="5761038" y="4200525"/>
          <p14:tracePt t="153798" x="5837238" y="4200525"/>
          <p14:tracePt t="153815" x="5965825" y="4235450"/>
          <p14:tracePt t="153832" x="6207125" y="4294188"/>
          <p14:tracePt t="153849" x="6403975" y="4311650"/>
          <p14:tracePt t="153865" x="6608763" y="4321175"/>
          <p14:tracePt t="153882" x="6754813" y="4286250"/>
          <p14:tracePt t="153899" x="6780213" y="4268788"/>
          <p14:tracePt t="153916" x="6797675" y="4268788"/>
          <p14:tracePt t="153932" x="6807200" y="4260850"/>
          <p14:tracePt t="153995" x="6815138" y="4260850"/>
          <p14:tracePt t="154019" x="6823075" y="4268788"/>
          <p14:tracePt t="154107" x="6807200" y="4268788"/>
          <p14:tracePt t="154115" x="6729413" y="4286250"/>
          <p14:tracePt t="154134" x="6583363" y="4337050"/>
          <p14:tracePt t="154150" x="6369050" y="4371975"/>
          <p14:tracePt t="154167" x="6137275" y="4379913"/>
          <p14:tracePt t="154184" x="5915025" y="4379913"/>
          <p14:tracePt t="154201" x="5829300" y="4354513"/>
          <p14:tracePt t="154217" x="5803900" y="4337050"/>
          <p14:tracePt t="154234" x="5786438" y="4321175"/>
          <p14:tracePt t="154251" x="5768975" y="4303713"/>
          <p14:tracePt t="154267" x="5675313" y="4294188"/>
          <p14:tracePt t="154284" x="5486400" y="4286250"/>
          <p14:tracePt t="154301" x="5211763" y="4286250"/>
          <p14:tracePt t="154318" x="5057775" y="4286250"/>
          <p14:tracePt t="154335" x="5040313" y="4278313"/>
          <p14:tracePt t="154351" x="5057775" y="4260850"/>
          <p14:tracePt t="154368" x="5151438" y="4192588"/>
          <p14:tracePt t="154385" x="5221288" y="4149725"/>
          <p14:tracePt t="154401" x="5289550" y="4097338"/>
          <p14:tracePt t="154401" x="5322888" y="4071938"/>
          <p14:tracePt t="154419" x="5357813" y="4054475"/>
          <p14:tracePt t="154435" x="5383213" y="4046538"/>
          <p14:tracePt t="154452" x="5400675" y="4054475"/>
          <p14:tracePt t="154469" x="5435600" y="4122738"/>
          <p14:tracePt t="154486" x="5494338" y="4260850"/>
          <p14:tracePt t="154502" x="5554663" y="4397375"/>
          <p14:tracePt t="154519" x="5564188" y="4406900"/>
          <p14:tracePt t="154536" x="5580063" y="4406900"/>
          <p14:tracePt t="154553" x="5597525" y="4389438"/>
          <p14:tracePt t="154569" x="5614988" y="4364038"/>
          <p14:tracePt t="154586" x="5632450" y="4321175"/>
          <p14:tracePt t="154603" x="5640388" y="4321175"/>
          <p14:tracePt t="154683" x="5649913" y="4329113"/>
          <p14:tracePt t="154703" x="5649913" y="4337050"/>
          <p14:tracePt t="154704" x="5657850" y="4337050"/>
          <p14:tracePt t="154720" x="5675313" y="4337050"/>
          <p14:tracePt t="154737" x="5683250" y="4337050"/>
          <p14:tracePt t="154779" x="5692775" y="4337050"/>
          <p14:tracePt t="154859" x="5692775" y="4346575"/>
          <p14:tracePt t="154861" x="5692775" y="4354513"/>
          <p14:tracePt t="154987" x="5683250" y="4354513"/>
          <p14:tracePt t="154988" x="5675313" y="4354513"/>
          <p14:tracePt t="155005" x="5665788" y="4354513"/>
          <p14:tracePt t="155022" x="5649913" y="4354513"/>
          <p14:tracePt t="155038" x="5632450" y="4354513"/>
          <p14:tracePt t="155163" x="5622925" y="4354513"/>
          <p14:tracePt t="155189" x="5614988" y="4354513"/>
          <p14:tracePt t="155451" x="5607050" y="4354513"/>
          <p14:tracePt t="155531" x="5597525" y="4354513"/>
          <p14:tracePt t="155551" x="5589588" y="4346575"/>
          <p14:tracePt t="155603" x="5589588" y="4337050"/>
          <p14:tracePt t="155611" x="5580063" y="4329113"/>
          <p14:tracePt t="155699" x="5572125" y="4329113"/>
          <p14:tracePt t="155795" x="5572125" y="4321175"/>
          <p14:tracePt t="155923" x="5564188" y="4321175"/>
          <p14:tracePt t="155963" x="5564188" y="4311650"/>
          <p14:tracePt t="155979" x="5564188" y="4303713"/>
          <p14:tracePt t="156075" x="5554663" y="4303713"/>
          <p14:tracePt t="156163" x="5554663" y="4294188"/>
          <p14:tracePt t="156251" x="5546725" y="4294188"/>
          <p14:tracePt t="156419" x="5537200" y="4294188"/>
          <p14:tracePt t="156483" x="5529263" y="4294188"/>
          <p14:tracePt t="156499" x="5529263" y="4286250"/>
          <p14:tracePt t="156500" x="5521325" y="4286250"/>
          <p14:tracePt t="156513" x="5511800" y="4268788"/>
          <p14:tracePt t="156555" x="5503863" y="4260850"/>
          <p14:tracePt t="156571" x="5494338" y="4260850"/>
          <p14:tracePt t="156584" x="5486400" y="4260850"/>
          <p14:tracePt t="156597" x="5468938" y="4260850"/>
          <p14:tracePt t="156675" x="5468938" y="4251325"/>
          <p14:tracePt t="156851" x="5468938" y="4243388"/>
          <p14:tracePt t="156947" x="5478463" y="4243388"/>
          <p14:tracePt t="156965" x="5486400" y="4243388"/>
          <p14:tracePt t="156967" x="5529263" y="4243388"/>
          <p14:tracePt t="156982" x="5572125" y="4235450"/>
          <p14:tracePt t="156999" x="5622925" y="4225925"/>
          <p14:tracePt t="157016" x="5692775" y="4208463"/>
          <p14:tracePt t="157033" x="5778500" y="4200525"/>
          <p14:tracePt t="157049" x="5897563" y="4200525"/>
          <p14:tracePt t="157066" x="6069013" y="4217988"/>
          <p14:tracePt t="157083" x="6129338" y="4235450"/>
          <p14:tracePt t="157100" x="6172200" y="4235450"/>
          <p14:tracePt t="157116" x="6189663" y="4235450"/>
          <p14:tracePt t="157155" x="6197600" y="4235450"/>
          <p14:tracePt t="157170" x="6215063" y="4235450"/>
          <p14:tracePt t="157183" x="6240463" y="4235450"/>
          <p14:tracePt t="157184" x="6300788" y="4225925"/>
          <p14:tracePt t="157200" x="6378575" y="4225925"/>
          <p14:tracePt t="157217" x="6411913" y="4225925"/>
          <p14:tracePt t="157259" x="6411913" y="4235450"/>
          <p14:tracePt t="157283" x="6403975" y="4235450"/>
          <p14:tracePt t="157286" x="6386513" y="4243388"/>
          <p14:tracePt t="157300" x="6369050" y="4243388"/>
          <p14:tracePt t="157317" x="6361113" y="4243388"/>
          <p14:tracePt t="157395" x="6351588" y="4243388"/>
          <p14:tracePt t="157403" x="6300788" y="4243388"/>
          <p14:tracePt t="157418" x="6137275" y="4243388"/>
          <p14:tracePt t="157418" x="6043613" y="4235450"/>
          <p14:tracePt t="157435" x="5854700" y="4192588"/>
          <p14:tracePt t="157452" x="5718175" y="4175125"/>
          <p14:tracePt t="157468" x="5692775" y="4165600"/>
          <p14:tracePt t="157485" x="5683250" y="4165600"/>
          <p14:tracePt t="157502" x="5683250" y="4157663"/>
          <p14:tracePt t="157518" x="5692775" y="4157663"/>
          <p14:tracePt t="157535" x="5700713" y="4149725"/>
          <p14:tracePt t="157552" x="5708650" y="4149725"/>
          <p14:tracePt t="157587" x="5708650" y="4157663"/>
          <p14:tracePt t="157627" x="5700713" y="4157663"/>
          <p14:tracePt t="157827" x="5692775" y="4157663"/>
          <p14:tracePt t="157843" x="5683250" y="4157663"/>
          <p14:tracePt t="157858" x="5665788" y="4165600"/>
          <p14:tracePt t="157870" x="5657850" y="4183063"/>
          <p14:tracePt t="157887" x="5640388" y="4200525"/>
          <p14:tracePt t="157905" x="5622925" y="4208463"/>
          <p14:tracePt t="158036" x="5614988" y="4208463"/>
          <p14:tracePt t="158055" x="5607050" y="4208463"/>
          <p14:tracePt t="158057" x="5607050" y="4217988"/>
          <p14:tracePt t="158252" x="5614988" y="4217988"/>
          <p14:tracePt t="158273" x="5622925" y="4217988"/>
          <p14:tracePt t="158276" x="5640388" y="4217988"/>
          <p14:tracePt t="158290" x="5657850" y="4217988"/>
          <p14:tracePt t="158307" x="5665788" y="4208463"/>
          <p14:tracePt t="158324" x="5675313" y="4200525"/>
          <p14:tracePt t="158341" x="5692775" y="4200525"/>
          <p14:tracePt t="158357" x="5708650" y="4200525"/>
          <p14:tracePt t="158374" x="5743575" y="4200525"/>
          <p14:tracePt t="158391" x="5778500" y="4200525"/>
          <p14:tracePt t="158408" x="5821363" y="4200525"/>
          <p14:tracePt t="158424" x="5872163" y="4200525"/>
          <p14:tracePt t="158442" x="5957888" y="4183063"/>
          <p14:tracePt t="158458" x="6043613" y="4175125"/>
          <p14:tracePt t="158475" x="6154738" y="4165600"/>
          <p14:tracePt t="158491" x="6308725" y="4165600"/>
          <p14:tracePt t="158508" x="6343650" y="4165600"/>
          <p14:tracePt t="158525" x="6351588" y="4165600"/>
          <p14:tracePt t="158579" x="6361113" y="4165600"/>
          <p14:tracePt t="158594" x="6386513" y="4149725"/>
          <p14:tracePt t="158609" x="6429375" y="4132263"/>
          <p14:tracePt t="158625" x="6507163" y="4097338"/>
          <p14:tracePt t="158642" x="6583363" y="4071938"/>
          <p14:tracePt t="158659" x="6635750" y="4054475"/>
          <p14:tracePt t="159795" x="6626225" y="4054475"/>
          <p14:tracePt t="159908" x="6618288" y="4054475"/>
          <p14:tracePt t="159916" x="6608763" y="4054475"/>
          <p14:tracePt t="159917" x="6583363" y="4071938"/>
          <p14:tracePt t="159932" x="6540500" y="4079875"/>
          <p14:tracePt t="159949" x="6489700" y="4089400"/>
          <p14:tracePt t="159966" x="6429375" y="4097338"/>
          <p14:tracePt t="159983" x="6386513" y="4106863"/>
          <p14:tracePt t="160000" x="6351588" y="4106863"/>
          <p14:tracePt t="160016" x="6326188" y="4114800"/>
          <p14:tracePt t="160033" x="6265863" y="4132263"/>
          <p14:tracePt t="160050" x="6103938" y="4175125"/>
          <p14:tracePt t="160066" x="5743575" y="4225925"/>
          <p14:tracePt t="160083" x="5589588" y="4225925"/>
          <p14:tracePt t="160100" x="5546725" y="4217988"/>
          <p14:tracePt t="160117" x="5546725" y="4200525"/>
          <p14:tracePt t="160134" x="5580063" y="4183063"/>
          <p14:tracePt t="160150" x="5607050" y="4157663"/>
          <p14:tracePt t="160167" x="5622925" y="4132263"/>
          <p14:tracePt t="160184" x="5632450" y="4122738"/>
          <p14:tracePt t="160252" x="5622925" y="4122738"/>
          <p14:tracePt t="160255" x="5572125" y="4140200"/>
          <p14:tracePt t="160267" x="5529263" y="4149725"/>
          <p14:tracePt t="160284" x="5511800" y="4149725"/>
          <p14:tracePt t="160301" x="5511800" y="4140200"/>
          <p14:tracePt t="160318" x="5521325" y="4132263"/>
          <p14:tracePt t="160335" x="5529263" y="4122738"/>
          <p14:tracePt t="160351" x="5529263" y="4114800"/>
          <p14:tracePt t="160368" x="5537200" y="4114800"/>
          <p14:tracePt t="160404" x="5546725" y="4114800"/>
          <p14:tracePt t="160427" x="5554663" y="4114800"/>
          <p14:tracePt t="160433" x="5632450" y="4140200"/>
          <p14:tracePt t="160452" x="5743575" y="4192588"/>
          <p14:tracePt t="160469" x="5872163" y="4208463"/>
          <p14:tracePt t="160486" x="5957888" y="4208463"/>
          <p14:tracePt t="160502" x="6035675" y="4183063"/>
          <p14:tracePt t="160519" x="6111875" y="4140200"/>
          <p14:tracePt t="160536" x="6189663" y="4097338"/>
          <p14:tracePt t="160553" x="6265863" y="4064000"/>
          <p14:tracePt t="160569" x="6378575" y="4054475"/>
          <p14:tracePt t="160586" x="6497638" y="4064000"/>
          <p14:tracePt t="160603" x="6772275" y="4165600"/>
          <p14:tracePt t="160620" x="6858000" y="4200525"/>
          <p14:tracePt t="160636" x="6875463" y="4200525"/>
          <p14:tracePt t="160731" x="6865938" y="4200525"/>
          <p14:tracePt t="160747" x="6858000" y="4200525"/>
          <p14:tracePt t="160763" x="6840538" y="4208463"/>
          <p14:tracePt t="160770" x="6797675" y="4251325"/>
          <p14:tracePt t="160787" x="6737350" y="4303713"/>
          <p14:tracePt t="160804" x="6721475" y="4311650"/>
          <p14:tracePt t="160821" x="6721475" y="4321175"/>
          <p14:tracePt t="160891" x="6721475" y="4329113"/>
          <p14:tracePt t="160893" x="6711950" y="4329113"/>
          <p14:tracePt t="160904" x="6686550" y="4364038"/>
          <p14:tracePt t="160921" x="6600825" y="4449763"/>
          <p14:tracePt t="160938" x="6497638" y="4551363"/>
          <p14:tracePt t="160954" x="6275388" y="4765675"/>
          <p14:tracePt t="160972" x="6180138" y="4835525"/>
          <p14:tracePt t="160988" x="6129338" y="4878388"/>
          <p14:tracePt t="161005" x="6121400" y="4878388"/>
          <p14:tracePt t="161022" x="6111875" y="4878388"/>
          <p14:tracePt t="161038" x="6103938" y="4868863"/>
          <p14:tracePt t="161055" x="6061075" y="4818063"/>
          <p14:tracePt t="161072" x="5940425" y="4679950"/>
          <p14:tracePt t="161089" x="5778500" y="4518025"/>
          <p14:tracePt t="161105" x="5649913" y="4354513"/>
          <p14:tracePt t="161122" x="5546725" y="4165600"/>
          <p14:tracePt t="161139" x="5521325" y="4021138"/>
          <p14:tracePt t="161156" x="5529263" y="3978275"/>
          <p14:tracePt t="161172" x="5546725" y="3925888"/>
          <p14:tracePt t="161189" x="5564188" y="3900488"/>
          <p14:tracePt t="161206" x="5572125" y="3883025"/>
          <p14:tracePt t="161223" x="5580063" y="3865563"/>
          <p14:tracePt t="161239" x="5589588" y="3857625"/>
          <p14:tracePt t="161256" x="5597525" y="3849688"/>
          <p14:tracePt t="161273" x="5597525" y="3840163"/>
          <p14:tracePt t="161308" x="5607050" y="3832225"/>
          <p14:tracePt t="161309" x="5614988" y="3806825"/>
          <p14:tracePt t="161324" x="5640388" y="3779838"/>
          <p14:tracePt t="161340" x="5657850" y="3763963"/>
          <p14:tracePt t="161357" x="5665788" y="3754438"/>
          <p14:tracePt t="161412" x="5665788" y="3763963"/>
          <p14:tracePt t="161424" x="5665788" y="3771900"/>
          <p14:tracePt t="161427" x="5665788" y="3832225"/>
          <p14:tracePt t="161441" x="5665788" y="3943350"/>
          <p14:tracePt t="161457" x="5675313" y="4149725"/>
          <p14:tracePt t="161474" x="5683250" y="4311650"/>
          <p14:tracePt t="161491" x="5683250" y="4483100"/>
          <p14:tracePt t="161508" x="5692775" y="4518025"/>
          <p14:tracePt t="161524" x="5692775" y="4525963"/>
          <p14:tracePt t="161620" x="5692775" y="4508500"/>
          <p14:tracePt t="161627" x="5692775" y="4465638"/>
          <p14:tracePt t="161641" x="5708650" y="4389438"/>
          <p14:tracePt t="161658" x="5803900" y="4192588"/>
          <p14:tracePt t="161675" x="5889625" y="4037013"/>
          <p14:tracePt t="161692" x="5992813" y="3892550"/>
          <p14:tracePt t="161709" x="6035675" y="3771900"/>
          <p14:tracePt t="161726" x="6078538" y="3694113"/>
          <p14:tracePt t="161742" x="6078538" y="3660775"/>
          <p14:tracePt t="161803" x="6078538" y="3668713"/>
          <p14:tracePt t="161811" x="6086475" y="3721100"/>
          <p14:tracePt t="161827" x="6086475" y="3822700"/>
          <p14:tracePt t="161843" x="6069013" y="4021138"/>
          <p14:tracePt t="161860" x="6035675" y="4106863"/>
          <p14:tracePt t="161876" x="6018213" y="4149725"/>
          <p14:tracePt t="161893" x="6000750" y="4183063"/>
          <p14:tracePt t="161910" x="5983288" y="4192588"/>
          <p14:tracePt t="161927" x="5907088" y="4200525"/>
          <p14:tracePt t="161943" x="5778500" y="4183063"/>
          <p14:tracePt t="161960" x="5614988" y="4114800"/>
          <p14:tracePt t="161977" x="5521325" y="4029075"/>
          <p14:tracePt t="161993" x="5503863" y="4011613"/>
          <p14:tracePt t="162115" x="5511800" y="4011613"/>
          <p14:tracePt t="162131" x="5521325" y="4011613"/>
          <p14:tracePt t="162144" x="5546725" y="4021138"/>
          <p14:tracePt t="162145" x="5589588" y="4029075"/>
          <p14:tracePt t="162161" x="5665788" y="4029075"/>
          <p14:tracePt t="162178" x="5726113" y="4029075"/>
          <p14:tracePt t="162194" x="5794375" y="4011613"/>
          <p14:tracePt t="162212" x="5846763" y="3994150"/>
          <p14:tracePt t="162228" x="5897563" y="3986213"/>
          <p14:tracePt t="162245" x="5957888" y="3986213"/>
          <p14:tracePt t="162262" x="6008688" y="3986213"/>
          <p14:tracePt t="162278" x="6026150" y="3986213"/>
          <p14:tracePt t="162295" x="6026150" y="4003675"/>
          <p14:tracePt t="162371" x="6018213" y="4003675"/>
          <p14:tracePt t="162611" x="6018213" y="4011613"/>
          <p14:tracePt t="162616" x="6018213" y="4021138"/>
          <p14:tracePt t="162631" x="6008688" y="4021138"/>
          <p14:tracePt t="162716" x="6018213" y="4021138"/>
          <p14:tracePt t="162717" x="6018213" y="4011613"/>
          <p14:tracePt t="162811" x="6026150" y="4011613"/>
          <p14:tracePt t="162812" x="6043613" y="4011613"/>
          <p14:tracePt t="162831" x="6069013" y="4003675"/>
          <p14:tracePt t="162849" x="6121400" y="3994150"/>
          <p14:tracePt t="162865" x="6189663" y="3978275"/>
          <p14:tracePt t="162882" x="6257925" y="3943350"/>
          <p14:tracePt t="162898" x="6411913" y="3883025"/>
          <p14:tracePt t="162916" x="6575425" y="3865563"/>
          <p14:tracePt t="162932" x="6815138" y="3857625"/>
          <p14:tracePt t="162949" x="7243763" y="3900488"/>
          <p14:tracePt t="162965" x="7758113" y="4003675"/>
          <p14:tracePt t="162982" x="7980363" y="4021138"/>
          <p14:tracePt t="162999" x="8032750" y="4021138"/>
          <p14:tracePt t="163115" x="8032750" y="4029075"/>
          <p14:tracePt t="163127" x="8023225" y="4029075"/>
          <p14:tracePt t="163133" x="8023225" y="4046538"/>
          <p14:tracePt t="163150" x="8015288" y="4046538"/>
          <p14:tracePt t="163167" x="8015288" y="4054475"/>
          <p14:tracePt t="163299" x="8007350" y="4054475"/>
          <p14:tracePt t="163356" x="8007350" y="4064000"/>
          <p14:tracePt t="163371" x="7997825" y="4064000"/>
          <p14:tracePt t="163411" x="7997825" y="4071938"/>
          <p14:tracePt t="163420" x="7989888" y="4071938"/>
          <p14:tracePt t="163421" x="7989888" y="4079875"/>
          <p14:tracePt t="163434" x="7980363" y="4079875"/>
          <p14:tracePt t="163452" x="7972425" y="4089400"/>
          <p14:tracePt t="163468" x="7964488" y="4097338"/>
          <p14:tracePt t="163485" x="7964488" y="4106863"/>
          <p14:tracePt t="163523" x="7964488" y="4114800"/>
          <p14:tracePt t="163535" x="7954963" y="4114800"/>
          <p14:tracePt t="163536" x="7947025" y="4114800"/>
          <p14:tracePt t="163552" x="7947025" y="4122738"/>
          <p14:tracePt t="163569" x="7937500" y="4140200"/>
          <p14:tracePt t="163586" x="7929563" y="4140200"/>
          <p14:tracePt t="163602" x="7921625" y="4149725"/>
          <p14:tracePt t="163619" x="7921625" y="4157663"/>
          <p14:tracePt t="163636" x="7912100" y="4165600"/>
          <p14:tracePt t="163652" x="7904163" y="4165600"/>
          <p14:tracePt t="163669" x="7904163" y="4175125"/>
          <p14:tracePt t="163686" x="7886700" y="4183063"/>
          <p14:tracePt t="163703" x="7886700" y="4200525"/>
          <p14:tracePt t="163719" x="7878763" y="4208463"/>
          <p14:tracePt t="163736" x="7869238" y="4225925"/>
          <p14:tracePt t="163753" x="7851775" y="4251325"/>
          <p14:tracePt t="163770" x="7835900" y="4278313"/>
          <p14:tracePt t="163786" x="7775575" y="4329113"/>
          <p14:tracePt t="163803" x="7732713" y="4371975"/>
          <p14:tracePt t="163820" x="7664450" y="4440238"/>
          <p14:tracePt t="163837" x="7543800" y="4543425"/>
          <p14:tracePt t="163853" x="7440613" y="4611688"/>
          <p14:tracePt t="163871" x="7346950" y="4679950"/>
          <p14:tracePt t="163887" x="7286625" y="4714875"/>
          <p14:tracePt t="163904" x="7218363" y="4749800"/>
          <p14:tracePt t="163920" x="7123113" y="4765675"/>
          <p14:tracePt t="163938" x="7021513" y="4775200"/>
          <p14:tracePt t="163954" x="6832600" y="4775200"/>
          <p14:tracePt t="163971" x="6523038" y="4722813"/>
          <p14:tracePt t="163987" x="6335713" y="4664075"/>
          <p14:tracePt t="164004" x="6180138" y="4586288"/>
          <p14:tracePt t="164022" x="6103938" y="4543425"/>
          <p14:tracePt t="164038" x="6078538" y="4518025"/>
          <p14:tracePt t="164055" x="6069013" y="4508500"/>
          <p14:tracePt t="164071" x="6069013" y="4500563"/>
          <p14:tracePt t="164088" x="6026150" y="4483100"/>
          <p14:tracePt t="164105" x="5907088" y="4432300"/>
          <p14:tracePt t="164122" x="5735638" y="4354513"/>
          <p14:tracePt t="164138" x="5426075" y="4157663"/>
          <p14:tracePt t="164155" x="5357813" y="4029075"/>
          <p14:tracePt t="164172" x="5340350" y="3908425"/>
          <p14:tracePt t="164189" x="5340350" y="3814763"/>
          <p14:tracePt t="164205" x="5357813" y="3703638"/>
          <p14:tracePt t="164222" x="5365750" y="3643313"/>
          <p14:tracePt t="164239" x="5383213" y="3582988"/>
          <p14:tracePt t="164256" x="5392738" y="3557588"/>
          <p14:tracePt t="164272" x="5392738" y="3522663"/>
          <p14:tracePt t="164289" x="5392738" y="3506788"/>
          <p14:tracePt t="164306" x="5392738" y="3497263"/>
          <p14:tracePt t="164323" x="5392738" y="3479800"/>
          <p14:tracePt t="164340" x="5400675" y="3429000"/>
          <p14:tracePt t="164356" x="5426075" y="3351213"/>
          <p14:tracePt t="164373" x="5451475" y="3282950"/>
          <p14:tracePt t="164390" x="5494338" y="3232150"/>
          <p14:tracePt t="164407" x="5521325" y="3171825"/>
          <p14:tracePt t="164423" x="5529263" y="3136900"/>
          <p14:tracePt t="164440" x="5546725" y="3121025"/>
          <p14:tracePt t="164483" x="5554663" y="3121025"/>
          <p14:tracePt t="164489" x="5580063" y="3121025"/>
          <p14:tracePt t="164507" x="5657850" y="3121025"/>
          <p14:tracePt t="164524" x="5786438" y="3094038"/>
          <p14:tracePt t="164541" x="5940425" y="3035300"/>
          <p14:tracePt t="164557" x="6051550" y="2992438"/>
          <p14:tracePt t="164574" x="6146800" y="2949575"/>
          <p14:tracePt t="164591" x="6207125" y="2922588"/>
          <p14:tracePt t="164608" x="6249988" y="2906713"/>
          <p14:tracePt t="164624" x="6275388" y="2906713"/>
          <p14:tracePt t="164641" x="6300788" y="2906713"/>
          <p14:tracePt t="164658" x="6335713" y="2932113"/>
          <p14:tracePt t="164675" x="6454775" y="3017838"/>
          <p14:tracePt t="164692" x="6540500" y="3068638"/>
          <p14:tracePt t="164708" x="6661150" y="3121025"/>
          <p14:tracePt t="164725" x="6729413" y="3154363"/>
          <p14:tracePt t="164742" x="6754813" y="3154363"/>
          <p14:tracePt t="164788" x="6754813" y="3163888"/>
          <p14:tracePt t="164803" x="6754813" y="3171825"/>
          <p14:tracePt t="164811" x="6754813" y="3197225"/>
          <p14:tracePt t="164825" x="6754813" y="3240088"/>
          <p14:tracePt t="164842" x="6764338" y="3368675"/>
          <p14:tracePt t="164859" x="6780213" y="3436938"/>
          <p14:tracePt t="164876" x="6797675" y="3479800"/>
          <p14:tracePt t="164893" x="6807200" y="3506788"/>
          <p14:tracePt t="164909" x="6815138" y="3506788"/>
          <p14:tracePt t="164971" x="6815138" y="3514725"/>
          <p14:tracePt t="164996" x="6815138" y="3522663"/>
          <p14:tracePt t="164998" x="6807200" y="3540125"/>
          <p14:tracePt t="165010" x="6797675" y="3582988"/>
          <p14:tracePt t="165027" x="6737350" y="3721100"/>
          <p14:tracePt t="165044" x="6661150" y="3857625"/>
          <p14:tracePt t="165060" x="6592888" y="3951288"/>
          <p14:tracePt t="165077" x="6550025" y="4011613"/>
          <p14:tracePt t="165094" x="6532563" y="4046538"/>
          <p14:tracePt t="165111" x="6515100" y="4054475"/>
          <p14:tracePt t="165127" x="6497638" y="4071938"/>
          <p14:tracePt t="165144" x="6464300" y="4097338"/>
          <p14:tracePt t="165161" x="6369050" y="4149725"/>
          <p14:tracePt t="165178" x="6215063" y="4208463"/>
          <p14:tracePt t="165194" x="6078538" y="4260850"/>
          <p14:tracePt t="165211" x="5940425" y="4294188"/>
          <p14:tracePt t="165228" x="5907088" y="4294188"/>
          <p14:tracePt t="165245" x="5889625" y="4294188"/>
          <p14:tracePt t="165291" x="5880100" y="4294188"/>
          <p14:tracePt t="165297" x="5864225" y="4294188"/>
          <p14:tracePt t="165311" x="5786438" y="4294188"/>
          <p14:tracePt t="165328" x="5665788" y="4278313"/>
          <p14:tracePt t="165345" x="5503863" y="4235450"/>
          <p14:tracePt t="165362" x="5408613" y="4192588"/>
          <p14:tracePt t="165378" x="5400675" y="4157663"/>
          <p14:tracePt t="165396" x="5400675" y="4140200"/>
          <p14:tracePt t="165412" x="5400675" y="4106863"/>
          <p14:tracePt t="165429" x="5400675" y="4079875"/>
          <p14:tracePt t="165445" x="5400675" y="4064000"/>
          <p14:tracePt t="165484" x="5400675" y="4054475"/>
          <p14:tracePt t="165485" x="5392738" y="4054475"/>
          <p14:tracePt t="165515" x="5383213" y="4046538"/>
          <p14:tracePt t="165516" x="5375275" y="4037013"/>
          <p14:tracePt t="165529" x="5357813" y="4021138"/>
          <p14:tracePt t="165546" x="5340350" y="3986213"/>
          <p14:tracePt t="165563" x="5332413" y="3943350"/>
          <p14:tracePt t="165579" x="5332413" y="3925888"/>
          <p14:tracePt t="165596" x="5340350" y="3883025"/>
          <p14:tracePt t="165613" x="5340350" y="3857625"/>
          <p14:tracePt t="165630" x="5349875" y="3832225"/>
          <p14:tracePt t="165646" x="5349875" y="3806825"/>
          <p14:tracePt t="165663" x="5357813" y="3789363"/>
          <p14:tracePt t="165680" x="5357813" y="3779838"/>
          <p14:tracePt t="165697" x="5365750" y="3754438"/>
          <p14:tracePt t="165714" x="5392738" y="3729038"/>
          <p14:tracePt t="165730" x="5435600" y="3686175"/>
          <p14:tracePt t="165747" x="5468938" y="3651250"/>
          <p14:tracePt t="165764" x="5503863" y="3608388"/>
          <p14:tracePt t="165781" x="5529263" y="3565525"/>
          <p14:tracePt t="165797" x="5564188" y="3532188"/>
          <p14:tracePt t="165814" x="5607050" y="3489325"/>
          <p14:tracePt t="165831" x="5649913" y="3463925"/>
          <p14:tracePt t="165848" x="5683250" y="3446463"/>
          <p14:tracePt t="165864" x="5751513" y="3429000"/>
          <p14:tracePt t="165881" x="5846763" y="3411538"/>
          <p14:tracePt t="165898" x="6000750" y="3411538"/>
          <p14:tracePt t="165915" x="6189663" y="3403600"/>
          <p14:tracePt t="165931" x="6275388" y="3394075"/>
          <p14:tracePt t="165948" x="6308725" y="3386138"/>
          <p14:tracePt t="165965" x="6335713" y="3378200"/>
          <p14:tracePt t="165982" x="6343650" y="3378200"/>
          <p14:tracePt t="165998" x="6403975" y="3378200"/>
          <p14:tracePt t="166015" x="6464300" y="3403600"/>
          <p14:tracePt t="166032" x="6557963" y="3446463"/>
          <p14:tracePt t="166049" x="6618288" y="3489325"/>
          <p14:tracePt t="166066" x="6643688" y="3506788"/>
          <p14:tracePt t="166082" x="6651625" y="3514725"/>
          <p14:tracePt t="166099" x="6651625" y="3532188"/>
          <p14:tracePt t="166116" x="6661150" y="3540125"/>
          <p14:tracePt t="166133" x="6678613" y="3557588"/>
          <p14:tracePt t="166149" x="6704013" y="3582988"/>
          <p14:tracePt t="166166" x="6746875" y="3660775"/>
          <p14:tracePt t="166183" x="6789738" y="3721100"/>
          <p14:tracePt t="166200" x="6807200" y="3779838"/>
          <p14:tracePt t="166216" x="6823075" y="3822700"/>
          <p14:tracePt t="166233" x="6823075" y="3849688"/>
          <p14:tracePt t="166250" x="6823075" y="3857625"/>
          <p14:tracePt t="166267" x="6823075" y="3875088"/>
          <p14:tracePt t="166315" x="6823075" y="3883025"/>
          <p14:tracePt t="166318" x="6815138" y="3900488"/>
          <p14:tracePt t="166334" x="6797675" y="3925888"/>
          <p14:tracePt t="166350" x="6754813" y="3968750"/>
          <p14:tracePt t="166367" x="6704013" y="4021138"/>
          <p14:tracePt t="166384" x="6626225" y="4089400"/>
          <p14:tracePt t="166401" x="6532563" y="4149725"/>
          <p14:tracePt t="166417" x="6464300" y="4208463"/>
          <p14:tracePt t="166434" x="6378575" y="4268788"/>
          <p14:tracePt t="166451" x="6343650" y="4278313"/>
          <p14:tracePt t="166468" x="6308725" y="4294188"/>
          <p14:tracePt t="166485" x="6240463" y="4321175"/>
          <p14:tracePt t="166501" x="6111875" y="4337050"/>
          <p14:tracePt t="166518" x="5922963" y="4346575"/>
          <p14:tracePt t="166535" x="5761038" y="4346575"/>
          <p14:tracePt t="166552" x="5657850" y="4337050"/>
          <p14:tracePt t="166568" x="5622925" y="4303713"/>
          <p14:tracePt t="166585" x="5622925" y="4286250"/>
          <p14:tracePt t="166602" x="5622925" y="4268788"/>
          <p14:tracePt t="166619" x="5622925" y="4243388"/>
          <p14:tracePt t="166676" x="5614988" y="4235450"/>
          <p14:tracePt t="166763" x="5614988" y="4225925"/>
          <p14:tracePt t="166779" x="5622925" y="4217988"/>
          <p14:tracePt t="168308" x="5622925" y="4225925"/>
          <p14:tracePt t="168309" x="5607050" y="4235450"/>
          <p14:tracePt t="168328" x="5580063" y="4268788"/>
          <p14:tracePt t="168344" x="5537200" y="4321175"/>
          <p14:tracePt t="168361" x="5486400" y="4364038"/>
          <p14:tracePt t="168378" x="5400675" y="4422775"/>
          <p14:tracePt t="168395" x="5365750" y="4449763"/>
          <p14:tracePt t="168412" x="5340350" y="4457700"/>
          <p14:tracePt t="168429" x="5314950" y="4465638"/>
          <p14:tracePt t="168445" x="5280025" y="4483100"/>
          <p14:tracePt t="168462" x="5229225" y="4492625"/>
          <p14:tracePt t="168479" x="5135563" y="4535488"/>
          <p14:tracePt t="168496" x="4997450" y="4578350"/>
          <p14:tracePt t="168512" x="4818063" y="4629150"/>
          <p14:tracePt t="168529" x="4646613" y="4654550"/>
          <p14:tracePt t="168546" x="4525963" y="4664075"/>
          <p14:tracePt t="168563" x="4475163" y="4654550"/>
          <p14:tracePt t="168579" x="4475163" y="4646613"/>
          <p14:tracePt t="168596" x="4465638" y="4646613"/>
          <p14:tracePt t="168635" x="4449763" y="4637088"/>
          <p14:tracePt t="168636" x="4440238" y="4637088"/>
          <p14:tracePt t="168646" x="4329113" y="4637088"/>
          <p14:tracePt t="168663" x="4114800" y="4637088"/>
          <p14:tracePt t="168680" x="3721100" y="4654550"/>
          <p14:tracePt t="168696" x="3454400" y="4654550"/>
          <p14:tracePt t="168714" x="3249613" y="4594225"/>
          <p14:tracePt t="168730" x="3206750" y="4568825"/>
          <p14:tracePt t="168730" x="3206750" y="4560888"/>
          <p14:tracePt t="168747" x="3206750" y="4551363"/>
          <p14:tracePt t="168763" x="3222625" y="4543425"/>
          <p14:tracePt t="168780" x="3232150" y="4543425"/>
          <p14:tracePt t="168827" x="3222625" y="4543425"/>
          <p14:tracePt t="168839" x="3214688" y="4543425"/>
          <p14:tracePt t="168847" x="3197225" y="4543425"/>
          <p14:tracePt t="168864" x="3179763" y="4551363"/>
          <p14:tracePt t="168947" x="3189288" y="4551363"/>
          <p14:tracePt t="168964" x="3197225" y="4551363"/>
          <p14:tracePt t="168967" x="3197225" y="4543425"/>
          <p14:tracePt t="169051" x="3189288" y="4543425"/>
          <p14:tracePt t="169083" x="3189288" y="4551363"/>
          <p14:tracePt t="169084" x="3179763" y="4551363"/>
          <p14:tracePt t="169524" x="3171825" y="4551363"/>
          <p14:tracePt t="169526" x="3163888" y="4560888"/>
          <p14:tracePt t="169539" x="3128963" y="4586288"/>
          <p14:tracePt t="169551" x="3086100" y="4621213"/>
          <p14:tracePt t="169568" x="3000375" y="4654550"/>
          <p14:tracePt t="169585" x="2949575" y="4689475"/>
          <p14:tracePt t="169601" x="2871788" y="4732338"/>
          <p14:tracePt t="169618" x="2803525" y="4765675"/>
          <p14:tracePt t="169635" x="2674938" y="4843463"/>
          <p14:tracePt t="169652" x="2546350" y="4903788"/>
          <p14:tracePt t="169668" x="2417763" y="4972050"/>
          <p14:tracePt t="169685" x="2228850" y="5040313"/>
          <p14:tracePt t="169702" x="2074863" y="5065713"/>
          <p14:tracePt t="169718" x="1936750" y="5075238"/>
          <p14:tracePt t="169735" x="1893888" y="5075238"/>
          <p14:tracePt t="169752" x="1878013" y="5075238"/>
          <p14:tracePt t="169769" x="1868488" y="5065713"/>
          <p14:tracePt t="169785" x="1843088" y="5057775"/>
          <p14:tracePt t="169802" x="1731963" y="5057775"/>
          <p14:tracePt t="169819" x="1568450" y="5057775"/>
          <p14:tracePt t="169836" x="1346200" y="5040313"/>
          <p14:tracePt t="169853" x="1174750" y="5014913"/>
          <p14:tracePt t="169869" x="1020763" y="4964113"/>
          <p14:tracePt t="169886" x="968375" y="4894263"/>
          <p14:tracePt t="169903" x="950913" y="4843463"/>
          <p14:tracePt t="169920" x="942975" y="4800600"/>
          <p14:tracePt t="169937" x="935038" y="4765675"/>
          <p14:tracePt t="169953" x="925513" y="4740275"/>
          <p14:tracePt t="169970" x="908050" y="4732338"/>
          <p14:tracePt t="169987" x="882650" y="4706938"/>
          <p14:tracePt t="170003" x="865188" y="4697413"/>
          <p14:tracePt t="170020" x="865188" y="4689475"/>
          <p14:tracePt t="170037" x="857250" y="4679950"/>
          <p14:tracePt t="170054" x="857250" y="4664075"/>
          <p14:tracePt t="170070" x="865188" y="4646613"/>
          <p14:tracePt t="170087" x="874713" y="4646613"/>
          <p14:tracePt t="170104" x="882650" y="4637088"/>
          <p14:tracePt t="170171" x="874713" y="4637088"/>
          <p14:tracePt t="170172" x="865188" y="4637088"/>
          <p14:tracePt t="170188" x="857250" y="4646613"/>
          <p14:tracePt t="170205" x="857250" y="4664075"/>
          <p14:tracePt t="170221" x="857250" y="4679950"/>
          <p14:tracePt t="170238" x="857250" y="4689475"/>
          <p14:tracePt t="170255" x="865188" y="4714875"/>
          <p14:tracePt t="170271" x="865188" y="4749800"/>
          <p14:tracePt t="170288" x="865188" y="4783138"/>
          <p14:tracePt t="170305" x="865188" y="4808538"/>
          <p14:tracePt t="170322" x="865188" y="4860925"/>
          <p14:tracePt t="170338" x="865188" y="5014913"/>
          <p14:tracePt t="170355" x="857250" y="5160963"/>
          <p14:tracePt t="170372" x="857250" y="5297488"/>
          <p14:tracePt t="170389" x="857250" y="5357813"/>
          <p14:tracePt t="170406" x="865188" y="5357813"/>
          <p14:tracePt t="170422" x="874713" y="5357813"/>
          <p14:tracePt t="170439" x="882650" y="5332413"/>
          <p14:tracePt t="170456" x="917575" y="5229225"/>
          <p14:tracePt t="170473" x="942975" y="5075238"/>
          <p14:tracePt t="170489" x="968375" y="4886325"/>
          <p14:tracePt t="170506" x="977900" y="4749800"/>
          <p14:tracePt t="170506" x="977900" y="4654550"/>
          <p14:tracePt t="170523" x="977900" y="4568825"/>
          <p14:tracePt t="170540" x="977900" y="4535488"/>
          <p14:tracePt t="170556" x="977900" y="4508500"/>
          <p14:tracePt t="170573" x="993775" y="4500563"/>
          <p14:tracePt t="170659" x="993775" y="4508500"/>
          <p14:tracePt t="170660" x="985838" y="4543425"/>
          <p14:tracePt t="170674" x="968375" y="4714875"/>
          <p14:tracePt t="170691" x="942975" y="5065713"/>
          <p14:tracePt t="170707" x="925513" y="5211763"/>
          <p14:tracePt t="170724" x="925513" y="5237163"/>
          <p14:tracePt t="170763" x="935038" y="5237163"/>
          <p14:tracePt t="170774" x="942975" y="5237163"/>
          <p14:tracePt t="170779" x="968375" y="5160963"/>
          <p14:tracePt t="170791" x="1003300" y="5022850"/>
          <p14:tracePt t="170808" x="1020763" y="4894263"/>
          <p14:tracePt t="170825" x="1020763" y="4740275"/>
          <p14:tracePt t="170841" x="1020763" y="4654550"/>
          <p14:tracePt t="170907" x="1020763" y="4672013"/>
          <p14:tracePt t="170913" x="1020763" y="4714875"/>
          <p14:tracePt t="170925" x="1028700" y="4757738"/>
          <p14:tracePt t="170942" x="1028700" y="4808538"/>
          <p14:tracePt t="170960" x="1003300" y="4860925"/>
          <p14:tracePt t="170975" x="977900" y="4929188"/>
          <p14:tracePt t="170992" x="960438" y="4997450"/>
          <p14:tracePt t="171009" x="935038" y="5049838"/>
          <p14:tracePt t="171026" x="917575" y="5065713"/>
          <p14:tracePt t="171075" x="917575" y="5049838"/>
          <p14:tracePt t="171076" x="925513" y="4989513"/>
          <p14:tracePt t="171093" x="925513" y="4868863"/>
          <p14:tracePt t="171110" x="935038" y="4757738"/>
          <p14:tracePt t="171126" x="935038" y="4679950"/>
          <p14:tracePt t="171143" x="935038" y="4664075"/>
          <p14:tracePt t="171187" x="935038" y="4672013"/>
          <p14:tracePt t="171195" x="935038" y="4765675"/>
          <p14:tracePt t="171210" x="917575" y="4894263"/>
          <p14:tracePt t="171227" x="892175" y="5040313"/>
          <p14:tracePt t="171244" x="892175" y="5065713"/>
          <p14:tracePt t="171323" x="892175" y="5057775"/>
          <p14:tracePt t="171328" x="892175" y="5014913"/>
          <p14:tracePt t="171344" x="892175" y="4946650"/>
          <p14:tracePt t="171361" x="892175" y="4911725"/>
          <p14:tracePt t="171377" x="892175" y="4903788"/>
          <p14:tracePt t="171452" x="900113" y="4903788"/>
          <p14:tracePt t="171475" x="900113" y="4911725"/>
          <p14:tracePt t="171482" x="900113" y="4921250"/>
          <p14:tracePt t="171495" x="892175" y="4937125"/>
          <p14:tracePt t="171511" x="882650" y="4946650"/>
          <p14:tracePt t="171611" x="882650" y="4929188"/>
          <p14:tracePt t="171616" x="882650" y="4911725"/>
          <p14:tracePt t="171629" x="882650" y="4868863"/>
          <p14:tracePt t="171646" x="882650" y="4826000"/>
          <p14:tracePt t="171662" x="882650" y="4800600"/>
          <p14:tracePt t="171679" x="882650" y="4783138"/>
          <p14:tracePt t="171747" x="892175" y="4783138"/>
          <p14:tracePt t="171891" x="892175" y="4792663"/>
          <p14:tracePt t="171899" x="892175" y="4826000"/>
          <p14:tracePt t="171914" x="892175" y="4851400"/>
          <p14:tracePt t="171930" x="882650" y="4903788"/>
          <p14:tracePt t="171947" x="874713" y="4954588"/>
          <p14:tracePt t="171964" x="857250" y="5032375"/>
          <p14:tracePt t="171981" x="839788" y="5100638"/>
          <p14:tracePt t="171997" x="839788" y="5126038"/>
          <p14:tracePt t="172014" x="839788" y="5135563"/>
          <p14:tracePt t="172059" x="839788" y="5118100"/>
          <p14:tracePt t="172062" x="849313" y="5083175"/>
          <p14:tracePt t="172081" x="857250" y="5049838"/>
          <p14:tracePt t="172098" x="865188" y="5022850"/>
          <p14:tracePt t="172379" x="865188" y="5014913"/>
          <p14:tracePt t="172381" x="874713" y="4989513"/>
          <p14:tracePt t="172400" x="925513" y="4954588"/>
          <p14:tracePt t="172417" x="1028700" y="4903788"/>
          <p14:tracePt t="172433" x="1200150" y="4868863"/>
          <p14:tracePt t="172450" x="1525588" y="4835525"/>
          <p14:tracePt t="172467" x="1689100" y="4835525"/>
          <p14:tracePt t="172484" x="1782763" y="4835525"/>
          <p14:tracePt t="172500" x="1800225" y="4835525"/>
          <p14:tracePt t="172517" x="1808163" y="4835525"/>
          <p14:tracePt t="172534" x="1868488" y="4860925"/>
          <p14:tracePt t="172551" x="2022475" y="4937125"/>
          <p14:tracePt t="172567" x="2314575" y="5065713"/>
          <p14:tracePt t="172584" x="2520950" y="5118100"/>
          <p14:tracePt t="172601" x="2614613" y="5126038"/>
          <p14:tracePt t="172618" x="2632075" y="5126038"/>
          <p14:tracePt t="172634" x="2622550" y="5126038"/>
          <p14:tracePt t="172651" x="2614613" y="5108575"/>
          <p14:tracePt t="172668" x="2597150" y="5108575"/>
          <p14:tracePt t="172707" x="2589213" y="5108575"/>
          <p14:tracePt t="172723" x="2589213" y="5118100"/>
          <p14:tracePt t="172735" x="2579688" y="5135563"/>
          <p14:tracePt t="172736" x="2563813" y="5186363"/>
          <p14:tracePt t="172751" x="2546350" y="5237163"/>
          <p14:tracePt t="172768" x="2528888" y="5272088"/>
          <p14:tracePt t="172883" x="2528888" y="5264150"/>
          <p14:tracePt t="173035" x="2528888" y="5254625"/>
          <p14:tracePt t="173115" x="2536825" y="5254625"/>
          <p14:tracePt t="173139" x="2546350" y="5254625"/>
          <p14:tracePt t="173307" x="2546350" y="5246688"/>
          <p14:tracePt t="173611" x="2536825" y="5246688"/>
          <p14:tracePt t="174155" x="2546350" y="5246688"/>
          <p14:tracePt t="174160" x="2554288" y="5246688"/>
          <p14:tracePt t="174176" x="2579688" y="5246688"/>
          <p14:tracePt t="174193" x="2640013" y="5237163"/>
          <p14:tracePt t="174210" x="2735263" y="5221288"/>
          <p14:tracePt t="174226" x="3017838" y="5211763"/>
          <p14:tracePt t="174243" x="3214688" y="5221288"/>
          <p14:tracePt t="174260" x="3394075" y="5254625"/>
          <p14:tracePt t="174276" x="3454400" y="5264150"/>
          <p14:tracePt t="174323" x="3454400" y="5254625"/>
          <p14:tracePt t="174355" x="3454400" y="5246688"/>
          <p14:tracePt t="174361" x="3471863" y="5237163"/>
          <p14:tracePt t="174377" x="3497263" y="5211763"/>
          <p14:tracePt t="174394" x="3522663" y="5186363"/>
          <p14:tracePt t="174410" x="3582988" y="5143500"/>
          <p14:tracePt t="174427" x="3643313" y="5100638"/>
          <p14:tracePt t="174444" x="3711575" y="5040313"/>
          <p14:tracePt t="174461" x="3763963" y="4964113"/>
          <p14:tracePt t="174477" x="3797300" y="4921250"/>
          <p14:tracePt t="174494" x="3806825" y="4886325"/>
          <p14:tracePt t="174511" x="3806825" y="4878388"/>
          <p14:tracePt t="174571" x="3797300" y="4878388"/>
          <p14:tracePt t="174651" x="3797300" y="4868863"/>
          <p14:tracePt t="174667" x="3797300" y="4860925"/>
          <p14:tracePt t="174699" x="3789363" y="4860925"/>
          <p14:tracePt t="174715" x="3779838" y="4860925"/>
          <p14:tracePt t="174731" x="3771900" y="4860925"/>
          <p14:tracePt t="174732" x="3763963" y="4868863"/>
          <p14:tracePt t="174746" x="3736975" y="4911725"/>
          <p14:tracePt t="174762" x="3694113" y="5022850"/>
          <p14:tracePt t="174779" x="3678238" y="5075238"/>
          <p14:tracePt t="174796" x="3668713" y="5092700"/>
          <p14:tracePt t="174883" x="3668713" y="5100638"/>
          <p14:tracePt t="174891" x="3668713" y="5118100"/>
          <p14:tracePt t="174899" x="3668713" y="5151438"/>
          <p14:tracePt t="174913" x="3668713" y="5194300"/>
          <p14:tracePt t="174930" x="3660775" y="5229225"/>
          <p14:tracePt t="175251" x="3651250" y="5237163"/>
          <p14:tracePt t="175265" x="3625850" y="5254625"/>
          <p14:tracePt t="175267" x="3575050" y="5280025"/>
          <p14:tracePt t="175282" x="3403600" y="5340350"/>
          <p14:tracePt t="175300" x="3206750" y="5383213"/>
          <p14:tracePt t="175315" x="3008313" y="5426075"/>
          <p14:tracePt t="175332" x="2778125" y="5494338"/>
          <p14:tracePt t="175349" x="2511425" y="5564188"/>
          <p14:tracePt t="175366" x="2065338" y="5657850"/>
          <p14:tracePt t="175383" x="1577975" y="5751513"/>
          <p14:tracePt t="175400" x="1225550" y="5837238"/>
          <p14:tracePt t="175417" x="1011238" y="5864225"/>
          <p14:tracePt t="175434" x="985838" y="5864225"/>
          <p14:tracePt t="175451" x="985838" y="5854700"/>
          <p14:tracePt t="175548" x="968375" y="5854700"/>
          <p14:tracePt t="175549" x="925513" y="5854700"/>
          <p14:tracePt t="175568" x="839788" y="5854700"/>
          <p14:tracePt t="175585" x="746125" y="5846763"/>
          <p14:tracePt t="175601" x="728663" y="5837238"/>
          <p14:tracePt t="175618" x="728663" y="5821363"/>
          <p14:tracePt t="175635" x="728663" y="5794375"/>
          <p14:tracePt t="175652" x="728663" y="5786438"/>
          <p14:tracePt t="175668" x="728663" y="5768975"/>
          <p14:tracePt t="175685" x="728663" y="5761038"/>
          <p14:tracePt t="175702" x="720725" y="5761038"/>
          <p14:tracePt t="175719" x="711200" y="5761038"/>
          <p14:tracePt t="175736" x="703263" y="5751513"/>
          <p14:tracePt t="175752" x="668338" y="5751513"/>
          <p14:tracePt t="175769" x="625475" y="5743575"/>
          <p14:tracePt t="175785" x="617538" y="5726113"/>
          <p14:tracePt t="175803" x="617538" y="5718175"/>
          <p14:tracePt t="175844" x="625475" y="5718175"/>
          <p14:tracePt t="175899" x="625475" y="5708650"/>
          <p14:tracePt t="175924" x="617538" y="5708650"/>
          <p14:tracePt t="175947" x="608013" y="5708650"/>
          <p14:tracePt t="176012" x="608013" y="5700713"/>
          <p14:tracePt t="176044" x="617538" y="5700713"/>
          <p14:tracePt t="176139" x="625475" y="5700713"/>
          <p14:tracePt t="176157" x="635000" y="5700713"/>
          <p14:tracePt t="176172" x="642938" y="5692775"/>
          <p14:tracePt t="176173" x="650875" y="5692775"/>
          <p14:tracePt t="176188" x="660400" y="5683250"/>
          <p14:tracePt t="176205" x="668338" y="5683250"/>
          <p14:tracePt t="176221" x="677863" y="5683250"/>
          <p14:tracePt t="176238" x="693738" y="5683250"/>
          <p14:tracePt t="176255" x="763588" y="5683250"/>
          <p14:tracePt t="176271" x="865188" y="5683250"/>
          <p14:tracePt t="176289" x="1036638" y="5692775"/>
          <p14:tracePt t="176305" x="1217613" y="5692775"/>
          <p14:tracePt t="176322" x="1406525" y="5692775"/>
          <p14:tracePt t="176339" x="1500188" y="5675313"/>
          <p14:tracePt t="176339" x="1525588" y="5665788"/>
          <p14:tracePt t="176356" x="1568450" y="5657850"/>
          <p14:tracePt t="176372" x="1603375" y="5640388"/>
          <p14:tracePt t="176389" x="1611313" y="5640388"/>
          <p14:tracePt t="176406" x="1628775" y="5640388"/>
          <p14:tracePt t="176422" x="1636713" y="5640388"/>
          <p14:tracePt t="176459" x="1646238" y="5640388"/>
          <p14:tracePt t="176460" x="1654175" y="5640388"/>
          <p14:tracePt t="176473" x="1663700" y="5640388"/>
          <p14:tracePt t="176489" x="1706563" y="5640388"/>
          <p14:tracePt t="176506" x="1765300" y="5640388"/>
          <p14:tracePt t="176523" x="1878013" y="5622925"/>
          <p14:tracePt t="176541" x="1971675" y="5607050"/>
          <p14:tracePt t="176556" x="2049463" y="5597525"/>
          <p14:tracePt t="176573" x="2125663" y="5597525"/>
          <p14:tracePt t="176590" x="2160588" y="5597525"/>
          <p14:tracePt t="176607" x="2193925" y="5597525"/>
          <p14:tracePt t="176623" x="2220913" y="5607050"/>
          <p14:tracePt t="176640" x="2254250" y="5607050"/>
          <p14:tracePt t="176657" x="2263775" y="5607050"/>
          <p14:tracePt t="176674" x="2271713" y="5607050"/>
          <p14:tracePt t="176739" x="2263775" y="5607050"/>
          <p14:tracePt t="176747" x="2263775" y="5614988"/>
          <p14:tracePt t="176757" x="2228850" y="5622925"/>
          <p14:tracePt t="176774" x="2193925" y="5640388"/>
          <p14:tracePt t="176791" x="2143125" y="5657850"/>
          <p14:tracePt t="176808" x="2092325" y="5675313"/>
          <p14:tracePt t="176825" x="2022475" y="5692775"/>
          <p14:tracePt t="176841" x="1954213" y="5718175"/>
          <p14:tracePt t="176858" x="1878013" y="5735638"/>
          <p14:tracePt t="176875" x="1663700" y="5778500"/>
          <p14:tracePt t="176892" x="1414463" y="5803900"/>
          <p14:tracePt t="176908" x="1139825" y="5829300"/>
          <p14:tracePt t="176925" x="874713" y="5829300"/>
          <p14:tracePt t="176942" x="746125" y="5829300"/>
          <p14:tracePt t="176959" x="728663" y="5829300"/>
          <p14:tracePt t="177012" x="736600" y="5821363"/>
          <p14:tracePt t="177035" x="736600" y="5811838"/>
          <p14:tracePt t="177171" x="746125" y="5811838"/>
          <p14:tracePt t="177180" x="754063" y="5811838"/>
          <p14:tracePt t="177181" x="763588" y="5811838"/>
          <p14:tracePt t="177195" x="788988" y="5811838"/>
          <p14:tracePt t="177210" x="839788" y="5786438"/>
          <p14:tracePt t="177227" x="917575" y="5751513"/>
          <p14:tracePt t="177244" x="977900" y="5743575"/>
          <p14:tracePt t="177260" x="1106488" y="5743575"/>
          <p14:tracePt t="177277" x="1243013" y="5743575"/>
          <p14:tracePt t="177294" x="1449388" y="5768975"/>
          <p14:tracePt t="177310" x="1628775" y="5786438"/>
          <p14:tracePt t="177327" x="1731963" y="5786438"/>
          <p14:tracePt t="177344" x="1765300" y="5786438"/>
          <p14:tracePt t="177361" x="1765300" y="5778500"/>
          <p14:tracePt t="177427" x="1757363" y="5778500"/>
          <p14:tracePt t="177428" x="1749425" y="5786438"/>
          <p14:tracePt t="177445" x="1731963" y="5803900"/>
          <p14:tracePt t="177462" x="1722438" y="5803900"/>
          <p14:tracePt t="177603" x="1714500" y="5803900"/>
          <p14:tracePt t="177611" x="1620838" y="5821363"/>
          <p14:tracePt t="177629" x="1474788" y="5837238"/>
          <p14:tracePt t="177646" x="1285875" y="5846763"/>
          <p14:tracePt t="177662" x="1139825" y="5837238"/>
          <p14:tracePt t="177679" x="1046163" y="5811838"/>
          <p14:tracePt t="177696" x="993775" y="5778500"/>
          <p14:tracePt t="177713" x="968375" y="5768975"/>
          <p14:tracePt t="177729" x="935038" y="5751513"/>
          <p14:tracePt t="177746" x="814388" y="5726113"/>
          <p14:tracePt t="177763" x="600075" y="5708650"/>
          <p14:tracePt t="177780" x="411163" y="5700713"/>
          <p14:tracePt t="177796" x="342900" y="5692775"/>
          <p14:tracePt t="177813" x="342900" y="5683250"/>
          <p14:tracePt t="177852" x="360363" y="5675313"/>
          <p14:tracePt t="177867" x="368300" y="5665788"/>
          <p14:tracePt t="177884" x="377825" y="5649913"/>
          <p14:tracePt t="177885" x="385763" y="5640388"/>
          <p14:tracePt t="177897" x="393700" y="5622925"/>
          <p14:tracePt t="177914" x="403225" y="5614988"/>
          <p14:tracePt t="177930" x="403225" y="5607050"/>
          <p14:tracePt t="177971" x="393700" y="5607050"/>
          <p14:tracePt t="178116" x="403225" y="5607050"/>
          <p14:tracePt t="178131" x="428625" y="5614988"/>
          <p14:tracePt t="178133" x="574675" y="5665788"/>
          <p14:tracePt t="178148" x="788988" y="5700713"/>
          <p14:tracePt t="178165" x="993775" y="5708650"/>
          <p14:tracePt t="178182" x="1192213" y="5708650"/>
          <p14:tracePt t="178199" x="1328738" y="5708650"/>
          <p14:tracePt t="178215" x="1397000" y="5683250"/>
          <p14:tracePt t="178232" x="1431925" y="5675313"/>
          <p14:tracePt t="178249" x="1457325" y="5665788"/>
          <p14:tracePt t="178266" x="1465263" y="5665788"/>
          <p14:tracePt t="178282" x="1474788" y="5665788"/>
          <p14:tracePt t="178299" x="1482725" y="5665788"/>
          <p14:tracePt t="178340" x="1492250" y="5665788"/>
          <p14:tracePt t="178507" x="1482725" y="5665788"/>
          <p14:tracePt t="178699" x="1492250" y="5665788"/>
          <p14:tracePt t="178701" x="1500188" y="5692775"/>
          <p14:tracePt t="178718" x="1525588" y="5743575"/>
          <p14:tracePt t="178735" x="1577975" y="5811838"/>
          <p14:tracePt t="178752" x="1646238" y="5897563"/>
          <p14:tracePt t="178769" x="1731963" y="5992813"/>
          <p14:tracePt t="178785" x="1808163" y="6078538"/>
          <p14:tracePt t="178802" x="1860550" y="6154738"/>
          <p14:tracePt t="178819" x="1878013" y="6197600"/>
          <p14:tracePt t="178836" x="1878013" y="6223000"/>
          <p14:tracePt t="178852" x="1878013" y="6232525"/>
          <p14:tracePt t="178869" x="1878013" y="6240463"/>
          <p14:tracePt t="178915" x="1885950" y="6240463"/>
          <p14:tracePt t="178987" x="1878013" y="6249988"/>
          <p14:tracePt t="179004" x="1868488" y="6265863"/>
          <p14:tracePt t="179005" x="1860550" y="6283325"/>
          <p14:tracePt t="179060" x="1868488" y="6283325"/>
          <p14:tracePt t="179070" x="1878013" y="6283325"/>
          <p14:tracePt t="179075" x="1885950" y="6283325"/>
          <p14:tracePt t="179087" x="1903413" y="6265863"/>
          <p14:tracePt t="179103" x="1903413" y="6257925"/>
          <p14:tracePt t="179120" x="1911350" y="6249988"/>
          <p14:tracePt t="179203" x="1911350" y="6257925"/>
          <p14:tracePt t="179211" x="1954213" y="6275388"/>
          <p14:tracePt t="179221" x="2014538" y="6283325"/>
          <p14:tracePt t="179237" x="2108200" y="6283325"/>
          <p14:tracePt t="179254" x="2211388" y="6283325"/>
          <p14:tracePt t="179271" x="2297113" y="6249988"/>
          <p14:tracePt t="179288" x="2408238" y="6207125"/>
          <p14:tracePt t="179304" x="2486025" y="6189663"/>
          <p14:tracePt t="179321" x="2536825" y="6180138"/>
          <p14:tracePt t="179338" x="2554288" y="6180138"/>
          <p14:tracePt t="179338" x="2563813" y="6180138"/>
          <p14:tracePt t="179528" x="2554288" y="6189663"/>
          <p14:tracePt t="179756" x="2546350" y="6189663"/>
          <p14:tracePt t="179795" x="2546350" y="6197600"/>
          <p14:tracePt t="179956" x="2546350" y="6207125"/>
          <p14:tracePt t="180155" x="2546350" y="6215063"/>
          <p14:tracePt t="180163" x="2589213" y="6223000"/>
          <p14:tracePt t="180176" x="2717800" y="6240463"/>
          <p14:tracePt t="180193" x="2906713" y="6257925"/>
          <p14:tracePt t="180210" x="3179763" y="6257925"/>
          <p14:tracePt t="180226" x="3394075" y="6257925"/>
          <p14:tracePt t="180226" x="3497263" y="6249988"/>
          <p14:tracePt t="180243" x="3668713" y="6189663"/>
          <p14:tracePt t="180260" x="3771900" y="6137275"/>
          <p14:tracePt t="180277" x="3840163" y="6078538"/>
          <p14:tracePt t="180293" x="3883025" y="6043613"/>
          <p14:tracePt t="180310" x="3917950" y="6018213"/>
          <p14:tracePt t="180327" x="3960813" y="5957888"/>
          <p14:tracePt t="180344" x="4003675" y="5889625"/>
          <p14:tracePt t="180360" x="4037013" y="5846763"/>
          <p14:tracePt t="180377" x="4071938" y="5786438"/>
          <p14:tracePt t="180394" x="4140200" y="5692775"/>
          <p14:tracePt t="180411" x="4278313" y="5494338"/>
          <p14:tracePt t="180428" x="4364038" y="5383213"/>
          <p14:tracePt t="180444" x="4440238" y="5254625"/>
          <p14:tracePt t="180461" x="4483100" y="5143500"/>
          <p14:tracePt t="180478" x="4543425" y="5006975"/>
          <p14:tracePt t="180494" x="4568825" y="4911725"/>
          <p14:tracePt t="180511" x="4578350" y="4851400"/>
          <p14:tracePt t="180528" x="4578350" y="4835525"/>
          <p14:tracePt t="180571" x="4586288" y="4835525"/>
          <p14:tracePt t="180611" x="4594225" y="4835525"/>
          <p14:tracePt t="180617" x="4603750" y="4835525"/>
          <p14:tracePt t="180651" x="4611688" y="4851400"/>
          <p14:tracePt t="180662" x="4611688" y="4878388"/>
          <p14:tracePt t="180663" x="4611688" y="4964113"/>
          <p14:tracePt t="180679" x="4611688" y="5057775"/>
          <p14:tracePt t="180695" x="4611688" y="5151438"/>
          <p14:tracePt t="180712" x="4611688" y="5211763"/>
          <p14:tracePt t="180729" x="4621213" y="5221288"/>
          <p14:tracePt t="180746" x="4629150" y="5221288"/>
          <p14:tracePt t="180762" x="4637088" y="5221288"/>
          <p14:tracePt t="180779" x="4637088" y="5211763"/>
          <p14:tracePt t="180796" x="4637088" y="5178425"/>
          <p14:tracePt t="180813" x="4637088" y="5160963"/>
          <p14:tracePt t="180883" x="4629150" y="5160963"/>
          <p14:tracePt t="180913" x="4629150" y="5168900"/>
          <p14:tracePt t="180972" x="4629150" y="5178425"/>
          <p14:tracePt t="180995" x="4629150" y="5186363"/>
          <p14:tracePt t="180999" x="4629150" y="5203825"/>
          <p14:tracePt t="181014" x="4621213" y="5237163"/>
          <p14:tracePt t="181031" x="4621213" y="5280025"/>
          <p14:tracePt t="181047" x="4611688" y="5307013"/>
          <p14:tracePt t="181132" x="4621213" y="5307013"/>
          <p14:tracePt t="181460" x="4621213" y="5297488"/>
          <p14:tracePt t="181475" x="4621213" y="5289550"/>
          <p14:tracePt t="181475" x="4611688" y="5280025"/>
          <p14:tracePt t="181483" x="4611688" y="5237163"/>
          <p14:tracePt t="181500" x="4586288" y="5126038"/>
          <p14:tracePt t="181517" x="4535488" y="4989513"/>
          <p14:tracePt t="181533" x="4483100" y="4851400"/>
          <p14:tracePt t="181550" x="4406900" y="4714875"/>
          <p14:tracePt t="181567" x="4354513" y="4621213"/>
          <p14:tracePt t="181584" x="4321175" y="4525963"/>
          <p14:tracePt t="181600" x="4311650" y="4457700"/>
          <p14:tracePt t="181618" x="4303713" y="4406900"/>
          <p14:tracePt t="181634" x="4286250" y="4389438"/>
          <p14:tracePt t="181634" x="4286250" y="4379913"/>
          <p14:tracePt t="181652" x="4268788" y="4364038"/>
          <p14:tracePt t="181667" x="4243388" y="4346575"/>
          <p14:tracePt t="181684" x="4208463" y="4329113"/>
          <p14:tracePt t="181701" x="4192588" y="4321175"/>
          <p14:tracePt t="181718" x="4192588" y="4311650"/>
          <p14:tracePt t="181734" x="4192588" y="4303713"/>
          <p14:tracePt t="181751" x="4192588" y="4278313"/>
          <p14:tracePt t="181768" x="4165600" y="4251325"/>
          <p14:tracePt t="181784" x="4140200" y="4217988"/>
          <p14:tracePt t="181802" x="4114800" y="4183063"/>
          <p14:tracePt t="181818" x="4097338" y="4149725"/>
          <p14:tracePt t="181835" x="4089400" y="4114800"/>
          <p14:tracePt t="181852" x="4089400" y="4097338"/>
          <p14:tracePt t="181869" x="4089400" y="4079875"/>
          <p14:tracePt t="181987" x="4097338" y="4079875"/>
          <p14:tracePt t="181989" x="4097338" y="4071938"/>
          <p14:tracePt t="182002" x="4122738" y="4029075"/>
          <p14:tracePt t="182019" x="4140200" y="4011613"/>
          <p14:tracePt t="182036" x="4183063" y="3994150"/>
          <p14:tracePt t="182053" x="4208463" y="3986213"/>
          <p14:tracePt t="182069" x="4294188" y="3978275"/>
          <p14:tracePt t="182086" x="4525963" y="3978275"/>
          <p14:tracePt t="182103" x="5126038" y="3978275"/>
          <p14:tracePt t="182120" x="5700713" y="3978275"/>
          <p14:tracePt t="182136" x="6249988" y="3892550"/>
          <p14:tracePt t="182153" x="6464300" y="3832225"/>
          <p14:tracePt t="182170" x="6550025" y="3797300"/>
          <p14:tracePt t="182235" x="6532563" y="3797300"/>
          <p14:tracePt t="182243" x="6515100" y="3814763"/>
          <p14:tracePt t="182254" x="6497638" y="3832225"/>
          <p14:tracePt t="182270" x="6497638" y="3840163"/>
          <p14:tracePt t="182287" x="6489700" y="3840163"/>
          <p14:tracePt t="182419" x="6489700" y="3849688"/>
          <p14:tracePt t="182435" x="6480175" y="3849688"/>
          <p14:tracePt t="183379" x="6472238" y="3849688"/>
          <p14:tracePt t="183491" x="6472238" y="3857625"/>
          <p14:tracePt t="183492" x="6464300" y="3865563"/>
          <p14:tracePt t="183511" x="6464300" y="3875088"/>
          <p14:tracePt t="183527" x="6454775" y="3892550"/>
          <p14:tracePt t="183544" x="6446838" y="3908425"/>
          <p14:tracePt t="183561" x="6421438" y="3943350"/>
          <p14:tracePt t="183578" x="6403975" y="4003675"/>
          <p14:tracePt t="183594" x="6318250" y="4122738"/>
          <p14:tracePt t="183611" x="6249988" y="4217988"/>
          <p14:tracePt t="183628" x="6129338" y="4337050"/>
          <p14:tracePt t="183645" x="6008688" y="4432300"/>
          <p14:tracePt t="183661" x="5897563" y="4508500"/>
          <p14:tracePt t="183678" x="5778500" y="4594225"/>
          <p14:tracePt t="183695" x="5692775" y="4664075"/>
          <p14:tracePt t="183712" x="5607050" y="4722813"/>
          <p14:tracePt t="183728" x="5546725" y="4792663"/>
          <p14:tracePt t="183745" x="5451475" y="4886325"/>
          <p14:tracePt t="183762" x="5349875" y="4997450"/>
          <p14:tracePt t="183762" x="5272088" y="5065713"/>
          <p14:tracePt t="183779" x="4954588" y="5246688"/>
          <p14:tracePt t="183795" x="4500563" y="5443538"/>
          <p14:tracePt t="183812" x="3849688" y="5665788"/>
          <p14:tracePt t="183829" x="3292475" y="5786438"/>
          <p14:tracePt t="183846" x="2879725" y="5846763"/>
          <p14:tracePt t="183862" x="2536825" y="5889625"/>
          <p14:tracePt t="183879" x="2349500" y="5907088"/>
          <p14:tracePt t="183896" x="2193925" y="5915025"/>
          <p14:tracePt t="183913" x="2100263" y="5932488"/>
          <p14:tracePt t="183929" x="1911350" y="5932488"/>
          <p14:tracePt t="183946" x="1663700" y="5932488"/>
          <p14:tracePt t="183963" x="1028700" y="5907088"/>
          <p14:tracePt t="183980" x="728663" y="5889625"/>
          <p14:tracePt t="183996" x="496888" y="5854700"/>
          <p14:tracePt t="184013" x="368300" y="5821363"/>
          <p14:tracePt t="184030" x="317500" y="5794375"/>
          <p14:tracePt t="184047" x="317500" y="5786438"/>
          <p14:tracePt t="184064" x="317500" y="5778500"/>
          <p14:tracePt t="184080" x="317500" y="5768975"/>
          <p14:tracePt t="184097" x="300038" y="5768975"/>
          <p14:tracePt t="184114" x="292100" y="5768975"/>
          <p14:tracePt t="184114" x="265113" y="5768975"/>
          <p14:tracePt t="184131" x="146050" y="5761038"/>
          <p14:tracePt t="184147" x="0" y="5726113"/>
          <p14:tracePt t="184164" x="0" y="5649913"/>
          <p14:tracePt t="184181" x="0" y="5580063"/>
          <p14:tracePt t="184198" x="7938" y="5503863"/>
          <p14:tracePt t="184214" x="25400" y="5408613"/>
          <p14:tracePt t="184231" x="60325" y="5332413"/>
          <p14:tracePt t="184248" x="103188" y="5246688"/>
          <p14:tracePt t="184265" x="120650" y="5168900"/>
          <p14:tracePt t="184281" x="146050" y="5118100"/>
          <p14:tracePt t="184298" x="206375" y="4989513"/>
          <p14:tracePt t="184315" x="239713" y="4921250"/>
          <p14:tracePt t="184332" x="257175" y="4878388"/>
          <p14:tracePt t="184348" x="274638" y="4843463"/>
          <p14:tracePt t="184365" x="292100" y="4818063"/>
          <p14:tracePt t="184382" x="300038" y="4800600"/>
          <p14:tracePt t="184399" x="307975" y="4775200"/>
          <p14:tracePt t="184415" x="334963" y="4714875"/>
          <p14:tracePt t="184432" x="350838" y="4679950"/>
          <p14:tracePt t="184449" x="368300" y="4654550"/>
          <p14:tracePt t="184466" x="393700" y="4637088"/>
          <p14:tracePt t="184483" x="446088" y="4621213"/>
          <p14:tracePt t="184499" x="488950" y="4611688"/>
          <p14:tracePt t="184516" x="565150" y="4611688"/>
          <p14:tracePt t="184533" x="668338" y="4646613"/>
          <p14:tracePt t="184550" x="754063" y="4689475"/>
          <p14:tracePt t="184566" x="839788" y="4732338"/>
          <p14:tracePt t="184583" x="968375" y="4783138"/>
          <p14:tracePt t="184600" x="1139825" y="4860925"/>
          <p14:tracePt t="184617" x="1328738" y="4929188"/>
          <p14:tracePt t="184633" x="1474788" y="4989513"/>
          <p14:tracePt t="184633" x="1517650" y="5006975"/>
          <p14:tracePt t="184652" x="1525588" y="5022850"/>
          <p14:tracePt t="184667" x="1535113" y="5022850"/>
          <p14:tracePt t="184684" x="1535113" y="5032375"/>
          <p14:tracePt t="184700" x="1525588" y="5032375"/>
          <p14:tracePt t="184717" x="1508125" y="5057775"/>
          <p14:tracePt t="184734" x="1492250" y="5083175"/>
          <p14:tracePt t="184751" x="1474788" y="5100638"/>
          <p14:tracePt t="184767" x="1457325" y="5135563"/>
          <p14:tracePt t="184784" x="1422400" y="5168900"/>
          <p14:tracePt t="184801" x="1293813" y="5221288"/>
          <p14:tracePt t="184817" x="1165225" y="5246688"/>
          <p14:tracePt t="184834" x="917575" y="5237163"/>
          <p14:tracePt t="184851" x="822325" y="5186363"/>
          <p14:tracePt t="184868" x="788988" y="5143500"/>
          <p14:tracePt t="184885" x="779463" y="5108575"/>
          <p14:tracePt t="184902" x="771525" y="5092700"/>
          <p14:tracePt t="184918" x="771525" y="5065713"/>
          <p14:tracePt t="184935" x="771525" y="5057775"/>
          <p14:tracePt t="184952" x="763588" y="5040313"/>
          <p14:tracePt t="184969" x="736600" y="5006975"/>
          <p14:tracePt t="184985" x="711200" y="4979988"/>
          <p14:tracePt t="185002" x="703263" y="4964113"/>
          <p14:tracePt t="185019" x="703263" y="4937125"/>
          <p14:tracePt t="185036" x="711200" y="4921250"/>
          <p14:tracePt t="185052" x="720725" y="4894263"/>
          <p14:tracePt t="185069" x="736600" y="4868863"/>
          <p14:tracePt t="185086" x="736600" y="4843463"/>
          <p14:tracePt t="185102" x="754063" y="4826000"/>
          <p14:tracePt t="185119" x="763588" y="4818063"/>
          <p14:tracePt t="185171" x="771525" y="4818063"/>
          <p14:tracePt t="185187" x="779463" y="4818063"/>
          <p14:tracePt t="185251" x="788988" y="4818063"/>
          <p14:tracePt t="185355" x="779463" y="4818063"/>
          <p14:tracePt t="185523" x="771525" y="4818063"/>
          <p14:tracePt t="185683" x="771525" y="4826000"/>
          <p14:tracePt t="185740" x="771525" y="4835525"/>
          <p14:tracePt t="185755" x="779463" y="4835525"/>
          <p14:tracePt t="185773" x="788988" y="4843463"/>
          <p14:tracePt t="185790" x="857250" y="4878388"/>
          <p14:tracePt t="185806" x="985838" y="4937125"/>
          <p14:tracePt t="185823" x="1182688" y="5040313"/>
          <p14:tracePt t="185840" x="1346200" y="5126038"/>
          <p14:tracePt t="185857" x="1508125" y="5194300"/>
          <p14:tracePt t="185873" x="1577975" y="5211763"/>
          <p14:tracePt t="185890" x="1611313" y="5211763"/>
          <p14:tracePt t="185907" x="1628775" y="5211763"/>
          <p14:tracePt t="185924" x="1654175" y="5211763"/>
          <p14:tracePt t="185940" x="1689100" y="5211763"/>
          <p14:tracePt t="185957" x="1739900" y="5211763"/>
          <p14:tracePt t="185974" x="1800225" y="5211763"/>
          <p14:tracePt t="185991" x="1851025" y="5211763"/>
          <p14:tracePt t="186007" x="1893888" y="5203825"/>
          <p14:tracePt t="186024" x="1963738" y="5178425"/>
          <p14:tracePt t="186041" x="2039938" y="5151438"/>
          <p14:tracePt t="186058" x="2168525" y="5108575"/>
          <p14:tracePt t="186074" x="2322513" y="5049838"/>
          <p14:tracePt t="186091" x="2382838" y="5006975"/>
          <p14:tracePt t="186108" x="2400300" y="4997450"/>
          <p14:tracePt t="186179" x="2400300" y="4989513"/>
          <p14:tracePt t="186187" x="2408238" y="4989513"/>
          <p14:tracePt t="186195" x="2417763" y="4989513"/>
          <p14:tracePt t="186208" x="2443163" y="4979988"/>
          <p14:tracePt t="186225" x="2468563" y="4972050"/>
          <p14:tracePt t="186283" x="2468563" y="4989513"/>
          <p14:tracePt t="186291" x="2460625" y="5075238"/>
          <p14:tracePt t="186309" x="2443163" y="5168900"/>
          <p14:tracePt t="186326" x="2435225" y="5203825"/>
          <p14:tracePt t="186342" x="2435225" y="5211763"/>
          <p14:tracePt t="186380" x="2443163" y="5211763"/>
          <p14:tracePt t="186547" x="2451100" y="5211763"/>
          <p14:tracePt t="186571" x="2460625" y="5211763"/>
          <p14:tracePt t="186604" x="2468563" y="5211763"/>
          <p14:tracePt t="186611" x="2486025" y="5211763"/>
          <p14:tracePt t="186628" x="2589213" y="5221288"/>
          <p14:tracePt t="186644" x="2717800" y="5237163"/>
          <p14:tracePt t="186661" x="2846388" y="5237163"/>
          <p14:tracePt t="186678" x="2889250" y="5229225"/>
          <p14:tracePt t="186695" x="2922588" y="5194300"/>
          <p14:tracePt t="186711" x="2965450" y="5160963"/>
          <p14:tracePt t="186728" x="3017838" y="5135563"/>
          <p14:tracePt t="186745" x="3078163" y="5126038"/>
          <p14:tracePt t="186761" x="3111500" y="5126038"/>
          <p14:tracePt t="186778" x="3154363" y="5126038"/>
          <p14:tracePt t="186795" x="3171825" y="5126038"/>
          <p14:tracePt t="186812" x="3179763" y="5126038"/>
          <p14:tracePt t="186828" x="3189288" y="5126038"/>
          <p14:tracePt t="186845" x="3214688" y="5118100"/>
          <p14:tracePt t="186862" x="3300413" y="5100638"/>
          <p14:tracePt t="186879" x="3522663" y="5100638"/>
          <p14:tracePt t="186896" x="3736975" y="5143500"/>
          <p14:tracePt t="186913" x="3900488" y="5186363"/>
          <p14:tracePt t="186929" x="3943350" y="5203825"/>
          <p14:tracePt t="186972" x="3943350" y="5186363"/>
          <p14:tracePt t="186979" x="3935413" y="5160963"/>
          <p14:tracePt t="186981" x="3908425" y="5118100"/>
          <p14:tracePt t="186996" x="3908425" y="5083175"/>
          <p14:tracePt t="187051" x="3908425" y="5075238"/>
          <p14:tracePt t="187107" x="3908425" y="5065713"/>
          <p14:tracePt t="187127" x="3908425" y="5057775"/>
          <p14:tracePt t="187195" x="3900488" y="5057775"/>
          <p14:tracePt t="187197" x="3865563" y="5100638"/>
          <p14:tracePt t="187214" x="3832225" y="5160963"/>
          <p14:tracePt t="187231" x="3797300" y="5237163"/>
          <p14:tracePt t="187247" x="3771900" y="5307013"/>
          <p14:tracePt t="187264" x="3763963" y="5332413"/>
          <p14:tracePt t="187371" x="3754438" y="5332413"/>
          <p14:tracePt t="187811" x="3746500" y="5332413"/>
          <p14:tracePt t="188067" x="3754438" y="5332413"/>
          <p14:tracePt t="188069" x="3763963" y="5332413"/>
          <p14:tracePt t="188086" x="3771900" y="5322888"/>
          <p14:tracePt t="188102" x="3779838" y="5322888"/>
          <p14:tracePt t="188119" x="3814763" y="5314950"/>
          <p14:tracePt t="188136" x="3883025" y="5307013"/>
          <p14:tracePt t="188153" x="4003675" y="5307013"/>
          <p14:tracePt t="188169" x="4114800" y="5307013"/>
          <p14:tracePt t="188186" x="4200525" y="5307013"/>
          <p14:tracePt t="188203" x="4243388" y="5307013"/>
          <p14:tracePt t="188220" x="4251325" y="5307013"/>
          <p14:tracePt t="188236" x="4268788" y="5307013"/>
          <p14:tracePt t="188253" x="4294188" y="5314950"/>
          <p14:tracePt t="188270" x="4321175" y="5314950"/>
          <p14:tracePt t="188287" x="4329113" y="5314950"/>
          <p14:tracePt t="188303" x="4346575" y="5314950"/>
          <p14:tracePt t="188348" x="4346575" y="5322888"/>
          <p14:tracePt t="188363" x="4346575" y="5332413"/>
          <p14:tracePt t="188371" x="4354513" y="5349875"/>
          <p14:tracePt t="188371" x="4354513" y="5365750"/>
          <p14:tracePt t="188387" x="4371975" y="5383213"/>
          <p14:tracePt t="188404" x="4379913" y="5383213"/>
          <p14:tracePt t="188420" x="4397375" y="5375275"/>
          <p14:tracePt t="188437" x="4422775" y="5332413"/>
          <p14:tracePt t="188454" x="4475163" y="5254625"/>
          <p14:tracePt t="188471" x="4525963" y="5160963"/>
          <p14:tracePt t="188487" x="4560888" y="5108575"/>
          <p14:tracePt t="188504" x="4568825" y="5092700"/>
          <p14:tracePt t="188563" x="4568825" y="5100638"/>
          <p14:tracePt t="188571" x="4578350" y="5100638"/>
          <p14:tracePt t="188572" x="4586288" y="5100638"/>
          <p14:tracePt t="188588" x="4594225" y="5100638"/>
          <p14:tracePt t="188605" x="4603750" y="5100638"/>
          <p14:tracePt t="188621" x="4611688" y="5092700"/>
          <p14:tracePt t="188638" x="4621213" y="5075238"/>
          <p14:tracePt t="188655" x="4629150" y="5065713"/>
          <p14:tracePt t="188739" x="4629150" y="5075238"/>
          <p14:tracePt t="188747" x="4629150" y="5083175"/>
          <p14:tracePt t="188778" x="4621213" y="5083175"/>
          <p14:tracePt t="188843" x="4621213" y="5092700"/>
          <p14:tracePt t="188843" x="4611688" y="5092700"/>
          <p14:tracePt t="188859" x="4611688" y="5100638"/>
          <p14:tracePt t="188860" x="4594225" y="5118100"/>
          <p14:tracePt t="188873" x="4551363" y="5168900"/>
          <p14:tracePt t="188890" x="4465638" y="5272088"/>
          <p14:tracePt t="188906" x="4225925" y="5486400"/>
          <p14:tracePt t="188923" x="3994150" y="5675313"/>
          <p14:tracePt t="188940" x="3754438" y="5829300"/>
          <p14:tracePt t="188957" x="3446463" y="5992813"/>
          <p14:tracePt t="188973" x="3300413" y="6078538"/>
          <p14:tracePt t="188990" x="3179763" y="6146800"/>
          <p14:tracePt t="189007" x="3121025" y="6180138"/>
          <p14:tracePt t="189024" x="3025775" y="6232525"/>
          <p14:tracePt t="189040" x="2906713" y="6292850"/>
          <p14:tracePt t="189057" x="2735263" y="6369050"/>
          <p14:tracePt t="189074" x="2511425" y="6421438"/>
          <p14:tracePt t="189091" x="2460625" y="6421438"/>
          <p14:tracePt t="189108" x="2451100" y="6421438"/>
          <p14:tracePt t="189124" x="2443163" y="6421438"/>
          <p14:tracePt t="189141" x="2435225" y="6421438"/>
          <p14:tracePt t="189158" x="2425700" y="6421438"/>
          <p14:tracePt t="189175" x="2374900" y="6421438"/>
          <p14:tracePt t="189191" x="2228850" y="6421438"/>
          <p14:tracePt t="189208" x="2039938" y="6421438"/>
          <p14:tracePt t="189225" x="1893888" y="6429375"/>
          <p14:tracePt t="189242" x="1843088" y="6429375"/>
          <p14:tracePt t="189258" x="1835150" y="6429375"/>
          <p14:tracePt t="189275" x="1843088" y="6429375"/>
          <p14:tracePt t="189292" x="1843088" y="6421438"/>
          <p14:tracePt t="189309" x="1851025" y="6421438"/>
          <p14:tracePt t="189325" x="1860550" y="6394450"/>
          <p14:tracePt t="189342" x="1860550" y="6378575"/>
          <p14:tracePt t="189359" x="1860550" y="6351588"/>
          <p14:tracePt t="189376" x="1868488" y="6343650"/>
          <p14:tracePt t="189392" x="1885950" y="6308725"/>
          <p14:tracePt t="189409" x="1920875" y="6240463"/>
          <p14:tracePt t="189426" x="1979613" y="6137275"/>
          <p14:tracePt t="189443" x="2092325" y="5965825"/>
          <p14:tracePt t="189460" x="2135188" y="5889625"/>
          <p14:tracePt t="189476" x="2178050" y="5829300"/>
          <p14:tracePt t="189493" x="2185988" y="5803900"/>
          <p14:tracePt t="189510" x="2193925" y="5794375"/>
          <p14:tracePt t="189527" x="2211388" y="5786438"/>
          <p14:tracePt t="189543" x="2236788" y="5786438"/>
          <p14:tracePt t="189560" x="2306638" y="5794375"/>
          <p14:tracePt t="189577" x="2417763" y="5846763"/>
          <p14:tracePt t="189594" x="2536825" y="5897563"/>
          <p14:tracePt t="189610" x="2632075" y="5932488"/>
          <p14:tracePt t="189627" x="2632075" y="5940425"/>
          <p14:tracePt t="189644" x="2632075" y="5949950"/>
          <p14:tracePt t="189660" x="2632075" y="5965825"/>
          <p14:tracePt t="189677" x="2632075" y="5992813"/>
          <p14:tracePt t="189694" x="2632075" y="6069013"/>
          <p14:tracePt t="189711" x="2632075" y="6164263"/>
          <p14:tracePt t="189728" x="2614613" y="6292850"/>
          <p14:tracePt t="189744" x="2614613" y="6386513"/>
          <p14:tracePt t="189761" x="2614613" y="6437313"/>
          <p14:tracePt t="189778" x="2606675" y="6480175"/>
          <p14:tracePt t="189794" x="2597150" y="6497638"/>
          <p14:tracePt t="189843" x="2589213" y="6507163"/>
          <p14:tracePt t="189844" x="2554288" y="6523038"/>
          <p14:tracePt t="189861" x="2460625" y="6550025"/>
          <p14:tracePt t="189878" x="2297113" y="6592888"/>
          <p14:tracePt t="189895" x="2151063" y="6635750"/>
          <p14:tracePt t="189912" x="2022475" y="6661150"/>
          <p14:tracePt t="189928" x="1989138" y="6661150"/>
          <p14:tracePt t="189945" x="1979613" y="6661150"/>
          <p14:tracePt t="190003" x="1979613" y="6643688"/>
          <p14:tracePt t="190004" x="1971675" y="6626225"/>
          <p14:tracePt t="190012" x="1928813" y="6565900"/>
          <p14:tracePt t="190029" x="1817688" y="6472238"/>
          <p14:tracePt t="190046" x="1697038" y="6386513"/>
          <p14:tracePt t="190062" x="1603375" y="6318250"/>
          <p14:tracePt t="190079" x="1577975" y="6275388"/>
          <p14:tracePt t="190096" x="1568450" y="6265863"/>
          <p14:tracePt t="190113" x="1577975" y="6223000"/>
          <p14:tracePt t="190130" x="1585913" y="6189663"/>
          <p14:tracePt t="190146" x="1611313" y="6121400"/>
          <p14:tracePt t="190163" x="1636713" y="6069013"/>
          <p14:tracePt t="190180" x="1671638" y="6026150"/>
          <p14:tracePt t="190197" x="1706563" y="5992813"/>
          <p14:tracePt t="190213" x="1722438" y="5957888"/>
          <p14:tracePt t="190231" x="1731963" y="5949950"/>
          <p14:tracePt t="190247" x="1739900" y="5940425"/>
          <p14:tracePt t="190264" x="1749425" y="5932488"/>
          <p14:tracePt t="190280" x="1757363" y="5922963"/>
          <p14:tracePt t="190297" x="1782763" y="5907088"/>
          <p14:tracePt t="190314" x="1868488" y="5872163"/>
          <p14:tracePt t="190331" x="1963738" y="5864225"/>
          <p14:tracePt t="190347" x="2108200" y="5854700"/>
          <p14:tracePt t="190364" x="2228850" y="5854700"/>
          <p14:tracePt t="190381" x="2382838" y="5897563"/>
          <p14:tracePt t="190398" x="2460625" y="5949950"/>
          <p14:tracePt t="190415" x="2486025" y="5983288"/>
          <p14:tracePt t="190431" x="2511425" y="6018213"/>
          <p14:tracePt t="190448" x="2546350" y="6051550"/>
          <p14:tracePt t="190465" x="2571750" y="6094413"/>
          <p14:tracePt t="190482" x="2571750" y="6103938"/>
          <p14:tracePt t="190498" x="2606675" y="6146800"/>
          <p14:tracePt t="190515" x="2632075" y="6172200"/>
          <p14:tracePt t="190532" x="2665413" y="6223000"/>
          <p14:tracePt t="190549" x="2674938" y="6257925"/>
          <p14:tracePt t="190565" x="2674938" y="6292850"/>
          <p14:tracePt t="190582" x="2674938" y="6308725"/>
          <p14:tracePt t="190599" x="2674938" y="6318250"/>
          <p14:tracePt t="190616" x="2665413" y="6326188"/>
          <p14:tracePt t="190632" x="2657475" y="6343650"/>
          <p14:tracePt t="190649" x="2632075" y="6343650"/>
          <p14:tracePt t="190666" x="2606675" y="6361113"/>
          <p14:tracePt t="190666" x="2597150" y="6361113"/>
          <p14:tracePt t="190683" x="2589213" y="6369050"/>
          <p14:tracePt t="190699" x="2536825" y="6394450"/>
          <p14:tracePt t="190716" x="2435225" y="6437313"/>
          <p14:tracePt t="190734" x="2263775" y="6497638"/>
          <p14:tracePt t="190750" x="2039938" y="6557963"/>
          <p14:tracePt t="190767" x="1936750" y="6575425"/>
          <p14:tracePt t="190783" x="1885950" y="6583363"/>
          <p14:tracePt t="190800" x="1868488" y="6583363"/>
          <p14:tracePt t="190835" x="1860550" y="6583363"/>
          <p14:tracePt t="190859" x="1851025" y="6583363"/>
          <p14:tracePt t="190867" x="1843088" y="6575425"/>
          <p14:tracePt t="190868" x="1800225" y="6550025"/>
          <p14:tracePt t="190884" x="1722438" y="6515100"/>
          <p14:tracePt t="190901" x="1654175" y="6480175"/>
          <p14:tracePt t="190917" x="1611313" y="6437313"/>
          <p14:tracePt t="190934" x="1593850" y="6386513"/>
          <p14:tracePt t="190951" x="1593850" y="6351588"/>
          <p14:tracePt t="190968" x="1593850" y="6308725"/>
          <p14:tracePt t="190984" x="1593850" y="6275388"/>
          <p14:tracePt t="191001" x="1611313" y="6240463"/>
          <p14:tracePt t="191018" x="1628775" y="6215063"/>
          <p14:tracePt t="191018" x="1636713" y="6207125"/>
          <p14:tracePt t="191035" x="1663700" y="6172200"/>
          <p14:tracePt t="191051" x="1689100" y="6146800"/>
          <p14:tracePt t="191068" x="1706563" y="6137275"/>
          <p14:tracePt t="191085" x="1722438" y="6121400"/>
          <p14:tracePt t="191101" x="1749425" y="6094413"/>
          <p14:tracePt t="191118" x="1782763" y="6051550"/>
          <p14:tracePt t="191135" x="1835150" y="6000750"/>
          <p14:tracePt t="191152" x="1885950" y="5949950"/>
          <p14:tracePt t="191168" x="1963738" y="5897563"/>
          <p14:tracePt t="191185" x="2057400" y="5846763"/>
          <p14:tracePt t="191202" x="2254250" y="5761038"/>
          <p14:tracePt t="191219" x="2339975" y="5751513"/>
          <p14:tracePt t="191236" x="2417763" y="5751513"/>
          <p14:tracePt t="191253" x="2503488" y="5761038"/>
          <p14:tracePt t="191269" x="2597150" y="5778500"/>
          <p14:tracePt t="191286" x="2614613" y="5786438"/>
          <p14:tracePt t="191355" x="2614613" y="5794375"/>
          <p14:tracePt t="191363" x="2622550" y="5794375"/>
          <p14:tracePt t="191371" x="2649538" y="5829300"/>
          <p14:tracePt t="191386" x="2700338" y="5880100"/>
          <p14:tracePt t="191403" x="2735263" y="5949950"/>
          <p14:tracePt t="191420" x="2786063" y="6035675"/>
          <p14:tracePt t="191437" x="2803525" y="6078538"/>
          <p14:tracePt t="191453" x="2803525" y="6111875"/>
          <p14:tracePt t="191470" x="2803525" y="6146800"/>
          <p14:tracePt t="191487" x="2803525" y="6164263"/>
          <p14:tracePt t="191522" x="2803525" y="6172200"/>
          <p14:tracePt t="191537" x="2803525" y="6180138"/>
          <p14:tracePt t="191538" x="2794000" y="6189663"/>
          <p14:tracePt t="191554" x="2751138" y="6240463"/>
          <p14:tracePt t="191571" x="2682875" y="6318250"/>
          <p14:tracePt t="191587" x="2589213" y="6403975"/>
          <p14:tracePt t="191604" x="2478088" y="6480175"/>
          <p14:tracePt t="191621" x="2382838" y="6550025"/>
          <p14:tracePt t="191638" x="2322513" y="6592888"/>
          <p14:tracePt t="191655" x="2279650" y="6618288"/>
          <p14:tracePt t="191671" x="2271713" y="6618288"/>
          <p14:tracePt t="191688" x="2263775" y="6618288"/>
          <p14:tracePt t="191705" x="2254250" y="6626225"/>
          <p14:tracePt t="191721" x="2193925" y="6635750"/>
          <p14:tracePt t="191739" x="2092325" y="6635750"/>
          <p14:tracePt t="191756" x="1963738" y="6635750"/>
          <p14:tracePt t="191772" x="1860550" y="6635750"/>
          <p14:tracePt t="191789" x="1825625" y="6608763"/>
          <p14:tracePt t="191805" x="1817688" y="6583363"/>
          <p14:tracePt t="191822" x="1808163" y="6557963"/>
          <p14:tracePt t="191839" x="1808163" y="6523038"/>
          <p14:tracePt t="191856" x="1808163" y="6489700"/>
          <p14:tracePt t="191872" x="1817688" y="6454775"/>
          <p14:tracePt t="191889" x="1817688" y="6429375"/>
          <p14:tracePt t="191906" x="1825625" y="6394450"/>
          <p14:tracePt t="191923" x="1825625" y="6386513"/>
          <p14:tracePt t="191939" x="1825625" y="6361113"/>
          <p14:tracePt t="191956" x="1825625" y="6343650"/>
          <p14:tracePt t="191973" x="1835150" y="6326188"/>
          <p14:tracePt t="191990" x="1843088" y="6283325"/>
          <p14:tracePt t="192006" x="1851025" y="6223000"/>
          <p14:tracePt t="192023" x="1885950" y="6154738"/>
          <p14:tracePt t="192040" x="1928813" y="6069013"/>
          <p14:tracePt t="192057" x="1954213" y="6018213"/>
          <p14:tracePt t="192073" x="1979613" y="5983288"/>
          <p14:tracePt t="192090" x="2006600" y="5957888"/>
          <p14:tracePt t="192107" x="2039938" y="5957888"/>
          <p14:tracePt t="192124" x="2074863" y="5957888"/>
          <p14:tracePt t="192141" x="2108200" y="5957888"/>
          <p14:tracePt t="192157" x="2160588" y="5957888"/>
          <p14:tracePt t="192174" x="2185988" y="5940425"/>
          <p14:tracePt t="192191" x="2246313" y="5915025"/>
          <p14:tracePt t="192208" x="2314575" y="5889625"/>
          <p14:tracePt t="192224" x="2417763" y="5880100"/>
          <p14:tracePt t="192241" x="2511425" y="5907088"/>
          <p14:tracePt t="192258" x="2606675" y="6000750"/>
          <p14:tracePt t="192275" x="2640013" y="6061075"/>
          <p14:tracePt t="192291" x="2657475" y="6121400"/>
          <p14:tracePt t="192308" x="2674938" y="6146800"/>
          <p14:tracePt t="192325" x="2674938" y="6164263"/>
          <p14:tracePt t="192363" x="2682875" y="6172200"/>
          <p14:tracePt t="192387" x="2682875" y="6180138"/>
          <p14:tracePt t="192393" x="2682875" y="6189663"/>
          <p14:tracePt t="192409" x="2682875" y="6197600"/>
          <p14:tracePt t="192426" x="2682875" y="6223000"/>
          <p14:tracePt t="192442" x="2682875" y="6275388"/>
          <p14:tracePt t="192459" x="2665413" y="6308725"/>
          <p14:tracePt t="192476" x="2640013" y="6343650"/>
          <p14:tracePt t="192493" x="2614613" y="6394450"/>
          <p14:tracePt t="192509" x="2589213" y="6411913"/>
          <p14:tracePt t="192526" x="2579688" y="6429375"/>
          <p14:tracePt t="192563" x="2579688" y="6437313"/>
          <p14:tracePt t="192564" x="2563813" y="6446838"/>
          <p14:tracePt t="192576" x="2536825" y="6464300"/>
          <p14:tracePt t="192593" x="2425700" y="6507163"/>
          <p14:tracePt t="192610" x="2193925" y="6575425"/>
          <p14:tracePt t="192627" x="2057400" y="6608763"/>
          <p14:tracePt t="192643" x="2006600" y="6618288"/>
          <p14:tracePt t="192660" x="1979613" y="6618288"/>
          <p14:tracePt t="192677" x="1971675" y="6618288"/>
          <p14:tracePt t="192723" x="1963738" y="6618288"/>
          <p14:tracePt t="192728" x="1963738" y="6600825"/>
          <p14:tracePt t="192744" x="1903413" y="6550025"/>
          <p14:tracePt t="192760" x="1817688" y="6489700"/>
          <p14:tracePt t="192778" x="1646238" y="6411913"/>
          <p14:tracePt t="192794" x="1482725" y="6318250"/>
          <p14:tracePt t="192811" x="1482725" y="6308725"/>
          <p14:tracePt t="192827" x="1482725" y="6300788"/>
          <p14:tracePt t="192844" x="1500188" y="6257925"/>
          <p14:tracePt t="192861" x="1517650" y="6223000"/>
          <p14:tracePt t="192879" x="1550988" y="6172200"/>
          <p14:tracePt t="192895" x="1593850" y="6129338"/>
          <p14:tracePt t="192913" x="1628775" y="6103938"/>
          <p14:tracePt t="192929" x="1654175" y="6078538"/>
          <p14:tracePt t="192946" x="1679575" y="6078538"/>
          <p14:tracePt t="192962" x="1697038" y="6078538"/>
          <p14:tracePt t="193004" x="1706563" y="6069013"/>
          <p14:tracePt t="193020" x="1706563" y="6061075"/>
          <p14:tracePt t="193030" x="1714500" y="6051550"/>
          <p14:tracePt t="193032" x="1731963" y="6035675"/>
          <p14:tracePt t="193046" x="1749425" y="6008688"/>
          <p14:tracePt t="193063" x="1774825" y="5992813"/>
          <p14:tracePt t="193080" x="1808163" y="5983288"/>
          <p14:tracePt t="193097" x="1835150" y="5975350"/>
          <p14:tracePt t="193113" x="1868488" y="5975350"/>
          <p14:tracePt t="193130" x="1903413" y="5983288"/>
          <p14:tracePt t="193147" x="1997075" y="6008688"/>
          <p14:tracePt t="193164" x="2049463" y="6008688"/>
          <p14:tracePt t="193180" x="2065338" y="6008688"/>
          <p14:tracePt t="193197" x="2074863" y="6008688"/>
          <p14:tracePt t="193292" x="2074863" y="6018213"/>
          <p14:tracePt t="193315" x="2074863" y="6026150"/>
          <p14:tracePt t="193332" x="2074863" y="6035675"/>
          <p14:tracePt t="193636" x="2074863" y="6026150"/>
          <p14:tracePt t="193640" x="2065338" y="6018213"/>
          <p14:tracePt t="193650" x="2065338" y="6000750"/>
          <p14:tracePt t="193667" x="2065338" y="5965825"/>
          <p14:tracePt t="193667" x="2065338" y="5949950"/>
          <p14:tracePt t="193684" x="2082800" y="5880100"/>
          <p14:tracePt t="193700" x="2185988" y="5761038"/>
          <p14:tracePt t="193717" x="2297113" y="5622925"/>
          <p14:tracePt t="193733" x="2382838" y="5511800"/>
          <p14:tracePt t="193750" x="2417763" y="5375275"/>
          <p14:tracePt t="193767" x="2443163" y="5221288"/>
          <p14:tracePt t="193784" x="2443163" y="4989513"/>
          <p14:tracePt t="193802" x="2425700" y="4765675"/>
          <p14:tracePt t="193817" x="2425700" y="4508500"/>
          <p14:tracePt t="193834" x="2443163" y="4260850"/>
          <p14:tracePt t="193851" x="2520950" y="3943350"/>
          <p14:tracePt t="193868" x="2546350" y="3763963"/>
          <p14:tracePt t="193884" x="2589213" y="3549650"/>
          <p14:tracePt t="193901" x="2606675" y="3386138"/>
          <p14:tracePt t="193918" x="2614613" y="3249613"/>
          <p14:tracePt t="193935" x="2632075" y="3146425"/>
          <p14:tracePt t="193951" x="2632075" y="3103563"/>
          <p14:tracePt t="193968" x="2632075" y="3060700"/>
          <p14:tracePt t="193985" x="2632075" y="3025775"/>
          <p14:tracePt t="194002" x="2632075" y="2974975"/>
          <p14:tracePt t="194018" x="2632075" y="2914650"/>
          <p14:tracePt t="194035" x="2632075" y="2854325"/>
          <p14:tracePt t="194052" x="2632075" y="2820988"/>
          <p14:tracePt t="194069" x="2649538" y="2760663"/>
          <p14:tracePt t="194085" x="2665413" y="2682875"/>
          <p14:tracePt t="194102" x="2725738" y="2571750"/>
          <p14:tracePt t="194119" x="2760663" y="2503488"/>
          <p14:tracePt t="194136" x="2786063" y="2460625"/>
          <p14:tracePt t="194152" x="2794000" y="2451100"/>
          <p14:tracePt t="194169" x="2828925" y="2425700"/>
          <p14:tracePt t="194186" x="2879725" y="2374900"/>
          <p14:tracePt t="194202" x="2957513" y="2279650"/>
          <p14:tracePt t="194202" x="2982913" y="2236788"/>
          <p14:tracePt t="194220" x="3060700" y="2125663"/>
          <p14:tracePt t="194236" x="3103563" y="2049463"/>
          <p14:tracePt t="194253" x="3136900" y="1979613"/>
          <p14:tracePt t="194270" x="3179763" y="1868488"/>
          <p14:tracePt t="194287" x="3232150" y="1749425"/>
          <p14:tracePt t="194303" x="3292475" y="1654175"/>
          <p14:tracePt t="194320" x="3325813" y="1628775"/>
          <p14:tracePt t="194337" x="3343275" y="1620838"/>
          <p14:tracePt t="194354" x="3386138" y="1611313"/>
          <p14:tracePt t="194370" x="3471863" y="1577975"/>
          <p14:tracePt t="194387" x="3729038" y="1482725"/>
          <p14:tracePt t="194404" x="3832225" y="1439863"/>
          <p14:tracePt t="194420" x="3832225" y="1431925"/>
          <p14:tracePt t="194437" x="3822700" y="1422400"/>
          <p14:tracePt t="194454" x="3814763" y="1422400"/>
          <p14:tracePt t="194471" x="3814763" y="1414463"/>
          <p14:tracePt t="194487" x="3814763" y="1406525"/>
          <p14:tracePt t="194927" x="3814763" y="1397000"/>
          <p14:tracePt t="195004" x="3814763" y="1406525"/>
          <p14:tracePt t="195004" x="3814763" y="1422400"/>
          <p14:tracePt t="195011" x="3822700" y="1439863"/>
          <p14:tracePt t="195024" x="3814763" y="1474788"/>
          <p14:tracePt t="195040" x="3763963" y="1543050"/>
          <p14:tracePt t="195057" x="3635375" y="1620838"/>
          <p14:tracePt t="195074" x="3394075" y="1654175"/>
          <p14:tracePt t="195091" x="3335338" y="1654175"/>
          <p14:tracePt t="195339" x="3343275" y="1654175"/>
          <p14:tracePt t="195347" x="3411538" y="1628775"/>
          <p14:tracePt t="195359" x="3436938" y="1500188"/>
          <p14:tracePt t="195376" x="3454400" y="1363663"/>
          <p14:tracePt t="195392" x="3479800" y="1217613"/>
          <p14:tracePt t="195409" x="3514725" y="1054100"/>
          <p14:tracePt t="195426" x="3557588" y="942975"/>
          <p14:tracePt t="195443" x="3592513" y="882650"/>
          <p14:tracePt t="195459" x="3608388" y="857250"/>
          <p14:tracePt t="195476" x="3617913" y="857250"/>
          <p14:tracePt t="195493" x="3625850" y="857250"/>
          <p14:tracePt t="195510" x="3643313" y="849313"/>
          <p14:tracePt t="195527" x="3651250" y="849313"/>
          <p14:tracePt t="195543" x="3651250" y="831850"/>
          <p14:tracePt t="195635" x="3660775" y="831850"/>
          <p14:tracePt t="195643" x="3678238" y="849313"/>
          <p14:tracePt t="195661" x="3703638" y="849313"/>
          <p14:tracePt t="195677" x="3711575" y="849313"/>
          <p14:tracePt t="195694" x="3721100" y="857250"/>
          <p14:tracePt t="195711" x="3721100" y="892175"/>
          <p14:tracePt t="195728" x="3754438" y="1063625"/>
          <p14:tracePt t="195744" x="3822700" y="1277938"/>
          <p14:tracePt t="195761" x="3925888" y="1465263"/>
          <p14:tracePt t="195778" x="3960813" y="1500188"/>
          <p14:tracePt t="195794" x="3968750" y="1500188"/>
          <p14:tracePt t="195812" x="3978275" y="1500188"/>
          <p14:tracePt t="195828" x="3994150" y="1465263"/>
          <p14:tracePt t="195845" x="4003675" y="1439863"/>
          <p14:tracePt t="195908" x="3994150" y="1439863"/>
          <p14:tracePt t="195916" x="3994150" y="1449388"/>
          <p14:tracePt t="195928" x="3986213" y="1465263"/>
          <p14:tracePt t="195931" x="3986213" y="1492250"/>
          <p14:tracePt t="195979" x="3994150" y="1492250"/>
          <p14:tracePt t="195994" x="4003675" y="1492250"/>
          <p14:tracePt t="196164" x="4003675" y="1482725"/>
          <p14:tracePt t="196196" x="4011613" y="1482725"/>
          <p14:tracePt t="196198" x="4011613" y="1474788"/>
          <p14:tracePt t="196587" x="4003675" y="1474788"/>
          <p14:tracePt t="196603" x="3994150" y="1474788"/>
          <p14:tracePt t="196607" x="3986213" y="1474788"/>
          <p14:tracePt t="196616" x="3968750" y="1492250"/>
          <p14:tracePt t="196632" x="3935413" y="1543050"/>
          <p14:tracePt t="196649" x="3892550" y="1628775"/>
          <p14:tracePt t="196666" x="3797300" y="1765300"/>
          <p14:tracePt t="196683" x="3660775" y="1936750"/>
          <p14:tracePt t="196699" x="3549650" y="2057400"/>
          <p14:tracePt t="196716" x="3403600" y="2193925"/>
          <p14:tracePt t="196733" x="3197225" y="2365375"/>
          <p14:tracePt t="196750" x="2828925" y="2657475"/>
          <p14:tracePt t="196766" x="2554288" y="2854325"/>
          <p14:tracePt t="196783" x="2211388" y="3121025"/>
          <p14:tracePt t="196800" x="2022475" y="3265488"/>
          <p14:tracePt t="196817" x="1835150" y="3411538"/>
          <p14:tracePt t="196833" x="1689100" y="3514725"/>
          <p14:tracePt t="196850" x="1560513" y="3625850"/>
          <p14:tracePt t="196850" x="1492250" y="3686175"/>
          <p14:tracePt t="196867" x="1389063" y="3763963"/>
          <p14:tracePt t="196884" x="1182688" y="3875088"/>
          <p14:tracePt t="196901" x="1011238" y="3951288"/>
          <p14:tracePt t="196917" x="849313" y="4021138"/>
          <p14:tracePt t="196934" x="736600" y="4046538"/>
          <p14:tracePt t="196951" x="693738" y="4054475"/>
          <p14:tracePt t="197019" x="693738" y="4064000"/>
          <p14:tracePt t="197023" x="685800" y="4064000"/>
          <p14:tracePt t="197034" x="650875" y="4079875"/>
          <p14:tracePt t="197051" x="625475" y="4089400"/>
          <p14:tracePt t="197068" x="600075" y="4097338"/>
          <p14:tracePt t="197085" x="592138" y="4097338"/>
          <p14:tracePt t="197179" x="582613" y="4106863"/>
          <p14:tracePt t="197195" x="574675" y="4114800"/>
          <p14:tracePt t="197203" x="557213" y="4132263"/>
          <p14:tracePt t="197203" x="531813" y="4165600"/>
          <p14:tracePt t="197219" x="428625" y="4243388"/>
          <p14:tracePt t="197235" x="274638" y="4329113"/>
          <p14:tracePt t="197253" x="179388" y="4354513"/>
          <p14:tracePt t="197269" x="128588" y="4346575"/>
          <p14:tracePt t="197286" x="111125" y="4321175"/>
          <p14:tracePt t="197303" x="103188" y="4278313"/>
          <p14:tracePt t="197320" x="103188" y="4251325"/>
          <p14:tracePt t="197336" x="103188" y="4235450"/>
          <p14:tracePt t="197353" x="111125" y="4225925"/>
          <p14:tracePt t="197370" x="111125" y="4217988"/>
          <p14:tracePt t="197411" x="103188" y="4217988"/>
          <p14:tracePt t="197427" x="103188" y="4225925"/>
          <p14:tracePt t="197435" x="77788" y="4268788"/>
          <p14:tracePt t="197508" x="85725" y="4268788"/>
          <p14:tracePt t="197523" x="93663" y="4268788"/>
          <p14:tracePt t="197537" x="111125" y="4268788"/>
          <p14:tracePt t="197554" x="120650" y="4260850"/>
          <p14:tracePt t="197554" x="128588" y="4260850"/>
          <p14:tracePt t="197571" x="146050" y="4260850"/>
          <p14:tracePt t="197588" x="179388" y="4268788"/>
          <p14:tracePt t="197604" x="239713" y="4286250"/>
          <p14:tracePt t="197621" x="325438" y="4303713"/>
          <p14:tracePt t="197638" x="420688" y="4303713"/>
          <p14:tracePt t="197654" x="549275" y="4303713"/>
          <p14:tracePt t="197672" x="677863" y="4260850"/>
          <p14:tracePt t="197688" x="822325" y="4200525"/>
          <p14:tracePt t="197705" x="925513" y="4157663"/>
          <p14:tracePt t="197721" x="985838" y="4140200"/>
          <p14:tracePt t="197739" x="1003300" y="4132263"/>
          <p14:tracePt t="197860" x="1003300" y="4122738"/>
          <p14:tracePt t="197907" x="993775" y="4122738"/>
          <p14:tracePt t="198007" x="1003300" y="4122738"/>
          <p14:tracePt t="198027" x="1011238" y="4132263"/>
          <p14:tracePt t="198028" x="1020763" y="4132263"/>
          <p14:tracePt t="198040" x="1036638" y="4157663"/>
          <p14:tracePt t="198057" x="1071563" y="4217988"/>
          <p14:tracePt t="198073" x="1174750" y="4354513"/>
          <p14:tracePt t="198090" x="1449388" y="4697413"/>
          <p14:tracePt t="198090" x="1636713" y="4878388"/>
          <p14:tracePt t="198107" x="1971675" y="5194300"/>
          <p14:tracePt t="198124" x="2271713" y="5435600"/>
          <p14:tracePt t="198141" x="2435225" y="5607050"/>
          <p14:tracePt t="198157" x="2632075" y="5907088"/>
          <p14:tracePt t="198174" x="2778125" y="6180138"/>
          <p14:tracePt t="198191" x="2889250" y="6454775"/>
          <p14:tracePt t="198208" x="2940050" y="6635750"/>
          <p14:tracePt t="198224" x="2974975" y="6772275"/>
          <p14:tracePt t="198241" x="2992438" y="6815138"/>
          <p14:tracePt t="198258" x="3000375" y="6815138"/>
          <p14:tracePt t="198275" x="3008313" y="6797675"/>
          <p14:tracePt t="198291" x="3008313" y="6772275"/>
          <p14:tracePt t="198308" x="3008313" y="6746875"/>
          <p14:tracePt t="198325" x="2992438" y="6737350"/>
          <p14:tracePt t="198342" x="2949575" y="6721475"/>
          <p14:tracePt t="198358" x="2871788" y="6721475"/>
          <p14:tracePt t="198375" x="2751138" y="6729413"/>
          <p14:tracePt t="198392" x="2674938" y="6772275"/>
          <p14:tracePt t="198409" x="2614613" y="6815138"/>
          <p14:tracePt t="198425" x="2589213" y="6823075"/>
          <p14:tracePt t="198467" x="2579688" y="6797675"/>
          <p14:tracePt t="198475" x="2554288" y="6721475"/>
          <p14:tracePt t="198493" x="2536825" y="6686550"/>
          <p14:tracePt t="198509" x="2503488" y="6669088"/>
          <p14:tracePt t="198526" x="2460625" y="6661150"/>
          <p14:tracePt t="198543" x="2339975" y="6651625"/>
          <p14:tracePt t="198560" x="2220913" y="6651625"/>
          <p14:tracePt t="198576" x="2108200" y="6651625"/>
          <p14:tracePt t="198593" x="2092325" y="6651625"/>
          <p14:tracePt t="198635" x="2100263" y="6651625"/>
          <p14:tracePt t="198643" x="2151063" y="6626225"/>
          <p14:tracePt t="198660" x="2178050" y="6592888"/>
          <p14:tracePt t="198677" x="2193925" y="6575425"/>
          <p14:tracePt t="198694" x="2193925" y="6565900"/>
          <p14:tracePt t="198710" x="2193925" y="6557963"/>
          <p14:tracePt t="198803" x="2203450" y="6557963"/>
          <p14:tracePt t="198809" x="2220913" y="6557963"/>
          <p14:tracePt t="198828" x="2236788" y="6540500"/>
          <p14:tracePt t="198845" x="2271713" y="6507163"/>
          <p14:tracePt t="198861" x="2314575" y="6472238"/>
          <p14:tracePt t="198878" x="2357438" y="6454775"/>
          <p14:tracePt t="198895" x="2392363" y="6437313"/>
          <p14:tracePt t="198911" x="2408238" y="6437313"/>
          <p14:tracePt t="199004" x="2417763" y="6437313"/>
          <p14:tracePt t="199019" x="2425700" y="6437313"/>
          <p14:tracePt t="199555" x="2417763" y="6446838"/>
          <p14:tracePt t="199562" x="2408238" y="6446838"/>
          <p14:tracePt t="199582" x="2408238" y="6454775"/>
          <p14:tracePt t="199598" x="2400300" y="6454775"/>
          <p14:tracePt t="199615" x="2400300" y="6464300"/>
          <p14:tracePt t="199660" x="2400300" y="6472238"/>
          <p14:tracePt t="199715" x="2392363" y="6472238"/>
          <p14:tracePt t="199723" x="2374900" y="6480175"/>
          <p14:tracePt t="199734" x="2322513" y="6489700"/>
          <p14:tracePt t="199749" x="2220913" y="6515100"/>
          <p14:tracePt t="199766" x="2065338" y="6532563"/>
          <p14:tracePt t="199783" x="1920875" y="6540500"/>
          <p14:tracePt t="199800" x="1774825" y="6540500"/>
          <p14:tracePt t="199816" x="1620838" y="6540500"/>
          <p14:tracePt t="199833" x="1465263" y="6540500"/>
          <p14:tracePt t="199850" x="1277938" y="6540500"/>
          <p14:tracePt t="199867" x="822325" y="6540500"/>
          <p14:tracePt t="199883" x="549275" y="6507163"/>
          <p14:tracePt t="199900" x="334963" y="6472238"/>
          <p14:tracePt t="199917" x="300038" y="6437313"/>
          <p14:tracePt t="199934" x="300038" y="6403975"/>
          <p14:tracePt t="199950" x="342900" y="6351588"/>
          <p14:tracePt t="199967" x="377825" y="6308725"/>
          <p14:tracePt t="199984" x="403225" y="6249988"/>
          <p14:tracePt t="200001" x="428625" y="6207125"/>
          <p14:tracePt t="200017" x="428625" y="6197600"/>
          <p14:tracePt t="200059" x="420688" y="6197600"/>
          <p14:tracePt t="200075" x="411163" y="6197600"/>
          <p14:tracePt t="200083" x="368300" y="6215063"/>
          <p14:tracePt t="200101" x="368300" y="6223000"/>
          <p14:tracePt t="200139" x="377825" y="6223000"/>
          <p14:tracePt t="200155" x="385763" y="6215063"/>
          <p14:tracePt t="200171" x="385763" y="6197600"/>
          <p14:tracePt t="200179" x="385763" y="6189663"/>
          <p14:tracePt t="200185" x="393700" y="6180138"/>
          <p14:tracePt t="200201" x="393700" y="6172200"/>
          <p14:tracePt t="200218" x="393700" y="6164263"/>
          <p14:tracePt t="200283" x="403225" y="6164263"/>
          <p14:tracePt t="200284" x="411163" y="6164263"/>
          <p14:tracePt t="200307" x="428625" y="6164263"/>
          <p14:tracePt t="200319" x="454025" y="6146800"/>
          <p14:tracePt t="200336" x="471488" y="6121400"/>
          <p14:tracePt t="200353" x="496888" y="6094413"/>
          <p14:tracePt t="200369" x="539750" y="6051550"/>
          <p14:tracePt t="200386" x="574675" y="6026150"/>
          <p14:tracePt t="200403" x="625475" y="6000750"/>
          <p14:tracePt t="200420" x="668338" y="6000750"/>
          <p14:tracePt t="200436" x="728663" y="6000750"/>
          <p14:tracePt t="200453" x="779463" y="6000750"/>
          <p14:tracePt t="200470" x="806450" y="6018213"/>
          <p14:tracePt t="200486" x="814388" y="6018213"/>
          <p14:tracePt t="200539" x="822325" y="6018213"/>
          <p14:tracePt t="200555" x="831850" y="6008688"/>
          <p14:tracePt t="200602" x="839788" y="6008688"/>
          <p14:tracePt t="200603" x="857250" y="6008688"/>
          <p14:tracePt t="200627" x="882650" y="6008688"/>
          <p14:tracePt t="200637" x="917575" y="6008688"/>
          <p14:tracePt t="201363" x="925513" y="6008688"/>
          <p14:tracePt t="201365" x="925513" y="6018213"/>
          <p14:tracePt t="201375" x="993775" y="6051550"/>
          <p14:tracePt t="201391" x="1106488" y="6094413"/>
          <p14:tracePt t="201409" x="1320800" y="6129338"/>
          <p14:tracePt t="201425" x="1500188" y="6129338"/>
          <p14:tracePt t="201442" x="1722438" y="6111875"/>
          <p14:tracePt t="201459" x="2074863" y="6043613"/>
          <p14:tracePt t="201475" x="2528888" y="5907088"/>
          <p14:tracePt t="201492" x="3035300" y="5743575"/>
          <p14:tracePt t="201509" x="3806825" y="5461000"/>
          <p14:tracePt t="201526" x="4465638" y="5186363"/>
          <p14:tracePt t="201542" x="5022850" y="4894263"/>
          <p14:tracePt t="201559" x="5264150" y="4722813"/>
          <p14:tracePt t="201576" x="5400675" y="4646613"/>
          <p14:tracePt t="201593" x="5435600" y="4637088"/>
          <p14:tracePt t="201609" x="5468938" y="4672013"/>
          <p14:tracePt t="201626" x="5511800" y="4818063"/>
          <p14:tracePt t="201643" x="5486400" y="5092700"/>
          <p14:tracePt t="201660" x="5451475" y="5143500"/>
          <p14:tracePt t="201875" x="5478463" y="5075238"/>
          <p14:tracePt t="201876" x="5529263" y="4860925"/>
          <p14:tracePt t="201894" x="5554663" y="4757738"/>
          <p14:tracePt t="201912" x="5614988" y="4654550"/>
          <p14:tracePt t="201928" x="5692775" y="4551363"/>
          <p14:tracePt t="201945" x="5803900" y="4440238"/>
          <p14:tracePt t="201961" x="5864225" y="4354513"/>
          <p14:tracePt t="201978" x="5889625" y="4278313"/>
          <p14:tracePt t="201995" x="5889625" y="4235450"/>
          <p14:tracePt t="202012" x="5872163" y="4217988"/>
          <p14:tracePt t="202028" x="5846763" y="4208463"/>
          <p14:tracePt t="202045" x="5829300" y="4208463"/>
          <p14:tracePt t="202091" x="5829300" y="4200525"/>
          <p14:tracePt t="202096" x="5837238" y="4192588"/>
          <p14:tracePt t="202112" x="5837238" y="4183063"/>
          <p14:tracePt t="202129" x="5829300" y="4157663"/>
          <p14:tracePt t="202145" x="5821363" y="4132263"/>
          <p14:tracePt t="202162" x="5786438" y="4089400"/>
          <p14:tracePt t="202179" x="5768975" y="4079875"/>
          <p14:tracePt t="202283" x="5761038" y="4079875"/>
          <p14:tracePt t="202299" x="5751513" y="4079875"/>
          <p14:tracePt t="202315" x="5743575" y="4079875"/>
          <p14:tracePt t="202316" x="5735638" y="4071938"/>
          <p14:tracePt t="202330" x="5726113" y="4064000"/>
          <p14:tracePt t="202346" x="5726113" y="4054475"/>
          <p14:tracePt t="202387" x="5726113" y="4046538"/>
          <p14:tracePt t="202389" x="5726113" y="4037013"/>
          <p14:tracePt t="202397" x="5743575" y="4029075"/>
          <p14:tracePt t="202414" x="5751513" y="4021138"/>
          <p14:tracePt t="202430" x="5761038" y="4011613"/>
          <p14:tracePt t="202507" x="5768975" y="4021138"/>
          <p14:tracePt t="202531" x="5778500" y="4021138"/>
          <p14:tracePt t="202541" x="5786438" y="4021138"/>
          <p14:tracePt t="202548" x="5794375" y="4021138"/>
          <p14:tracePt t="202564" x="5803900" y="4021138"/>
          <p14:tracePt t="202581" x="5811838" y="4011613"/>
          <p14:tracePt t="202598" x="5837238" y="3994150"/>
          <p14:tracePt t="202615" x="5854700" y="3986213"/>
          <p14:tracePt t="202631" x="5872163" y="3978275"/>
          <p14:tracePt t="202648" x="5880100" y="3978275"/>
          <p14:tracePt t="202695" x="5889625" y="3986213"/>
          <p14:tracePt t="202755" x="5897563" y="3986213"/>
          <p14:tracePt t="202766" x="5907088" y="3986213"/>
          <p14:tracePt t="202963" x="5915025" y="3986213"/>
          <p14:tracePt t="202987" x="5922963" y="3986213"/>
          <p14:tracePt t="203003" x="5932488" y="3986213"/>
          <p14:tracePt t="203004" x="5940425" y="3986213"/>
          <p14:tracePt t="203017" x="5949950" y="3986213"/>
          <p14:tracePt t="203034" x="5965825" y="3986213"/>
          <p14:tracePt t="203050" x="5975350" y="3986213"/>
          <p14:tracePt t="203124" x="5983288" y="3986213"/>
          <p14:tracePt t="203125" x="5992813" y="3986213"/>
          <p14:tracePt t="203134" x="6000750" y="3986213"/>
          <p14:tracePt t="203151" x="6026150" y="3986213"/>
          <p14:tracePt t="203168" x="6069013" y="3986213"/>
          <p14:tracePt t="203184" x="6121400" y="3986213"/>
          <p14:tracePt t="203201" x="6146800" y="3986213"/>
          <p14:tracePt t="203218" x="6164263" y="3968750"/>
          <p14:tracePt t="203235" x="6172200" y="3960813"/>
          <p14:tracePt t="203275" x="6180138" y="3960813"/>
          <p14:tracePt t="203291" x="6189663" y="3960813"/>
          <p14:tracePt t="203307" x="6197600" y="3960813"/>
          <p14:tracePt t="203318" x="6207125" y="3960813"/>
          <p14:tracePt t="203335" x="6215063" y="3960813"/>
          <p14:tracePt t="203352" x="6223000" y="3960813"/>
          <p14:tracePt t="203369" x="6232525" y="3960813"/>
          <p14:tracePt t="203385" x="6240463" y="3960813"/>
          <p14:tracePt t="203402" x="6249988" y="3951288"/>
          <p14:tracePt t="203419" x="6257925" y="3943350"/>
          <p14:tracePt t="203668" x="6275388" y="3960813"/>
          <p14:tracePt t="203675" x="6335713" y="4003675"/>
          <p14:tracePt t="203704" x="6421438" y="4064000"/>
          <p14:tracePt t="203705" x="6480175" y="4106863"/>
          <p14:tracePt t="203720" x="6515100" y="4106863"/>
          <p14:tracePt t="203755" x="6523038" y="4106863"/>
          <p14:tracePt t="203796" x="6532563" y="4106863"/>
          <p14:tracePt t="203803" x="6583363" y="4122738"/>
          <p14:tracePt t="203821" x="6694488" y="4149725"/>
          <p14:tracePt t="203838" x="6840538" y="4175125"/>
          <p14:tracePt t="203855" x="7029450" y="4183063"/>
          <p14:tracePt t="203871" x="7158038" y="4183063"/>
          <p14:tracePt t="203888" x="7261225" y="4157663"/>
          <p14:tracePt t="203905" x="7329488" y="4132263"/>
          <p14:tracePt t="203922" x="7372350" y="4114800"/>
          <p14:tracePt t="203938" x="7407275" y="4089400"/>
          <p14:tracePt t="203955" x="7415213" y="4089400"/>
          <p14:tracePt t="203972" x="7415213" y="4079875"/>
          <p14:tracePt t="203989" x="7423150" y="4079875"/>
          <p14:tracePt t="204005" x="7440613" y="4071938"/>
          <p14:tracePt t="204022" x="7483475" y="4046538"/>
          <p14:tracePt t="204039" x="7535863" y="4011613"/>
          <p14:tracePt t="204056" x="7569200" y="3978275"/>
          <p14:tracePt t="204072" x="7621588" y="3943350"/>
          <p14:tracePt t="204089" x="7654925" y="3925888"/>
          <p14:tracePt t="204106" x="7672388" y="3908425"/>
          <p14:tracePt t="204235" x="7680325" y="3908425"/>
          <p14:tracePt t="204635" x="7680325" y="3917950"/>
          <p14:tracePt t="205123" x="7680325" y="3908425"/>
          <p14:tracePt t="205128" x="7672388" y="3908425"/>
          <p14:tracePt t="205145" x="7664450" y="3883025"/>
          <p14:tracePt t="205162" x="7612063" y="3840163"/>
          <p14:tracePt t="205179" x="7535863" y="3779838"/>
          <p14:tracePt t="205196" x="7397750" y="3711575"/>
          <p14:tracePt t="205212" x="7132638" y="3600450"/>
          <p14:tracePt t="205229" x="6746875" y="3489325"/>
          <p14:tracePt t="205245" x="6249988" y="3368675"/>
          <p14:tracePt t="205263" x="5768975" y="3265488"/>
          <p14:tracePt t="205279" x="5135563" y="3146425"/>
          <p14:tracePt t="205296" x="4714875" y="3051175"/>
          <p14:tracePt t="205312" x="4422775" y="3008313"/>
          <p14:tracePt t="205330" x="4294188" y="3008313"/>
          <p14:tracePt t="205346" x="4225925" y="3111500"/>
          <p14:tracePt t="205363" x="4157663" y="3257550"/>
          <p14:tracePt t="205380" x="4106863" y="3454400"/>
          <p14:tracePt t="205396" x="3960813" y="3779838"/>
          <p14:tracePt t="205413" x="3849688" y="4064000"/>
          <p14:tracePt t="205430" x="3763963" y="4311650"/>
          <p14:tracePt t="205447" x="3754438" y="4457700"/>
          <p14:tracePt t="205463" x="3763963" y="4568825"/>
          <p14:tracePt t="205480" x="3840163" y="4637088"/>
          <p14:tracePt t="205497" x="3943350" y="4689475"/>
          <p14:tracePt t="205514" x="4114800" y="4732338"/>
          <p14:tracePt t="205530" x="4465638" y="4783138"/>
          <p14:tracePt t="205547" x="4886325" y="4878388"/>
          <p14:tracePt t="205564" x="5451475" y="5006975"/>
          <p14:tracePt t="205581" x="5735638" y="5075238"/>
          <p14:tracePt t="205597" x="5854700" y="5100638"/>
          <p14:tracePt t="205635" x="5864225" y="5100638"/>
          <p14:tracePt t="205715" x="5854700" y="5100638"/>
          <p14:tracePt t="205731" x="5846763" y="5108575"/>
          <p14:tracePt t="205734" x="5846763" y="5118100"/>
          <p14:tracePt t="206307" x="5846763" y="5126038"/>
          <p14:tracePt t="206747" x="5854700" y="5126038"/>
          <p14:tracePt t="206779" x="5854700" y="5118100"/>
          <p14:tracePt t="20740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1000" y="-228600"/>
            <a:ext cx="82946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ea typeface="黑体" pitchFamily="2" charset="-122"/>
              </a:rPr>
              <a:t>7.3  </a:t>
            </a:r>
            <a:r>
              <a:rPr lang="zh-CN" altLang="en-US" sz="4000" b="1">
                <a:solidFill>
                  <a:schemeClr val="tx2"/>
                </a:solidFill>
              </a:rPr>
              <a:t>定时</a:t>
            </a:r>
            <a:r>
              <a:rPr lang="en-US" altLang="zh-CN" sz="4000" b="1">
                <a:solidFill>
                  <a:schemeClr val="tx2"/>
                </a:solidFill>
              </a:rPr>
              <a:t>/</a:t>
            </a:r>
            <a:r>
              <a:rPr lang="zh-CN" altLang="en-US" sz="4000" b="1">
                <a:solidFill>
                  <a:schemeClr val="tx2"/>
                </a:solidFill>
              </a:rPr>
              <a:t>计数器的工作方式（模式）</a:t>
            </a:r>
            <a:r>
              <a:rPr lang="zh-CN" altLang="en-US" sz="44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762000"/>
            <a:ext cx="9144000" cy="630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对</a:t>
            </a:r>
            <a:r>
              <a:rPr lang="en-US" altLang="zh-CN" sz="2800" b="1" dirty="0"/>
              <a:t>TMOD</a:t>
            </a:r>
            <a:r>
              <a:rPr lang="zh-CN" altLang="en-US" sz="2800" b="1" dirty="0"/>
              <a:t>寄存器的</a:t>
            </a:r>
            <a:r>
              <a:rPr lang="en-US" altLang="zh-CN" sz="2800" b="1" dirty="0"/>
              <a:t>M1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M0</a:t>
            </a:r>
            <a:r>
              <a:rPr lang="zh-CN" altLang="en-US" sz="2800" b="1" dirty="0"/>
              <a:t>位的设置，可</a:t>
            </a:r>
            <a:r>
              <a:rPr lang="zh-CN" altLang="en-US" sz="2800" b="1" dirty="0" smtClean="0"/>
              <a:t>选择</a:t>
            </a:r>
            <a:r>
              <a:rPr lang="en-US" altLang="zh-CN" sz="2800" b="1" dirty="0" smtClean="0"/>
              <a:t>4</a:t>
            </a:r>
            <a:r>
              <a:rPr lang="zh-CN" altLang="en-US" sz="2800" b="1" dirty="0" smtClean="0"/>
              <a:t>种</a:t>
            </a:r>
            <a:r>
              <a:rPr lang="zh-CN" altLang="en-US" sz="2800" b="1" dirty="0"/>
              <a:t>工作方式，即方式</a:t>
            </a:r>
            <a:r>
              <a:rPr lang="en-US" altLang="zh-CN" sz="2800" b="1" dirty="0"/>
              <a:t>0</a:t>
            </a:r>
            <a:r>
              <a:rPr lang="zh-CN" altLang="en-US" sz="2800" b="1" dirty="0"/>
              <a:t>、方式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、方式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和方式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。</a:t>
            </a:r>
          </a:p>
          <a:p>
            <a:pPr>
              <a:defRPr/>
            </a:pPr>
            <a:r>
              <a:rPr lang="zh-CN" altLang="en-US" sz="2800" b="1" dirty="0"/>
              <a:t>下面用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、</a:t>
            </a:r>
            <a:r>
              <a:rPr lang="en-US" altLang="zh-CN" sz="2800" b="1" dirty="0" err="1"/>
              <a:t>TLx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x=1</a:t>
            </a:r>
            <a:r>
              <a:rPr lang="zh-CN" altLang="en-US" sz="2800" b="1" dirty="0"/>
              <a:t>或</a:t>
            </a:r>
            <a:r>
              <a:rPr lang="en-US" altLang="zh-CN" sz="2800" b="1" dirty="0"/>
              <a:t>0</a:t>
            </a:r>
            <a:r>
              <a:rPr lang="zh-CN" altLang="en-US" sz="2800" b="1" dirty="0"/>
              <a:t>）表示</a:t>
            </a:r>
            <a:r>
              <a:rPr lang="en-US" altLang="zh-CN" sz="2800" b="1" dirty="0"/>
              <a:t>TH1 TL1 TH0 TL0</a:t>
            </a:r>
            <a:r>
              <a:rPr lang="zh-CN" altLang="en-US" sz="2800" b="1" dirty="0"/>
              <a:t>。</a:t>
            </a:r>
          </a:p>
          <a:p>
            <a:pPr>
              <a:defRPr/>
            </a:pPr>
            <a:r>
              <a:rPr lang="zh-CN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1.</a:t>
            </a:r>
            <a:r>
              <a:rPr lang="zh-CN" altLang="en-US" sz="3200" b="1" dirty="0">
                <a:solidFill>
                  <a:schemeClr val="tx2"/>
                </a:solidFill>
              </a:rPr>
              <a:t>方式</a:t>
            </a:r>
            <a:r>
              <a:rPr lang="zh-CN" altLang="en-US" sz="3200" b="1" dirty="0"/>
              <a:t> 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800" b="1" dirty="0">
                <a:solidFill>
                  <a:srgbClr val="FF0066"/>
                </a:solidFill>
              </a:rPr>
              <a:t>★</a:t>
            </a:r>
            <a:r>
              <a:rPr lang="zh-CN" altLang="en-US" sz="2800" b="1" dirty="0"/>
              <a:t>定时器</a:t>
            </a:r>
            <a:r>
              <a:rPr lang="en-US" altLang="zh-CN" sz="2800" b="1" dirty="0"/>
              <a:t>(T0</a:t>
            </a:r>
            <a:r>
              <a:rPr lang="zh-CN" altLang="en-US" sz="2800" b="1" dirty="0"/>
              <a:t>或</a:t>
            </a:r>
            <a:r>
              <a:rPr lang="en-US" altLang="zh-CN" sz="2800" b="1" dirty="0"/>
              <a:t>T1)</a:t>
            </a:r>
            <a:r>
              <a:rPr lang="zh-CN" altLang="en-US" sz="2800" b="1" dirty="0"/>
              <a:t>工作于</a:t>
            </a:r>
            <a:r>
              <a:rPr lang="en-US" altLang="zh-CN" sz="2800" b="1" dirty="0"/>
              <a:t>13</a:t>
            </a:r>
            <a:r>
              <a:rPr lang="zh-CN" altLang="en-US" sz="2800" b="1" dirty="0"/>
              <a:t>位定时、计数方式。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800" b="1" dirty="0"/>
              <a:t>用于计数方式时最大计数值为 </a:t>
            </a:r>
            <a:r>
              <a:rPr lang="en-US" altLang="zh-CN" sz="2800" b="1" dirty="0"/>
              <a:t>2</a:t>
            </a:r>
            <a:r>
              <a:rPr lang="en-US" altLang="zh-CN" sz="2800" b="1" baseline="30000" dirty="0"/>
              <a:t>13 </a:t>
            </a:r>
            <a:r>
              <a:rPr lang="zh-CN" altLang="en-US" sz="2800" dirty="0"/>
              <a:t>＝</a:t>
            </a:r>
            <a:r>
              <a:rPr lang="zh-CN" altLang="en-US" sz="2800" b="1" baseline="30000" dirty="0"/>
              <a:t> </a:t>
            </a:r>
            <a:r>
              <a:rPr lang="en-US" altLang="zh-CN" sz="2800" b="1" dirty="0"/>
              <a:t>8192</a:t>
            </a:r>
            <a:r>
              <a:rPr lang="zh-CN" altLang="en-US" sz="2800" b="1" dirty="0"/>
              <a:t>个脉冲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800" b="1" dirty="0"/>
              <a:t>用于定时工作时，定时时间为：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800" b="1" dirty="0"/>
              <a:t>   </a:t>
            </a:r>
            <a:r>
              <a:rPr lang="zh-CN" altLang="en-US" sz="2800" dirty="0"/>
              <a:t>  </a:t>
            </a:r>
            <a:r>
              <a:rPr lang="en-US" altLang="zh-CN" sz="2800" b="1" dirty="0"/>
              <a:t>t</a:t>
            </a:r>
            <a:r>
              <a:rPr lang="zh-CN" altLang="en-US" sz="2800" b="1" dirty="0"/>
              <a:t>＝</a:t>
            </a:r>
            <a:r>
              <a:rPr lang="en-US" altLang="zh-CN" sz="2800" b="1" dirty="0"/>
              <a:t>(2</a:t>
            </a:r>
            <a:r>
              <a:rPr lang="en-US" altLang="zh-CN" sz="2800" b="1" baseline="30000" dirty="0"/>
              <a:t>13</a:t>
            </a:r>
            <a:r>
              <a:rPr lang="en-US" altLang="zh-CN" sz="2800" b="1" dirty="0"/>
              <a:t>-Tx</a:t>
            </a:r>
            <a:r>
              <a:rPr lang="zh-CN" altLang="en-US" sz="2800" b="1" dirty="0"/>
              <a:t>初值</a:t>
            </a:r>
            <a:r>
              <a:rPr lang="en-US" altLang="zh-CN" sz="2800" b="1" dirty="0"/>
              <a:t>) ×</a:t>
            </a:r>
            <a:r>
              <a:rPr lang="zh-CN" altLang="en-US" sz="2800" b="1" dirty="0"/>
              <a:t>机器周期</a:t>
            </a:r>
            <a:endParaRPr lang="en-US" altLang="zh-CN" sz="2800" b="1" dirty="0"/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800" b="1" dirty="0">
                <a:solidFill>
                  <a:srgbClr val="FF0066"/>
                </a:solidFill>
              </a:rPr>
              <a:t>★</a:t>
            </a:r>
            <a:r>
              <a:rPr lang="zh-CN" altLang="en-US" sz="2800" b="1" dirty="0"/>
              <a:t>在这种模式下，</a:t>
            </a:r>
            <a:r>
              <a:rPr lang="en-US" altLang="zh-CN" sz="2800" b="1" dirty="0"/>
              <a:t>16</a:t>
            </a:r>
            <a:r>
              <a:rPr lang="zh-CN" altLang="en-US" sz="2800" b="1" dirty="0"/>
              <a:t>寄存器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和</a:t>
            </a:r>
            <a:r>
              <a:rPr lang="en-US" altLang="zh-CN" sz="2800" b="1" dirty="0" err="1"/>
              <a:t>TLx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只用</a:t>
            </a:r>
            <a:r>
              <a:rPr lang="en-US" altLang="zh-CN" sz="2800" b="1" dirty="0"/>
              <a:t>13</a:t>
            </a:r>
            <a:r>
              <a:rPr lang="zh-CN" altLang="en-US" sz="2800" b="1" dirty="0"/>
              <a:t>位，其中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占高</a:t>
            </a:r>
            <a:r>
              <a:rPr lang="en-US" altLang="zh-CN" sz="2800" b="1" dirty="0"/>
              <a:t>8</a:t>
            </a:r>
            <a:r>
              <a:rPr lang="zh-CN" altLang="en-US" sz="2800" b="1" dirty="0"/>
              <a:t>位。其中</a:t>
            </a:r>
            <a:r>
              <a:rPr lang="en-US" altLang="zh-CN" sz="2800" b="1" dirty="0" err="1"/>
              <a:t>TLx</a:t>
            </a:r>
            <a:r>
              <a:rPr lang="zh-CN" altLang="en-US" sz="2800" b="1" dirty="0"/>
              <a:t>占低</a:t>
            </a:r>
            <a:r>
              <a:rPr lang="en-US" altLang="zh-CN" sz="2800" b="1" dirty="0"/>
              <a:t>5</a:t>
            </a:r>
            <a:r>
              <a:rPr lang="zh-CN" altLang="en-US" sz="2800" b="1" dirty="0"/>
              <a:t>位， </a:t>
            </a:r>
            <a:r>
              <a:rPr lang="en-US" altLang="zh-CN" sz="2800" b="1" dirty="0" err="1"/>
              <a:t>TLx</a:t>
            </a:r>
            <a:r>
              <a:rPr lang="zh-CN" altLang="en-US" sz="2800" b="1" dirty="0"/>
              <a:t>的高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位末用。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800" b="1" dirty="0">
                <a:solidFill>
                  <a:srgbClr val="FF0066"/>
                </a:solidFill>
              </a:rPr>
              <a:t>★</a:t>
            </a:r>
            <a:r>
              <a:rPr lang="zh-CN" altLang="en-US" sz="2800" b="1" dirty="0"/>
              <a:t>当</a:t>
            </a:r>
            <a:r>
              <a:rPr lang="en-US" altLang="zh-CN" sz="2800" b="1" dirty="0" err="1"/>
              <a:t>TLx</a:t>
            </a:r>
            <a:r>
              <a:rPr lang="zh-CN" altLang="en-US" sz="2800" b="1" dirty="0"/>
              <a:t>的低</a:t>
            </a:r>
            <a:r>
              <a:rPr lang="en-US" altLang="zh-CN" sz="2800" b="1" dirty="0"/>
              <a:t>5</a:t>
            </a:r>
            <a:r>
              <a:rPr lang="zh-CN" altLang="en-US" sz="2800" b="1" dirty="0"/>
              <a:t>位溢出时向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进位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而</a:t>
            </a:r>
            <a:r>
              <a:rPr lang="en-US" altLang="zh-CN" sz="2800" b="1" dirty="0" err="1"/>
              <a:t>THx</a:t>
            </a:r>
            <a:r>
              <a:rPr lang="zh-CN" altLang="en-US" sz="2800" b="1" dirty="0"/>
              <a:t>溢出时硬件置位</a:t>
            </a:r>
            <a:r>
              <a:rPr lang="en-US" altLang="zh-CN" sz="2800" b="1" dirty="0" err="1"/>
              <a:t>TFx</a:t>
            </a:r>
            <a:r>
              <a:rPr lang="zh-CN" altLang="en-US" sz="2800" b="1" dirty="0"/>
              <a:t>，并申请中断。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altLang="zh-CN" sz="2800" b="1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99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239" x="4568825" y="3429000"/>
          <p14:tracePt t="11241" x="4568825" y="3421063"/>
          <p14:tracePt t="11256" x="4568825" y="3411538"/>
          <p14:tracePt t="11273" x="4568825" y="3394075"/>
          <p14:tracePt t="11289" x="4568825" y="3378200"/>
          <p14:tracePt t="11306" x="4551363" y="3360738"/>
          <p14:tracePt t="11323" x="4465638" y="3335338"/>
          <p14:tracePt t="11340" x="4337050" y="3300413"/>
          <p14:tracePt t="11356" x="4200525" y="3232150"/>
          <p14:tracePt t="11356" x="0" y="0"/>
        </p14:tracePtLst>
        <p14:tracePtLst>
          <p14:tracePt t="11559" x="1954213" y="2657475"/>
          <p14:tracePt t="11561" x="1954213" y="2640013"/>
          <p14:tracePt t="11574" x="2039938" y="2511425"/>
          <p14:tracePt t="11591" x="2160588" y="2425700"/>
          <p14:tracePt t="11608" x="2339975" y="2306638"/>
          <p14:tracePt t="11624" x="2468563" y="2220913"/>
          <p14:tracePt t="11641" x="2528888" y="2185988"/>
          <p14:tracePt t="11658" x="2528888" y="2178050"/>
          <p14:tracePt t="11675" x="2511425" y="2168525"/>
          <p14:tracePt t="11692" x="2382838" y="2100263"/>
          <p14:tracePt t="11708" x="2271713" y="1989138"/>
          <p14:tracePt t="11725" x="2254250" y="1928813"/>
          <p14:tracePt t="11742" x="2271713" y="1893888"/>
          <p14:tracePt t="11759" x="2314575" y="1800225"/>
          <p14:tracePt t="11776" x="2322513" y="1731963"/>
          <p14:tracePt t="11792" x="2297113" y="1646238"/>
          <p14:tracePt t="11809" x="2057400" y="1431925"/>
          <p14:tracePt t="11826" x="1431925" y="1122363"/>
          <p14:tracePt t="11842" x="403225" y="788988"/>
          <p14:tracePt t="11859" x="0" y="642938"/>
          <p14:tracePt t="11876" x="0" y="600075"/>
          <p14:tracePt t="11919" x="0" y="592138"/>
          <p14:tracePt t="11943" x="34925" y="574675"/>
          <p14:tracePt t="11944" x="85725" y="574675"/>
          <p14:tracePt t="11960" x="163513" y="574675"/>
          <p14:tracePt t="11976" x="188913" y="608013"/>
          <p14:tracePt t="11993" x="179388" y="642938"/>
          <p14:tracePt t="12010" x="146050" y="677863"/>
          <p14:tracePt t="12027" x="120650" y="711200"/>
          <p14:tracePt t="12044" x="120650" y="728663"/>
          <p14:tracePt t="12151" x="136525" y="746125"/>
          <p14:tracePt t="12159" x="188913" y="822325"/>
          <p14:tracePt t="12178" x="257175" y="917575"/>
          <p14:tracePt t="12194" x="360363" y="1028700"/>
          <p14:tracePt t="12211" x="463550" y="1089025"/>
          <p14:tracePt t="12228" x="549275" y="1096963"/>
          <p14:tracePt t="12245" x="650875" y="1089025"/>
          <p14:tracePt t="12261" x="806450" y="1028700"/>
          <p14:tracePt t="12278" x="968375" y="950913"/>
          <p14:tracePt t="12295" x="1200150" y="882650"/>
          <p14:tracePt t="12312" x="1235075" y="882650"/>
          <p14:tracePt t="12399" x="1243013" y="882650"/>
          <p14:tracePt t="12415" x="1260475" y="882650"/>
          <p14:tracePt t="12429" x="1293813" y="882650"/>
          <p14:tracePt t="12446" x="1346200" y="882650"/>
          <p14:tracePt t="12462" x="1449388" y="882650"/>
          <p14:tracePt t="12479" x="1636713" y="882650"/>
          <p14:tracePt t="12496" x="1757363" y="900113"/>
          <p14:tracePt t="12513" x="1903413" y="925513"/>
          <p14:tracePt t="12530" x="2014538" y="942975"/>
          <p14:tracePt t="12546" x="2117725" y="942975"/>
          <p14:tracePt t="12563" x="2211388" y="942975"/>
          <p14:tracePt t="12580" x="2339975" y="942975"/>
          <p14:tracePt t="12597" x="2546350" y="942975"/>
          <p14:tracePt t="12613" x="2743200" y="942975"/>
          <p14:tracePt t="12630" x="2914650" y="950913"/>
          <p14:tracePt t="12647" x="3025775" y="950913"/>
          <p14:tracePt t="12664" x="3035300" y="950913"/>
          <p14:tracePt t="12680" x="3043238" y="950913"/>
          <p14:tracePt t="12719" x="3051175" y="950913"/>
          <p14:tracePt t="12727" x="3060700" y="950913"/>
          <p14:tracePt t="12735" x="3086100" y="950913"/>
          <p14:tracePt t="12747" x="3146425" y="968375"/>
          <p14:tracePt t="12764" x="3240088" y="993775"/>
          <p14:tracePt t="12781" x="3394075" y="1028700"/>
          <p14:tracePt t="12797" x="3565525" y="1079500"/>
          <p14:tracePt t="12815" x="3754438" y="1106488"/>
          <p14:tracePt t="12831" x="3935413" y="1114425"/>
          <p14:tracePt t="12848" x="3986213" y="1114425"/>
          <p14:tracePt t="12864" x="4021138" y="1114425"/>
          <p14:tracePt t="12882" x="4029075" y="1114425"/>
          <p14:tracePt t="12951" x="4037013" y="1114425"/>
          <p14:tracePt t="12959" x="4046538" y="1114425"/>
          <p14:tracePt t="12966" x="4079875" y="1122363"/>
          <p14:tracePt t="12982" x="4149725" y="1139825"/>
          <p14:tracePt t="12999" x="4278313" y="1139825"/>
          <p14:tracePt t="13015" x="4414838" y="1139825"/>
          <p14:tracePt t="13032" x="4543425" y="1139825"/>
          <p14:tracePt t="13049" x="4689475" y="1139825"/>
          <p14:tracePt t="13066" x="4775200" y="1165225"/>
          <p14:tracePt t="13082" x="4808538" y="1182688"/>
          <p14:tracePt t="13099" x="4818063" y="1200150"/>
          <p14:tracePt t="13116" x="4826000" y="1208088"/>
          <p14:tracePt t="13159" x="4835525" y="1208088"/>
          <p14:tracePt t="13168" x="4843463" y="1208088"/>
          <p14:tracePt t="13168" x="4860925" y="1208088"/>
          <p14:tracePt t="13183" x="4946650" y="1192213"/>
          <p14:tracePt t="13200" x="5014913" y="1174750"/>
          <p14:tracePt t="13216" x="5065713" y="1157288"/>
          <p14:tracePt t="13233" x="5075238" y="1157288"/>
          <p14:tracePt t="13295" x="5065713" y="1157288"/>
          <p14:tracePt t="13448" x="5057775" y="1157288"/>
          <p14:tracePt t="13503" x="5057775" y="1165225"/>
          <p14:tracePt t="14585" x="5049838" y="1165225"/>
          <p14:tracePt t="14594" x="5040313" y="1165225"/>
          <p14:tracePt t="14632" x="5032375" y="1165225"/>
          <p14:tracePt t="14671" x="5022850" y="1165225"/>
          <p14:tracePt t="14684" x="5014913" y="1165225"/>
          <p14:tracePt t="14692" x="5006975" y="1165225"/>
          <p14:tracePt t="14708" x="4989513" y="1165225"/>
          <p14:tracePt t="14725" x="4979988" y="1165225"/>
          <p14:tracePt t="14741" x="4972050" y="1174750"/>
          <p14:tracePt t="14758" x="4946650" y="1182688"/>
          <p14:tracePt t="14775" x="4929188" y="1182688"/>
          <p14:tracePt t="14792" x="4894263" y="1182688"/>
          <p14:tracePt t="14809" x="4808538" y="1192213"/>
          <p14:tracePt t="14826" x="4654550" y="1208088"/>
          <p14:tracePt t="14842" x="4500563" y="1217613"/>
          <p14:tracePt t="14859" x="4329113" y="1225550"/>
          <p14:tracePt t="14876" x="4208463" y="1225550"/>
          <p14:tracePt t="14893" x="4132263" y="1225550"/>
          <p14:tracePt t="14909" x="4079875" y="1235075"/>
          <p14:tracePt t="14926" x="4071938" y="1235075"/>
          <p14:tracePt t="14943" x="4054475" y="1235075"/>
          <p14:tracePt t="14960" x="4011613" y="1250950"/>
          <p14:tracePt t="14977" x="3900488" y="1260475"/>
          <p14:tracePt t="14993" x="3746500" y="1268413"/>
          <p14:tracePt t="15010" x="3635375" y="1268413"/>
          <p14:tracePt t="15026" x="3608388" y="1268413"/>
          <p14:tracePt t="15071" x="3625850" y="1268413"/>
          <p14:tracePt t="15080" x="3643313" y="1260475"/>
          <p14:tracePt t="15093" x="3651250" y="1260475"/>
          <p14:tracePt t="15095" x="3694113" y="1235075"/>
          <p14:tracePt t="15127" x="3703638" y="1225550"/>
          <p14:tracePt t="15167" x="3694113" y="1225550"/>
          <p14:tracePt t="15183" x="3694113" y="1235075"/>
          <p14:tracePt t="15194" x="3686175" y="1243013"/>
          <p14:tracePt t="15239" x="3694113" y="1243013"/>
          <p14:tracePt t="15255" x="3711575" y="1243013"/>
          <p14:tracePt t="15255" x="3736975" y="1235075"/>
          <p14:tracePt t="15263" x="3771900" y="1225550"/>
          <p14:tracePt t="15277" x="3857625" y="1200150"/>
          <p14:tracePt t="15294" x="4097338" y="1182688"/>
          <p14:tracePt t="15311" x="4251325" y="1182688"/>
          <p14:tracePt t="15328" x="4379913" y="1182688"/>
          <p14:tracePt t="15345" x="4449763" y="1182688"/>
          <p14:tracePt t="15361" x="4483100" y="1182688"/>
          <p14:tracePt t="15378" x="4483100" y="1192213"/>
          <p14:tracePt t="15463" x="4475163" y="1192213"/>
          <p14:tracePt t="15471" x="4457700" y="1200150"/>
          <p14:tracePt t="15479" x="4243388" y="1235075"/>
          <p14:tracePt t="15496" x="4021138" y="1260475"/>
          <p14:tracePt t="15512" x="3754438" y="1277938"/>
          <p14:tracePt t="15529" x="3635375" y="1293813"/>
          <p14:tracePt t="15546" x="3625850" y="1293813"/>
          <p14:tracePt t="15584" x="3643313" y="1293813"/>
          <p14:tracePt t="15584" x="3668713" y="1277938"/>
          <p14:tracePt t="15596" x="3711575" y="1260475"/>
          <p14:tracePt t="15613" x="3763963" y="1235075"/>
          <p14:tracePt t="15629" x="3797300" y="1235075"/>
          <p14:tracePt t="15646" x="3892550" y="1235075"/>
          <p14:tracePt t="15663" x="4003675" y="1250950"/>
          <p14:tracePt t="15680" x="4157663" y="1285875"/>
          <p14:tracePt t="15696" x="4251325" y="1293813"/>
          <p14:tracePt t="15713" x="4354513" y="1293813"/>
          <p14:tracePt t="15730" x="4406900" y="1285875"/>
          <p14:tracePt t="15747" x="4432300" y="1268413"/>
          <p14:tracePt t="15816" x="4389438" y="1285875"/>
          <p14:tracePt t="15823" x="4337050" y="1311275"/>
          <p14:tracePt t="15831" x="4183063" y="1346200"/>
          <p14:tracePt t="15831" x="4089400" y="1363663"/>
          <p14:tracePt t="15847" x="3857625" y="1371600"/>
          <p14:tracePt t="15864" x="3729038" y="1371600"/>
          <p14:tracePt t="15881" x="3660775" y="1363663"/>
          <p14:tracePt t="15897" x="3651250" y="1346200"/>
          <p14:tracePt t="15915" x="3651250" y="1328738"/>
          <p14:tracePt t="15931" x="3660775" y="1320800"/>
          <p14:tracePt t="15991" x="3668713" y="1320800"/>
          <p14:tracePt t="15997" x="3678238" y="1320800"/>
          <p14:tracePt t="16015" x="3789363" y="1285875"/>
          <p14:tracePt t="16032" x="3960813" y="1235075"/>
          <p14:tracePt t="16048" x="4106863" y="1192213"/>
          <p14:tracePt t="16065" x="4268788" y="1149350"/>
          <p14:tracePt t="16082" x="4432300" y="1131888"/>
          <p14:tracePt t="16099" x="4508500" y="1131888"/>
          <p14:tracePt t="16167" x="4508500" y="1139825"/>
          <p14:tracePt t="16175" x="4508500" y="1149350"/>
          <p14:tracePt t="16183" x="4500563" y="1157288"/>
          <p14:tracePt t="16271" x="4508500" y="1157288"/>
          <p14:tracePt t="16519" x="4500563" y="1157288"/>
          <p14:tracePt t="16539" x="4483100" y="1165225"/>
          <p14:tracePt t="16551" x="4475163" y="1165225"/>
          <p14:tracePt t="16615" x="4465638" y="1165225"/>
          <p14:tracePt t="16635" x="4449763" y="1165225"/>
          <p14:tracePt t="16636" x="4422775" y="1182688"/>
          <p14:tracePt t="16652" x="4364038" y="1192213"/>
          <p14:tracePt t="16669" x="4286250" y="1225550"/>
          <p14:tracePt t="16685" x="4183063" y="1250950"/>
          <p14:tracePt t="16702" x="4037013" y="1285875"/>
          <p14:tracePt t="16719" x="3917950" y="1311275"/>
          <p14:tracePt t="16736" x="3814763" y="1346200"/>
          <p14:tracePt t="16752" x="3668713" y="1389063"/>
          <p14:tracePt t="16769" x="3479800" y="1431925"/>
          <p14:tracePt t="16786" x="3171825" y="1482725"/>
          <p14:tracePt t="16803" x="2846388" y="1543050"/>
          <p14:tracePt t="16819" x="2503488" y="1611313"/>
          <p14:tracePt t="16836" x="2332038" y="1654175"/>
          <p14:tracePt t="16853" x="2254250" y="1663700"/>
          <p14:tracePt t="16870" x="2246313" y="1663700"/>
          <p14:tracePt t="16943" x="2246313" y="1671638"/>
          <p14:tracePt t="16954" x="2185988" y="1689100"/>
          <p14:tracePt t="16970" x="2022475" y="1714500"/>
          <p14:tracePt t="16987" x="1920875" y="1714500"/>
          <p14:tracePt t="17003" x="1868488" y="1706563"/>
          <p14:tracePt t="17020" x="1868488" y="1697038"/>
          <p14:tracePt t="17037" x="1885950" y="1689100"/>
          <p14:tracePt t="17054" x="1928813" y="1663700"/>
          <p14:tracePt t="17070" x="1989138" y="1620838"/>
          <p14:tracePt t="17088" x="2006600" y="1603375"/>
          <p14:tracePt t="17143" x="1997075" y="1603375"/>
          <p14:tracePt t="17154" x="1979613" y="1603375"/>
          <p14:tracePt t="17155" x="1971675" y="1603375"/>
          <p14:tracePt t="17171" x="1963738" y="1603375"/>
          <p14:tracePt t="17247" x="1971675" y="1603375"/>
          <p14:tracePt t="17319" x="1963738" y="1603375"/>
          <p14:tracePt t="17339" x="1954213" y="1611313"/>
          <p14:tracePt t="17340" x="1946275" y="1620838"/>
          <p14:tracePt t="17479" x="1946275" y="1628775"/>
          <p14:tracePt t="17487" x="1928813" y="1636713"/>
          <p14:tracePt t="17831" x="1936750" y="1636713"/>
          <p14:tracePt t="17839" x="1963738" y="1646238"/>
          <p14:tracePt t="17859" x="1997075" y="1646238"/>
          <p14:tracePt t="17875" x="2049463" y="1636713"/>
          <p14:tracePt t="17892" x="2160588" y="1593850"/>
          <p14:tracePt t="17909" x="2306638" y="1543050"/>
          <p14:tracePt t="17926" x="2511425" y="1508125"/>
          <p14:tracePt t="17942" x="2708275" y="1500188"/>
          <p14:tracePt t="17959" x="2965450" y="1500188"/>
          <p14:tracePt t="17976" x="3060700" y="1492250"/>
          <p14:tracePt t="17992" x="3121025" y="1482725"/>
          <p14:tracePt t="18010" x="3136900" y="1482725"/>
          <p14:tracePt t="18026" x="3154363" y="1482725"/>
          <p14:tracePt t="18043" x="3179763" y="1474788"/>
          <p14:tracePt t="18059" x="3206750" y="1474788"/>
          <p14:tracePt t="18077" x="3222625" y="1465263"/>
          <p14:tracePt t="18093" x="3232150" y="1465263"/>
          <p14:tracePt t="18191" x="3240088" y="1465263"/>
          <p14:tracePt t="18239" x="3249613" y="1465263"/>
          <p14:tracePt t="18287" x="3257550" y="1465263"/>
          <p14:tracePt t="18294" x="3265488" y="1465263"/>
          <p14:tracePt t="18311" x="3317875" y="1465263"/>
          <p14:tracePt t="18328" x="3368675" y="1449388"/>
          <p14:tracePt t="18344" x="3446463" y="1431925"/>
          <p14:tracePt t="18361" x="3557588" y="1422400"/>
          <p14:tracePt t="18378" x="3651250" y="1422400"/>
          <p14:tracePt t="18395" x="3771900" y="1422400"/>
          <p14:tracePt t="18411" x="3840163" y="1422400"/>
          <p14:tracePt t="18428" x="3908425" y="1422400"/>
          <p14:tracePt t="18445" x="3943350" y="1422400"/>
          <p14:tracePt t="18462" x="3968750" y="1422400"/>
          <p14:tracePt t="18478" x="4046538" y="1422400"/>
          <p14:tracePt t="18496" x="4097338" y="1422400"/>
          <p14:tracePt t="18512" x="4140200" y="1422400"/>
          <p14:tracePt t="18529" x="4175125" y="1422400"/>
          <p14:tracePt t="18647" x="4183063" y="1422400"/>
          <p14:tracePt t="18664" x="4192588" y="1422400"/>
          <p14:tracePt t="18665" x="4208463" y="1422400"/>
          <p14:tracePt t="18680" x="4225925" y="1422400"/>
          <p14:tracePt t="18696" x="4243388" y="1422400"/>
          <p14:tracePt t="18713" x="4278313" y="1422400"/>
          <p14:tracePt t="18730" x="4346575" y="1422400"/>
          <p14:tracePt t="18747" x="4475163" y="1449388"/>
          <p14:tracePt t="18763" x="4654550" y="1457325"/>
          <p14:tracePt t="18780" x="4835525" y="1465263"/>
          <p14:tracePt t="18797" x="5006975" y="1474788"/>
          <p14:tracePt t="18814" x="5100638" y="1474788"/>
          <p14:tracePt t="18830" x="5203825" y="1457325"/>
          <p14:tracePt t="18848" x="5237163" y="1457325"/>
          <p14:tracePt t="18864" x="5254625" y="1457325"/>
          <p14:tracePt t="18881" x="5289550" y="1465263"/>
          <p14:tracePt t="18897" x="5332413" y="1474788"/>
          <p14:tracePt t="18914" x="5400675" y="1492250"/>
          <p14:tracePt t="18931" x="5451475" y="1492250"/>
          <p14:tracePt t="18948" x="5521325" y="1482725"/>
          <p14:tracePt t="18965" x="5572125" y="1465263"/>
          <p14:tracePt t="18981" x="5640388" y="1431925"/>
          <p14:tracePt t="18998" x="5700713" y="1414463"/>
          <p14:tracePt t="19014" x="5794375" y="1389063"/>
          <p14:tracePt t="19032" x="5811838" y="1389063"/>
          <p14:tracePt t="19655" x="5811838" y="1397000"/>
          <p14:tracePt t="19703" x="5803900" y="1397000"/>
          <p14:tracePt t="19735" x="5794375" y="1397000"/>
          <p14:tracePt t="19759" x="5786438" y="1397000"/>
          <p14:tracePt t="19783" x="5778500" y="1406525"/>
          <p14:tracePt t="19791" x="5761038" y="1414463"/>
          <p14:tracePt t="19802" x="5743575" y="1414463"/>
          <p14:tracePt t="19819" x="5726113" y="1431925"/>
          <p14:tracePt t="19836" x="5692775" y="1457325"/>
          <p14:tracePt t="19852" x="5657850" y="1474788"/>
          <p14:tracePt t="19869" x="5607050" y="1508125"/>
          <p14:tracePt t="19886" x="5511800" y="1585913"/>
          <p14:tracePt t="19903" x="5435600" y="1654175"/>
          <p14:tracePt t="19919" x="5340350" y="1739900"/>
          <p14:tracePt t="19936" x="5264150" y="1808163"/>
          <p14:tracePt t="19953" x="5211763" y="1851025"/>
          <p14:tracePt t="19969" x="5186363" y="1868488"/>
          <p14:tracePt t="19987" x="5178425" y="1868488"/>
          <p14:tracePt t="20003" x="5168900" y="1878013"/>
          <p14:tracePt t="20020" x="5151438" y="1893888"/>
          <p14:tracePt t="20037" x="5126038" y="1911350"/>
          <p14:tracePt t="20053" x="5083175" y="1928813"/>
          <p14:tracePt t="20070" x="5022850" y="1963738"/>
          <p14:tracePt t="20087" x="4997450" y="1979613"/>
          <p14:tracePt t="20104" x="4972050" y="2006600"/>
          <p14:tracePt t="20121" x="4946650" y="2039938"/>
          <p14:tracePt t="20137" x="4911725" y="2082800"/>
          <p14:tracePt t="20154" x="4868863" y="2135188"/>
          <p14:tracePt t="20171" x="4818063" y="2193925"/>
          <p14:tracePt t="20188" x="4765675" y="2271713"/>
          <p14:tracePt t="20204" x="4714875" y="2392363"/>
          <p14:tracePt t="20221" x="4664075" y="2493963"/>
          <p14:tracePt t="20238" x="4611688" y="2614613"/>
          <p14:tracePt t="20238" x="4594225" y="2657475"/>
          <p14:tracePt t="20255" x="4560888" y="2768600"/>
          <p14:tracePt t="20271" x="4500563" y="2906713"/>
          <p14:tracePt t="20288" x="4449763" y="3043238"/>
          <p14:tracePt t="20305" x="4414838" y="3189288"/>
          <p14:tracePt t="20321" x="4379913" y="3308350"/>
          <p14:tracePt t="20338" x="4337050" y="3436938"/>
          <p14:tracePt t="20355" x="4303713" y="3565525"/>
          <p14:tracePt t="20372" x="4286250" y="3668713"/>
          <p14:tracePt t="20388" x="4268788" y="3763963"/>
          <p14:tracePt t="20406" x="4251325" y="3840163"/>
          <p14:tracePt t="20422" x="4235450" y="3951288"/>
          <p14:tracePt t="20422" x="4235450" y="4011613"/>
          <p14:tracePt t="20439" x="4208463" y="4132263"/>
          <p14:tracePt t="20455" x="4183063" y="4243388"/>
          <p14:tracePt t="20473" x="4157663" y="4379913"/>
          <p14:tracePt t="20489" x="4132263" y="4525963"/>
          <p14:tracePt t="20506" x="4114800" y="4646613"/>
          <p14:tracePt t="20522" x="4097338" y="4765675"/>
          <p14:tracePt t="20539" x="4079875" y="4878388"/>
          <p14:tracePt t="20556" x="4071938" y="4989513"/>
          <p14:tracePt t="20573" x="4064000" y="5065713"/>
          <p14:tracePt t="20589" x="4046538" y="5186363"/>
          <p14:tracePt t="20606" x="4021138" y="5332413"/>
          <p14:tracePt t="20623" x="3994150" y="5435600"/>
          <p14:tracePt t="20640" x="3986213" y="5521325"/>
          <p14:tracePt t="20657" x="3960813" y="5614988"/>
          <p14:tracePt t="20674" x="3951288" y="5683250"/>
          <p14:tracePt t="20690" x="3951288" y="5718175"/>
          <p14:tracePt t="20707" x="3951288" y="5726113"/>
          <p14:tracePt t="21008" x="3951288" y="5718175"/>
          <p14:tracePt t="21009" x="3968750" y="5692775"/>
          <p14:tracePt t="21026" x="3994150" y="5649913"/>
          <p14:tracePt t="21044" x="4037013" y="5589588"/>
          <p14:tracePt t="21060" x="4132263" y="5494338"/>
          <p14:tracePt t="21077" x="4235450" y="5400675"/>
          <p14:tracePt t="21094" x="4364038" y="5297488"/>
          <p14:tracePt t="21111" x="4518025" y="5168900"/>
          <p14:tracePt t="21127" x="4757738" y="4946650"/>
          <p14:tracePt t="21144" x="4886325" y="4818063"/>
          <p14:tracePt t="21160" x="5049838" y="4621213"/>
          <p14:tracePt t="21178" x="5178425" y="4457700"/>
          <p14:tracePt t="21194" x="5246688" y="4321175"/>
          <p14:tracePt t="21211" x="5314950" y="4175125"/>
          <p14:tracePt t="21227" x="5340350" y="4037013"/>
          <p14:tracePt t="21244" x="5349875" y="3917950"/>
          <p14:tracePt t="21261" x="5349875" y="3822700"/>
          <p14:tracePt t="21278" x="5340350" y="3678238"/>
          <p14:tracePt t="21295" x="5322888" y="3549650"/>
          <p14:tracePt t="21311" x="5314950" y="3335338"/>
          <p14:tracePt t="21328" x="5314950" y="3206750"/>
          <p14:tracePt t="21345" x="5314950" y="3078163"/>
          <p14:tracePt t="21362" x="5307013" y="2992438"/>
          <p14:tracePt t="21378" x="5289550" y="2914650"/>
          <p14:tracePt t="21395" x="5280025" y="2836863"/>
          <p14:tracePt t="21412" x="5237163" y="2743200"/>
          <p14:tracePt t="21429" x="5211763" y="2682875"/>
          <p14:tracePt t="21445" x="5168900" y="2589213"/>
          <p14:tracePt t="21462" x="5143500" y="2511425"/>
          <p14:tracePt t="21479" x="5108575" y="2425700"/>
          <p14:tracePt t="21479" x="5092700" y="2400300"/>
          <p14:tracePt t="21496" x="5075238" y="2349500"/>
          <p14:tracePt t="21512" x="5040313" y="2263775"/>
          <p14:tracePt t="21529" x="5014913" y="2211388"/>
          <p14:tracePt t="21546" x="4979988" y="2143125"/>
          <p14:tracePt t="21563" x="4946650" y="2092325"/>
          <p14:tracePt t="21579" x="4921250" y="2039938"/>
          <p14:tracePt t="21596" x="4851400" y="1989138"/>
          <p14:tracePt t="21613" x="4818063" y="1963738"/>
          <p14:tracePt t="21628" x="4765675" y="1928813"/>
          <p14:tracePt t="21645" x="4722813" y="1903413"/>
          <p14:tracePt t="21662" x="4646613" y="1843088"/>
          <p14:tracePt t="21680" x="4551363" y="1808163"/>
          <p14:tracePt t="21696" x="4457700" y="1757363"/>
          <p14:tracePt t="21713" x="4346575" y="1689100"/>
          <p14:tracePt t="21729" x="4208463" y="1646238"/>
          <p14:tracePt t="21746" x="4106863" y="1620838"/>
          <p14:tracePt t="21762" x="4011613" y="1603375"/>
          <p14:tracePt t="21779" x="3935413" y="1603375"/>
          <p14:tracePt t="21796" x="3865563" y="1603375"/>
          <p14:tracePt t="21813" x="3832225" y="1603375"/>
          <p14:tracePt t="21829" x="3779838" y="1603375"/>
          <p14:tracePt t="21829" x="3754438" y="1603375"/>
          <p14:tracePt t="21847" x="3721100" y="1603375"/>
          <p14:tracePt t="21863" x="3694113" y="1603375"/>
          <p14:tracePt t="22016" x="3686175" y="1603375"/>
          <p14:tracePt t="22040" x="3678238" y="1603375"/>
          <p14:tracePt t="22184" x="3678238" y="1611313"/>
          <p14:tracePt t="22209" x="3668713" y="1620838"/>
          <p14:tracePt t="22216" x="3651250" y="1628775"/>
          <p14:tracePt t="22328" x="3651250" y="1636713"/>
          <p14:tracePt t="22350" x="3643313" y="1636713"/>
          <p14:tracePt t="22352" x="3625850" y="1646238"/>
          <p14:tracePt t="22367" x="3575050" y="1679575"/>
          <p14:tracePt t="22367" x="3549650" y="1697038"/>
          <p14:tracePt t="22384" x="3479800" y="1731963"/>
          <p14:tracePt t="22400" x="3463925" y="1731963"/>
          <p14:tracePt t="22512" x="3454400" y="1731963"/>
          <p14:tracePt t="22520" x="3446463" y="1739900"/>
          <p14:tracePt t="22528" x="3436938" y="1739900"/>
          <p14:tracePt t="22536" x="3394075" y="1774825"/>
          <p14:tracePt t="22551" x="3292475" y="1808163"/>
          <p14:tracePt t="22568" x="3249613" y="1817688"/>
          <p14:tracePt t="22784" x="3257550" y="1808163"/>
          <p14:tracePt t="22802" x="3265488" y="1808163"/>
          <p14:tracePt t="22804" x="3275013" y="1808163"/>
          <p14:tracePt t="22819" x="3282950" y="1800225"/>
          <p14:tracePt t="22880" x="3282950" y="1792288"/>
          <p14:tracePt t="22884" x="3300413" y="1792288"/>
          <p14:tracePt t="22903" x="3317875" y="1792288"/>
          <p14:tracePt t="22920" x="3360738" y="1792288"/>
          <p14:tracePt t="22937" x="3436938" y="1800225"/>
          <p14:tracePt t="22954" x="3497263" y="1808163"/>
          <p14:tracePt t="22970" x="3582988" y="1808163"/>
          <p14:tracePt t="22987" x="3635375" y="1808163"/>
          <p14:tracePt t="23004" x="3694113" y="1817688"/>
          <p14:tracePt t="23021" x="3763963" y="1817688"/>
          <p14:tracePt t="23037" x="3832225" y="1817688"/>
          <p14:tracePt t="23054" x="3943350" y="1825625"/>
          <p14:tracePt t="23071" x="4054475" y="1825625"/>
          <p14:tracePt t="23088" x="4251325" y="1817688"/>
          <p14:tracePt t="23104" x="4346575" y="1792288"/>
          <p14:tracePt t="23121" x="4414838" y="1774825"/>
          <p14:tracePt t="23138" x="4457700" y="1765300"/>
          <p14:tracePt t="23155" x="4492625" y="1765300"/>
          <p14:tracePt t="23171" x="4500563" y="1765300"/>
          <p14:tracePt t="23320" x="4492625" y="1765300"/>
          <p14:tracePt t="23336" x="4414838" y="1800225"/>
          <p14:tracePt t="23356" x="4225925" y="1825625"/>
          <p14:tracePt t="23373" x="3994150" y="1835150"/>
          <p14:tracePt t="23389" x="3694113" y="1851025"/>
          <p14:tracePt t="23406" x="3454400" y="1868488"/>
          <p14:tracePt t="23423" x="3197225" y="1911350"/>
          <p14:tracePt t="23439" x="2949575" y="1997075"/>
          <p14:tracePt t="23456" x="2692400" y="2057400"/>
          <p14:tracePt t="23473" x="2332038" y="2108200"/>
          <p14:tracePt t="23490" x="1843088" y="2135188"/>
          <p14:tracePt t="23506" x="1517650" y="2151063"/>
          <p14:tracePt t="23523" x="1293813" y="2168525"/>
          <p14:tracePt t="23540" x="1243013" y="2168525"/>
          <p14:tracePt t="23584" x="1250950" y="2160588"/>
          <p14:tracePt t="23590" x="1293813" y="2151063"/>
          <p14:tracePt t="23607" x="1311275" y="2135188"/>
          <p14:tracePt t="23848" x="1303338" y="2135188"/>
          <p14:tracePt t="24456" x="1311275" y="2135188"/>
          <p14:tracePt t="24472" x="1320800" y="2135188"/>
          <p14:tracePt t="24480" x="1328738" y="2135188"/>
          <p14:tracePt t="24495" x="1363663" y="2135188"/>
          <p14:tracePt t="24512" x="1379538" y="2135188"/>
          <p14:tracePt t="24528" x="1406525" y="2135188"/>
          <p14:tracePt t="24545" x="1431925" y="2135188"/>
          <p14:tracePt t="24562" x="1457325" y="2135188"/>
          <p14:tracePt t="24579" x="1492250" y="2135188"/>
          <p14:tracePt t="24595" x="1535113" y="2135188"/>
          <p14:tracePt t="24612" x="1585913" y="2125663"/>
          <p14:tracePt t="24629" x="1636713" y="2125663"/>
          <p14:tracePt t="24646" x="1706563" y="2117725"/>
          <p14:tracePt t="24662" x="1765300" y="2117725"/>
          <p14:tracePt t="24662" x="1808163" y="2108200"/>
          <p14:tracePt t="24680" x="1903413" y="2108200"/>
          <p14:tracePt t="24696" x="1979613" y="2100263"/>
          <p14:tracePt t="24713" x="2057400" y="2082800"/>
          <p14:tracePt t="24730" x="2100263" y="2065338"/>
          <p14:tracePt t="24746" x="2193925" y="2057400"/>
          <p14:tracePt t="24763" x="2254250" y="2049463"/>
          <p14:tracePt t="24780" x="2332038" y="2039938"/>
          <p14:tracePt t="24797" x="2382838" y="2032000"/>
          <p14:tracePt t="24814" x="2451100" y="2022475"/>
          <p14:tracePt t="24830" x="2486025" y="2014538"/>
          <p14:tracePt t="24847" x="2546350" y="2006600"/>
          <p14:tracePt t="24864" x="2606675" y="1997075"/>
          <p14:tracePt t="24880" x="2657475" y="1989138"/>
          <p14:tracePt t="24897" x="2735263" y="1979613"/>
          <p14:tracePt t="24914" x="2786063" y="1971675"/>
          <p14:tracePt t="24931" x="2803525" y="1971675"/>
          <p14:tracePt t="24947" x="2811463" y="1971675"/>
          <p14:tracePt t="24984" x="2820988" y="1971675"/>
          <p14:tracePt t="25008" x="2828925" y="1971675"/>
          <p14:tracePt t="25016" x="2846388" y="1971675"/>
          <p14:tracePt t="25031" x="2879725" y="1954213"/>
          <p14:tracePt t="25048" x="2889250" y="1954213"/>
          <p14:tracePt t="25065" x="2897188" y="1954213"/>
          <p14:tracePt t="25152" x="2889250" y="1954213"/>
          <p14:tracePt t="25154" x="2879725" y="1954213"/>
          <p14:tracePt t="25165" x="2836863" y="1971675"/>
          <p14:tracePt t="25182" x="2794000" y="1971675"/>
          <p14:tracePt t="25199" x="2649538" y="1989138"/>
          <p14:tracePt t="25216" x="2511425" y="1989138"/>
          <p14:tracePt t="25233" x="2271713" y="1989138"/>
          <p14:tracePt t="25249" x="1851025" y="1989138"/>
          <p14:tracePt t="25266" x="1465263" y="1989138"/>
          <p14:tracePt t="25283" x="1054100" y="1989138"/>
          <p14:tracePt t="25299" x="865188" y="1979613"/>
          <p14:tracePt t="25316" x="839788" y="1979613"/>
          <p14:tracePt t="25360" x="857250" y="1971675"/>
          <p14:tracePt t="25367" x="892175" y="1963738"/>
          <p14:tracePt t="25383" x="925513" y="1936750"/>
          <p14:tracePt t="25400" x="935038" y="1928813"/>
          <p14:tracePt t="25617" x="925513" y="1928813"/>
          <p14:tracePt t="25885" x="925513" y="1936750"/>
          <p14:tracePt t="25913" x="935038" y="1936750"/>
          <p14:tracePt t="25913" x="942975" y="1936750"/>
          <p14:tracePt t="25945" x="950913" y="1936750"/>
          <p14:tracePt t="25953" x="968375" y="1946275"/>
          <p14:tracePt t="25971" x="1003300" y="1963738"/>
          <p14:tracePt t="25988" x="1036638" y="1971675"/>
          <p14:tracePt t="26004" x="1106488" y="1989138"/>
          <p14:tracePt t="26021" x="1149350" y="1989138"/>
          <p14:tracePt t="26038" x="1182688" y="1989138"/>
          <p14:tracePt t="26055" x="1200150" y="1989138"/>
          <p14:tracePt t="26071" x="1208088" y="1989138"/>
          <p14:tracePt t="26129" x="1217613" y="1989138"/>
          <p14:tracePt t="26136" x="1235075" y="1989138"/>
          <p14:tracePt t="26155" x="1250950" y="1989138"/>
          <p14:tracePt t="26172" x="1293813" y="1997075"/>
          <p14:tracePt t="26189" x="1320800" y="1997075"/>
          <p14:tracePt t="26205" x="1346200" y="1997075"/>
          <p14:tracePt t="26222" x="1371600" y="1997075"/>
          <p14:tracePt t="26240" x="1379538" y="1997075"/>
          <p14:tracePt t="26329" x="1389063" y="1997075"/>
          <p14:tracePt t="26345" x="1397000" y="1997075"/>
          <p14:tracePt t="26352" x="1406525" y="1997075"/>
          <p14:tracePt t="26361" x="1449388" y="1971675"/>
          <p14:tracePt t="26373" x="1508125" y="1928813"/>
          <p14:tracePt t="26389" x="1568450" y="1885950"/>
          <p14:tracePt t="26407" x="1628775" y="1843088"/>
          <p14:tracePt t="26423" x="1654175" y="1817688"/>
          <p14:tracePt t="26440" x="1671638" y="1808163"/>
          <p14:tracePt t="26569" x="1679575" y="1817688"/>
          <p14:tracePt t="26577" x="1689100" y="1835150"/>
          <p14:tracePt t="26591" x="1706563" y="1868488"/>
          <p14:tracePt t="26608" x="1714500" y="1903413"/>
          <p14:tracePt t="26608" x="1722438" y="1911350"/>
          <p14:tracePt t="26625" x="1722438" y="1920875"/>
          <p14:tracePt t="26641" x="1731963" y="1928813"/>
          <p14:tracePt t="26760" x="1731963" y="1936750"/>
          <p14:tracePt t="26776" x="1731963" y="1946275"/>
          <p14:tracePt t="26793" x="1731963" y="1954213"/>
          <p14:tracePt t="27385" x="1739900" y="1954213"/>
          <p14:tracePt t="27388" x="1749425" y="1954213"/>
          <p14:tracePt t="27395" x="1757363" y="1954213"/>
          <p14:tracePt t="27412" x="1765300" y="1954213"/>
          <p14:tracePt t="27429" x="1774825" y="1954213"/>
          <p14:tracePt t="27445" x="1782763" y="1954213"/>
          <p14:tracePt t="27462" x="1792288" y="1946275"/>
          <p14:tracePt t="27479" x="1808163" y="1936750"/>
          <p14:tracePt t="27496" x="1835150" y="1936750"/>
          <p14:tracePt t="27512" x="1893888" y="1936750"/>
          <p14:tracePt t="27530" x="1928813" y="1928813"/>
          <p14:tracePt t="27546" x="1963738" y="1920875"/>
          <p14:tracePt t="27563" x="1979613" y="1920875"/>
          <p14:tracePt t="27580" x="2014538" y="1903413"/>
          <p14:tracePt t="27596" x="2049463" y="1893888"/>
          <p14:tracePt t="27613" x="2074863" y="1893888"/>
          <p14:tracePt t="27630" x="2117725" y="1893888"/>
          <p14:tracePt t="27647" x="2178050" y="1893888"/>
          <p14:tracePt t="27663" x="2220913" y="1893888"/>
          <p14:tracePt t="27663" x="2236788" y="1893888"/>
          <p14:tracePt t="27681" x="2271713" y="1893888"/>
          <p14:tracePt t="27697" x="2289175" y="1893888"/>
          <p14:tracePt t="27714" x="2306638" y="1885950"/>
          <p14:tracePt t="27730" x="2332038" y="1878013"/>
          <p14:tracePt t="27747" x="2349500" y="1878013"/>
          <p14:tracePt t="27764" x="2365375" y="1878013"/>
          <p14:tracePt t="27857" x="2374900" y="1878013"/>
          <p14:tracePt t="27889" x="2382838" y="1878013"/>
          <p14:tracePt t="27976" x="2382838" y="1885950"/>
          <p14:tracePt t="28249" x="2392363" y="1893888"/>
          <p14:tracePt t="28251" x="2374900" y="1885950"/>
          <p14:tracePt t="28336" x="2382838" y="1893888"/>
          <p14:tracePt t="28336" x="2392363" y="1903413"/>
          <p14:tracePt t="28360" x="2400300" y="1903413"/>
          <p14:tracePt t="28368" x="2443163" y="1920875"/>
          <p14:tracePt t="28384" x="2493963" y="1928813"/>
          <p14:tracePt t="28400" x="2579688" y="1946275"/>
          <p14:tracePt t="28417" x="2657475" y="1954213"/>
          <p14:tracePt t="28434" x="2725738" y="1963738"/>
          <p14:tracePt t="28451" x="2760663" y="1971675"/>
          <p14:tracePt t="28467" x="2768600" y="1971675"/>
          <p14:tracePt t="28484" x="2778125" y="1971675"/>
          <p14:tracePt t="28501" x="2786063" y="1979613"/>
          <p14:tracePt t="28518" x="2794000" y="1979613"/>
          <p14:tracePt t="28534" x="2803525" y="1979613"/>
          <p14:tracePt t="28551" x="2820988" y="1979613"/>
          <p14:tracePt t="28551" x="2836863" y="1979613"/>
          <p14:tracePt t="28568" x="2871788" y="1979613"/>
          <p14:tracePt t="28585" x="2914650" y="1979613"/>
          <p14:tracePt t="28602" x="2922588" y="1979613"/>
          <p14:tracePt t="28618" x="2940050" y="1979613"/>
          <p14:tracePt t="28656" x="2949575" y="1979613"/>
          <p14:tracePt t="28672" x="2957513" y="1979613"/>
          <p14:tracePt t="28680" x="2965450" y="1979613"/>
          <p14:tracePt t="28688" x="3025775" y="1979613"/>
          <p14:tracePt t="28702" x="3086100" y="1979613"/>
          <p14:tracePt t="28719" x="3146425" y="1979613"/>
          <p14:tracePt t="28736" x="3189288" y="1979613"/>
          <p14:tracePt t="28752" x="3197225" y="1979613"/>
          <p14:tracePt t="28872" x="3206750" y="1979613"/>
          <p14:tracePt t="28880" x="3214688" y="1979613"/>
          <p14:tracePt t="29689" x="3222625" y="1979613"/>
          <p14:tracePt t="29690" x="3257550" y="1979613"/>
          <p14:tracePt t="29708" x="3325813" y="1997075"/>
          <p14:tracePt t="29725" x="3386138" y="2006600"/>
          <p14:tracePt t="29741" x="3436938" y="2014538"/>
          <p14:tracePt t="29758" x="3489325" y="2022475"/>
          <p14:tracePt t="29774" x="3514725" y="2022475"/>
          <p14:tracePt t="29832" x="3522663" y="2022475"/>
          <p14:tracePt t="29844" x="3532188" y="2022475"/>
          <p14:tracePt t="29859" x="3565525" y="2032000"/>
          <p14:tracePt t="29875" x="3608388" y="2032000"/>
          <p14:tracePt t="29892" x="3651250" y="2032000"/>
          <p14:tracePt t="29909" x="3678238" y="2032000"/>
          <p14:tracePt t="30240" x="3686175" y="2032000"/>
          <p14:tracePt t="30265" x="3694113" y="2032000"/>
          <p14:tracePt t="30280" x="3703638" y="2032000"/>
          <p14:tracePt t="30288" x="3711575" y="2032000"/>
          <p14:tracePt t="30294" x="3729038" y="2032000"/>
          <p14:tracePt t="30311" x="3789363" y="2032000"/>
          <p14:tracePt t="30328" x="3935413" y="2032000"/>
          <p14:tracePt t="30345" x="4046538" y="2022475"/>
          <p14:tracePt t="30361" x="4071938" y="2022475"/>
          <p14:tracePt t="30378" x="4079875" y="2022475"/>
          <p14:tracePt t="30760" x="4089400" y="2022475"/>
          <p14:tracePt t="30769" x="4097338" y="2032000"/>
          <p14:tracePt t="30780" x="4122738" y="2039938"/>
          <p14:tracePt t="30797" x="4140200" y="2039938"/>
          <p14:tracePt t="30814" x="4165600" y="2039938"/>
          <p14:tracePt t="30830" x="4175125" y="2039938"/>
          <p14:tracePt t="30847" x="4149725" y="2065338"/>
          <p14:tracePt t="30864" x="4037013" y="2135188"/>
          <p14:tracePt t="30881" x="3986213" y="2168525"/>
          <p14:tracePt t="31119" x="4064000" y="2151063"/>
          <p14:tracePt t="31132" x="4217988" y="2125663"/>
          <p14:tracePt t="31133" x="4818063" y="1997075"/>
          <p14:tracePt t="31149" x="5118100" y="1946275"/>
          <p14:tracePt t="31166" x="5246688" y="1936750"/>
          <p14:tracePt t="31182" x="5400675" y="1920875"/>
          <p14:tracePt t="31199" x="5589588" y="1903413"/>
          <p14:tracePt t="31216" x="5803900" y="1878013"/>
          <p14:tracePt t="31232" x="5907088" y="1868488"/>
          <p14:tracePt t="31249" x="5957888" y="1868488"/>
          <p14:tracePt t="31266" x="5992813" y="1860550"/>
          <p14:tracePt t="31283" x="6018213" y="1860550"/>
          <p14:tracePt t="31299" x="6026150" y="1851025"/>
          <p14:tracePt t="31344" x="6035675" y="1851025"/>
          <p14:tracePt t="31441" x="6043613" y="1851025"/>
          <p14:tracePt t="31456" x="6051550" y="1851025"/>
          <p14:tracePt t="31467" x="6061075" y="1851025"/>
          <p14:tracePt t="31471" x="6086475" y="1851025"/>
          <p14:tracePt t="31484" x="6137275" y="1868488"/>
          <p14:tracePt t="31500" x="6232525" y="1893888"/>
          <p14:tracePt t="31517" x="6378575" y="1936750"/>
          <p14:tracePt t="31534" x="6507163" y="1963738"/>
          <p14:tracePt t="31551" x="6651625" y="1997075"/>
          <p14:tracePt t="31568" x="6729413" y="2006600"/>
          <p14:tracePt t="31584" x="6823075" y="2006600"/>
          <p14:tracePt t="31601" x="6865938" y="2014538"/>
          <p14:tracePt t="31618" x="6900863" y="2014538"/>
          <p14:tracePt t="31635" x="6951663" y="2022475"/>
          <p14:tracePt t="31651" x="7021513" y="2039938"/>
          <p14:tracePt t="31668" x="7097713" y="2065338"/>
          <p14:tracePt t="31685" x="7175500" y="2082800"/>
          <p14:tracePt t="31702" x="7226300" y="2100263"/>
          <p14:tracePt t="31718" x="7278688" y="2108200"/>
          <p14:tracePt t="31735" x="7329488" y="2117725"/>
          <p14:tracePt t="31752" x="7407275" y="2125663"/>
          <p14:tracePt t="31769" x="7458075" y="2125663"/>
          <p14:tracePt t="31785" x="7493000" y="2125663"/>
          <p14:tracePt t="31802" x="7518400" y="2125663"/>
          <p14:tracePt t="31819" x="7526338" y="2125663"/>
          <p14:tracePt t="31836" x="7535863" y="2125663"/>
          <p14:tracePt t="31852" x="7561263" y="2125663"/>
          <p14:tracePt t="31869" x="7637463" y="2117725"/>
          <p14:tracePt t="31886" x="7750175" y="2108200"/>
          <p14:tracePt t="31902" x="7818438" y="2108200"/>
          <p14:tracePt t="31919" x="7861300" y="2100263"/>
          <p14:tracePt t="31936" x="7869238" y="2092325"/>
          <p14:tracePt t="31976" x="7869238" y="2082800"/>
          <p14:tracePt t="31992" x="7886700" y="2074863"/>
          <p14:tracePt t="32000" x="7904163" y="2074863"/>
          <p14:tracePt t="32008" x="7954963" y="2074863"/>
          <p14:tracePt t="32020" x="8015288" y="2074863"/>
          <p14:tracePt t="32037" x="8040688" y="2074863"/>
          <p14:tracePt t="32096" x="8032750" y="2074863"/>
          <p14:tracePt t="32102" x="7997825" y="2074863"/>
          <p14:tracePt t="32121" x="7980363" y="2074863"/>
          <p14:tracePt t="32137" x="7972425" y="2074863"/>
          <p14:tracePt t="32192" x="7964488" y="2074863"/>
          <p14:tracePt t="32204" x="7947025" y="2074863"/>
          <p14:tracePt t="32205" x="7826375" y="2074863"/>
          <p14:tracePt t="32221" x="7551738" y="2108200"/>
          <p14:tracePt t="32238" x="6918325" y="2151063"/>
          <p14:tracePt t="32254" x="6223000" y="2151063"/>
          <p14:tracePt t="32271" x="5435600" y="2168525"/>
          <p14:tracePt t="32288" x="5014913" y="2168525"/>
          <p14:tracePt t="32305" x="4964113" y="2160588"/>
          <p14:tracePt t="32352" x="4979988" y="2151063"/>
          <p14:tracePt t="32360" x="5022850" y="2143125"/>
          <p14:tracePt t="32372" x="5032375" y="2135188"/>
          <p14:tracePt t="32388" x="5040313" y="2135188"/>
          <p14:tracePt t="32405" x="5049838" y="2135188"/>
          <p14:tracePt t="32488" x="5057775" y="2135188"/>
          <p14:tracePt t="32491" x="5075238" y="2125663"/>
          <p14:tracePt t="32506" x="5100638" y="2125663"/>
          <p14:tracePt t="32523" x="5151438" y="2125663"/>
          <p14:tracePt t="32539" x="5211763" y="2117725"/>
          <p14:tracePt t="32556" x="5314950" y="2117725"/>
          <p14:tracePt t="32573" x="5478463" y="2117725"/>
          <p14:tracePt t="32590" x="5778500" y="2143125"/>
          <p14:tracePt t="32606" x="6094413" y="2185988"/>
          <p14:tracePt t="32623" x="6507163" y="2193925"/>
          <p14:tracePt t="32640" x="6883400" y="2193925"/>
          <p14:tracePt t="32657" x="7072313" y="2185988"/>
          <p14:tracePt t="32673" x="7183438" y="2168525"/>
          <p14:tracePt t="32690" x="7261225" y="2160588"/>
          <p14:tracePt t="32707" x="7312025" y="2151063"/>
          <p14:tracePt t="32724" x="7372350" y="2143125"/>
          <p14:tracePt t="32740" x="7483475" y="2143125"/>
          <p14:tracePt t="32757" x="7621588" y="2143125"/>
          <p14:tracePt t="32774" x="7818438" y="2151063"/>
          <p14:tracePt t="32791" x="8007350" y="2151063"/>
          <p14:tracePt t="32807" x="8315325" y="2117725"/>
          <p14:tracePt t="32825" x="8469313" y="2092325"/>
          <p14:tracePt t="32841" x="8589963" y="2065338"/>
          <p14:tracePt t="32858" x="8615363" y="2049463"/>
          <p14:tracePt t="33024" x="8607425" y="2049463"/>
          <p14:tracePt t="33034" x="8597900" y="2057400"/>
          <p14:tracePt t="33042" x="8564563" y="2065338"/>
          <p14:tracePt t="33059" x="8529638" y="2074863"/>
          <p14:tracePt t="33076" x="8504238" y="2082800"/>
          <p14:tracePt t="33092" x="8469313" y="2100263"/>
          <p14:tracePt t="33109" x="8461375" y="2100263"/>
          <p14:tracePt t="33168" x="8451850" y="2100263"/>
          <p14:tracePt t="33194" x="8418513" y="2100263"/>
          <p14:tracePt t="33195" x="8289925" y="2117725"/>
          <p14:tracePt t="33210" x="8101013" y="2125663"/>
          <p14:tracePt t="33227" x="7800975" y="2151063"/>
          <p14:tracePt t="33243" x="7458075" y="2168525"/>
          <p14:tracePt t="33260" x="7097713" y="2168525"/>
          <p14:tracePt t="33277" x="6643688" y="2168525"/>
          <p14:tracePt t="33294" x="6378575" y="2168525"/>
          <p14:tracePt t="33310" x="6180138" y="2168525"/>
          <p14:tracePt t="33327" x="6061075" y="2168525"/>
          <p14:tracePt t="33344" x="5872163" y="2168525"/>
          <p14:tracePt t="33362" x="5768975" y="2168525"/>
          <p14:tracePt t="33377" x="5675313" y="2178050"/>
          <p14:tracePt t="33394" x="5657850" y="2178050"/>
          <p14:tracePt t="33456" x="5665788" y="2168525"/>
          <p14:tracePt t="33462" x="5675313" y="2160588"/>
          <p14:tracePt t="33480" x="5683250" y="2160588"/>
          <p14:tracePt t="33494" x="5683250" y="2151063"/>
          <p14:tracePt t="34352" x="5675313" y="2151063"/>
          <p14:tracePt t="34360" x="5665788" y="2160588"/>
          <p14:tracePt t="34368" x="5632450" y="2168525"/>
          <p14:tracePt t="34383" x="5554663" y="2185988"/>
          <p14:tracePt t="34399" x="5365750" y="2220913"/>
          <p14:tracePt t="34417" x="5168900" y="2228850"/>
          <p14:tracePt t="34433" x="4979988" y="2228850"/>
          <p14:tracePt t="34450" x="4722813" y="2228850"/>
          <p14:tracePt t="34467" x="4500563" y="2236788"/>
          <p14:tracePt t="34484" x="4243388" y="2236788"/>
          <p14:tracePt t="34500" x="4029075" y="2236788"/>
          <p14:tracePt t="34517" x="3832225" y="2228850"/>
          <p14:tracePt t="34534" x="3643313" y="2193925"/>
          <p14:tracePt t="34550" x="3471863" y="2151063"/>
          <p14:tracePt t="34567" x="3308350" y="2082800"/>
          <p14:tracePt t="34584" x="3240088" y="2065338"/>
          <p14:tracePt t="34601" x="3163888" y="2032000"/>
          <p14:tracePt t="34618" x="3060700" y="1989138"/>
          <p14:tracePt t="34635" x="2949575" y="1954213"/>
          <p14:tracePt t="34651" x="2786063" y="1911350"/>
          <p14:tracePt t="34668" x="2692400" y="1885950"/>
          <p14:tracePt t="34684" x="2606675" y="1860550"/>
          <p14:tracePt t="34702" x="2571750" y="1843088"/>
          <p14:tracePt t="34718" x="2563813" y="1843088"/>
          <p14:tracePt t="34753" x="2554288" y="1843088"/>
          <p14:tracePt t="34754" x="2536825" y="1843088"/>
          <p14:tracePt t="34769" x="2408238" y="1860550"/>
          <p14:tracePt t="34785" x="2074863" y="1911350"/>
          <p14:tracePt t="34802" x="1628775" y="1971675"/>
          <p14:tracePt t="34818" x="1174750" y="2022475"/>
          <p14:tracePt t="34835" x="1028700" y="2022475"/>
          <p14:tracePt t="34944" x="1036638" y="2022475"/>
          <p14:tracePt t="34952" x="1036638" y="2032000"/>
          <p14:tracePt t="34954" x="1054100" y="2065338"/>
          <p14:tracePt t="34969" x="1071563" y="2185988"/>
          <p14:tracePt t="34987" x="1071563" y="2332038"/>
          <p14:tracePt t="35003" x="1071563" y="2417763"/>
          <p14:tracePt t="35020" x="1079500" y="2435225"/>
          <p14:tracePt t="35036" x="1096963" y="2435225"/>
          <p14:tracePt t="35054" x="1106488" y="2435225"/>
          <p14:tracePt t="35070" x="1131888" y="2435225"/>
          <p14:tracePt t="35087" x="1200150" y="2443163"/>
          <p14:tracePt t="35103" x="1320800" y="2478088"/>
          <p14:tracePt t="35121" x="1406525" y="2520950"/>
          <p14:tracePt t="35137" x="1543050" y="2597150"/>
          <p14:tracePt t="35154" x="1663700" y="2700338"/>
          <p14:tracePt t="35170" x="1765300" y="2828925"/>
          <p14:tracePt t="35187" x="1843088" y="2940050"/>
          <p14:tracePt t="35204" x="1893888" y="2992438"/>
          <p14:tracePt t="35221" x="1946275" y="3000375"/>
          <p14:tracePt t="35238" x="2014538" y="3000375"/>
          <p14:tracePt t="35254" x="2143125" y="2982913"/>
          <p14:tracePt t="35271" x="2271713" y="2974975"/>
          <p14:tracePt t="35288" x="2460625" y="2906713"/>
          <p14:tracePt t="35305" x="2563813" y="2879725"/>
          <p14:tracePt t="35321" x="2674938" y="2854325"/>
          <p14:tracePt t="35339" x="2717800" y="2836863"/>
          <p14:tracePt t="35355" x="2735263" y="2820988"/>
          <p14:tracePt t="35371" x="2751138" y="2803525"/>
          <p14:tracePt t="35389" x="2768600" y="2751138"/>
          <p14:tracePt t="35405" x="2786063" y="2692400"/>
          <p14:tracePt t="35422" x="2828925" y="2606675"/>
          <p14:tracePt t="35439" x="2871788" y="2503488"/>
          <p14:tracePt t="35455" x="2897188" y="2408238"/>
          <p14:tracePt t="35455" x="2906713" y="2357438"/>
          <p14:tracePt t="35472" x="2906713" y="2263775"/>
          <p14:tracePt t="35488" x="2906713" y="2193925"/>
          <p14:tracePt t="35505" x="2906713" y="2135188"/>
          <p14:tracePt t="35522" x="2906713" y="2100263"/>
          <p14:tracePt t="35539" x="2906713" y="2057400"/>
          <p14:tracePt t="35556" x="2906713" y="2006600"/>
          <p14:tracePt t="35572" x="2897188" y="1963738"/>
          <p14:tracePt t="35589" x="2871788" y="1920875"/>
          <p14:tracePt t="35606" x="2786063" y="1868488"/>
          <p14:tracePt t="35623" x="2528888" y="1792288"/>
          <p14:tracePt t="35639" x="2049463" y="1731963"/>
          <p14:tracePt t="35657" x="1663700" y="1689100"/>
          <p14:tracePt t="35673" x="1517650" y="1671638"/>
          <p14:tracePt t="35690" x="1492250" y="1663700"/>
          <p14:tracePt t="35776" x="1492250" y="1671638"/>
          <p14:tracePt t="35777" x="1482725" y="1697038"/>
          <p14:tracePt t="35790" x="1414463" y="1868488"/>
          <p14:tracePt t="35807" x="1268413" y="2143125"/>
          <p14:tracePt t="35807" x="1149350" y="2332038"/>
          <p14:tracePt t="35824" x="985838" y="2536825"/>
          <p14:tracePt t="35840" x="935038" y="2606675"/>
          <p14:tracePt t="35912" x="950913" y="2597150"/>
          <p14:tracePt t="35920" x="960438" y="2579688"/>
          <p14:tracePt t="35928" x="977900" y="2563813"/>
          <p14:tracePt t="36016" x="960438" y="2563813"/>
          <p14:tracePt t="36632" x="968375" y="2563813"/>
          <p14:tracePt t="36648" x="977900" y="2563813"/>
          <p14:tracePt t="36671" x="985838" y="2563813"/>
          <p14:tracePt t="36696" x="993775" y="2563813"/>
          <p14:tracePt t="36702" x="1003300" y="2563813"/>
          <p14:tracePt t="36712" x="1011238" y="2563813"/>
          <p14:tracePt t="36729" x="1028700" y="2563813"/>
          <p14:tracePt t="36745" x="1063625" y="2571750"/>
          <p14:tracePt t="36762" x="1089025" y="2579688"/>
          <p14:tracePt t="36779" x="1139825" y="2597150"/>
          <p14:tracePt t="36796" x="1174750" y="2606675"/>
          <p14:tracePt t="36813" x="1217613" y="2622550"/>
          <p14:tracePt t="36829" x="1260475" y="2632075"/>
          <p14:tracePt t="36846" x="1320800" y="2649538"/>
          <p14:tracePt t="36863" x="1363663" y="2657475"/>
          <p14:tracePt t="36879" x="1439863" y="2682875"/>
          <p14:tracePt t="36896" x="1492250" y="2692400"/>
          <p14:tracePt t="36913" x="1543050" y="2717800"/>
          <p14:tracePt t="36930" x="1593850" y="2717800"/>
          <p14:tracePt t="36946" x="1646238" y="2725738"/>
          <p14:tracePt t="36963" x="1663700" y="2725738"/>
          <p14:tracePt t="36980" x="1689100" y="2725738"/>
          <p14:tracePt t="36997" x="1714500" y="2725738"/>
          <p14:tracePt t="37013" x="1749425" y="2735263"/>
          <p14:tracePt t="37030" x="1792288" y="2735263"/>
          <p14:tracePt t="37047" x="1843088" y="2735263"/>
          <p14:tracePt t="37064" x="1878013" y="2735263"/>
          <p14:tracePt t="37080" x="1885950" y="2735263"/>
          <p14:tracePt t="37120" x="1893888" y="2735263"/>
          <p14:tracePt t="37120" x="1893888" y="2743200"/>
          <p14:tracePt t="37131" x="1903413" y="2743200"/>
          <p14:tracePt t="37149" x="1920875" y="2768600"/>
          <p14:tracePt t="37164" x="1928813" y="2768600"/>
          <p14:tracePt t="37181" x="1946275" y="2786063"/>
          <p14:tracePt t="37198" x="1971675" y="2794000"/>
          <p14:tracePt t="37215" x="1979613" y="2803525"/>
          <p14:tracePt t="37231" x="1997075" y="2820988"/>
          <p14:tracePt t="37248" x="2006600" y="2820988"/>
          <p14:tracePt t="37265" x="2022475" y="2828925"/>
          <p14:tracePt t="37282" x="2032000" y="2846388"/>
          <p14:tracePt t="37298" x="2039938" y="2846388"/>
          <p14:tracePt t="37315" x="2049463" y="2854325"/>
          <p14:tracePt t="37368" x="2057400" y="2863850"/>
          <p14:tracePt t="37384" x="2065338" y="2871788"/>
          <p14:tracePt t="37384" x="2074863" y="2879725"/>
          <p14:tracePt t="37399" x="2108200" y="2914650"/>
          <p14:tracePt t="37417" x="2125663" y="2932113"/>
          <p14:tracePt t="37432" x="2143125" y="2949575"/>
          <p14:tracePt t="37449" x="2143125" y="2957513"/>
          <p14:tracePt t="37466" x="2151063" y="2965450"/>
          <p14:tracePt t="37483" x="2160588" y="2974975"/>
          <p14:tracePt t="37500" x="2178050" y="2982913"/>
          <p14:tracePt t="37516" x="2193925" y="3000375"/>
          <p14:tracePt t="37533" x="2211388" y="3008313"/>
          <p14:tracePt t="37550" x="2220913" y="3017838"/>
          <p14:tracePt t="37566" x="2228850" y="3025775"/>
          <p14:tracePt t="37583" x="2246313" y="3051175"/>
          <p14:tracePt t="37600" x="2263775" y="3068638"/>
          <p14:tracePt t="37617" x="2289175" y="3078163"/>
          <p14:tracePt t="37634" x="2306638" y="3094038"/>
          <p14:tracePt t="37792" x="2314575" y="3094038"/>
          <p14:tracePt t="37808" x="2322513" y="3094038"/>
          <p14:tracePt t="37825" x="2332038" y="3103563"/>
          <p14:tracePt t="37825" x="2339975" y="3111500"/>
          <p14:tracePt t="37840" x="2374900" y="3128963"/>
          <p14:tracePt t="37852" x="2400300" y="3136900"/>
          <p14:tracePt t="37868" x="2417763" y="3154363"/>
          <p14:tracePt t="37885" x="2435225" y="3154363"/>
          <p14:tracePt t="37968" x="2443163" y="3154363"/>
          <p14:tracePt t="37978" x="2451100" y="3154363"/>
          <p14:tracePt t="37985" x="2451100" y="3163888"/>
          <p14:tracePt t="38002" x="2478088" y="3163888"/>
          <p14:tracePt t="38019" x="2503488" y="3171825"/>
          <p14:tracePt t="38036" x="2520950" y="3171825"/>
          <p14:tracePt t="38052" x="2536825" y="3171825"/>
          <p14:tracePt t="38069" x="2546350" y="3171825"/>
          <p14:tracePt t="38086" x="2563813" y="3171825"/>
          <p14:tracePt t="38103" x="2571750" y="3171825"/>
          <p14:tracePt t="38119" x="2579688" y="3171825"/>
          <p14:tracePt t="38136" x="2597150" y="3171825"/>
          <p14:tracePt t="38153" x="2614613" y="3171825"/>
          <p14:tracePt t="38170" x="2632075" y="3171825"/>
          <p14:tracePt t="38186" x="2640013" y="3171825"/>
          <p14:tracePt t="38203" x="2649538" y="3163888"/>
          <p14:tracePt t="38336" x="2640013" y="3163888"/>
          <p14:tracePt t="38354" x="2614613" y="3163888"/>
          <p14:tracePt t="38360" x="2563813" y="3163888"/>
          <p14:tracePt t="38371" x="2468563" y="3163888"/>
          <p14:tracePt t="38388" x="2374900" y="3163888"/>
          <p14:tracePt t="38405" x="2254250" y="3163888"/>
          <p14:tracePt t="38422" x="2168525" y="3163888"/>
          <p14:tracePt t="38438" x="2092325" y="3163888"/>
          <p14:tracePt t="38455" x="2039938" y="3163888"/>
          <p14:tracePt t="38472" x="2006600" y="3163888"/>
          <p14:tracePt t="38488" x="1997075" y="3163888"/>
          <p14:tracePt t="38505" x="1971675" y="3163888"/>
          <p14:tracePt t="38522" x="1946275" y="3163888"/>
          <p14:tracePt t="38538" x="1920875" y="3163888"/>
          <p14:tracePt t="38555" x="1885950" y="3163888"/>
          <p14:tracePt t="38572" x="1860550" y="3163888"/>
          <p14:tracePt t="38589" x="1851025" y="3163888"/>
          <p14:tracePt t="38605" x="1835150" y="3163888"/>
          <p14:tracePt t="38840" x="1843088" y="3163888"/>
          <p14:tracePt t="38871" x="1851025" y="3163888"/>
          <p14:tracePt t="38896" x="1860550" y="3163888"/>
          <p14:tracePt t="38912" x="1868488" y="3163888"/>
          <p14:tracePt t="38920" x="1878013" y="3163888"/>
          <p14:tracePt t="38924" x="1911350" y="3163888"/>
          <p14:tracePt t="38941" x="1936750" y="3163888"/>
          <p14:tracePt t="38957" x="1971675" y="3163888"/>
          <p14:tracePt t="38974" x="1989138" y="3163888"/>
          <p14:tracePt t="38991" x="2057400" y="3163888"/>
          <p14:tracePt t="39008" x="2092325" y="3163888"/>
          <p14:tracePt t="39024" x="2143125" y="3154363"/>
          <p14:tracePt t="39041" x="2211388" y="3154363"/>
          <p14:tracePt t="39058" x="2279650" y="3154363"/>
          <p14:tracePt t="39075" x="2365375" y="3154363"/>
          <p14:tracePt t="39091" x="2435225" y="3154363"/>
          <p14:tracePt t="39108" x="2511425" y="3136900"/>
          <p14:tracePt t="39125" x="2579688" y="3136900"/>
          <p14:tracePt t="39144" x="2614613" y="3128963"/>
          <p14:tracePt t="39160" x="2657475" y="3121025"/>
          <p14:tracePt t="39176" x="2700338" y="3111500"/>
          <p14:tracePt t="39193" x="2786063" y="3111500"/>
          <p14:tracePt t="39209" x="2854325" y="3111500"/>
          <p14:tracePt t="39226" x="2992438" y="3094038"/>
          <p14:tracePt t="39242" x="3111500" y="3078163"/>
          <p14:tracePt t="39259" x="3265488" y="3051175"/>
          <p14:tracePt t="39276" x="3378200" y="3025775"/>
          <p14:tracePt t="39293" x="3497263" y="3017838"/>
          <p14:tracePt t="39309" x="3592513" y="3000375"/>
          <p14:tracePt t="39326" x="3643313" y="3000375"/>
          <p14:tracePt t="39343" x="3694113" y="3000375"/>
          <p14:tracePt t="39343" x="3711575" y="3000375"/>
          <p14:tracePt t="39360" x="3729038" y="3000375"/>
          <p14:tracePt t="39416" x="3736975" y="3000375"/>
          <p14:tracePt t="39441" x="3746500" y="3000375"/>
          <p14:tracePt t="39446" x="3771900" y="3000375"/>
          <p14:tracePt t="39460" x="3832225" y="3000375"/>
          <p14:tracePt t="39477" x="3875088" y="3000375"/>
          <p14:tracePt t="39493" x="3908425" y="3000375"/>
          <p14:tracePt t="39510" x="3925888" y="3000375"/>
          <p14:tracePt t="39527" x="3943350" y="3000375"/>
          <p14:tracePt t="39568" x="3951288" y="3000375"/>
          <p14:tracePt t="39573" x="3960813" y="3008313"/>
          <p14:tracePt t="39577" x="3968750" y="3008313"/>
          <p14:tracePt t="39594" x="4003675" y="3008313"/>
          <p14:tracePt t="39611" x="4037013" y="3008313"/>
          <p14:tracePt t="39627" x="4089400" y="3008313"/>
          <p14:tracePt t="39644" x="4132263" y="3008313"/>
          <p14:tracePt t="39661" x="4165600" y="3017838"/>
          <p14:tracePt t="39678" x="4208463" y="3025775"/>
          <p14:tracePt t="39694" x="4235450" y="3035300"/>
          <p14:tracePt t="39711" x="4286250" y="3035300"/>
          <p14:tracePt t="39728" x="4311650" y="3035300"/>
          <p14:tracePt t="39745" x="4346575" y="3035300"/>
          <p14:tracePt t="39762" x="4389438" y="3035300"/>
          <p14:tracePt t="39778" x="4440238" y="3035300"/>
          <p14:tracePt t="39795" x="4475163" y="3043238"/>
          <p14:tracePt t="39812" x="4518025" y="3060700"/>
          <p14:tracePt t="39829" x="4543425" y="3060700"/>
          <p14:tracePt t="39845" x="4578350" y="3068638"/>
          <p14:tracePt t="39862" x="4594225" y="3078163"/>
          <p14:tracePt t="39879" x="4629150" y="3078163"/>
          <p14:tracePt t="39896" x="4664075" y="3078163"/>
          <p14:tracePt t="39912" x="4697413" y="3078163"/>
          <p14:tracePt t="39929" x="4740275" y="3078163"/>
          <p14:tracePt t="39946" x="4775200" y="3078163"/>
          <p14:tracePt t="39963" x="4792663" y="3078163"/>
          <p14:tracePt t="40024" x="4800600" y="3078163"/>
          <p14:tracePt t="40028" x="4808538" y="3078163"/>
          <p14:tracePt t="40048" x="4835525" y="3078163"/>
          <p14:tracePt t="40063" x="4921250" y="3060700"/>
          <p14:tracePt t="40080" x="5057775" y="3051175"/>
          <p14:tracePt t="40097" x="5143500" y="3043238"/>
          <p14:tracePt t="40113" x="5272088" y="3043238"/>
          <p14:tracePt t="40130" x="5314950" y="3043238"/>
          <p14:tracePt t="40147" x="5340350" y="3043238"/>
          <p14:tracePt t="40248" x="5349875" y="3043238"/>
          <p14:tracePt t="40296" x="5357813" y="3043238"/>
          <p14:tracePt t="40304" x="5365750" y="3043238"/>
          <p14:tracePt t="40315" x="5375275" y="3043238"/>
          <p14:tracePt t="40332" x="5392738" y="3043238"/>
          <p14:tracePt t="40349" x="5426075" y="3043238"/>
          <p14:tracePt t="40365" x="5443538" y="3035300"/>
          <p14:tracePt t="40382" x="5503863" y="3017838"/>
          <p14:tracePt t="40398" x="5632450" y="3000375"/>
          <p14:tracePt t="40416" x="5708650" y="3000375"/>
          <p14:tracePt t="40432" x="5761038" y="3000375"/>
          <p14:tracePt t="40450" x="5794375" y="3000375"/>
          <p14:tracePt t="40466" x="5821363" y="3000375"/>
          <p14:tracePt t="40483" x="5846763" y="3000375"/>
          <p14:tracePt t="40499" x="5872163" y="3000375"/>
          <p14:tracePt t="40516" x="5940425" y="2992438"/>
          <p14:tracePt t="40533" x="6008688" y="2974975"/>
          <p14:tracePt t="40549" x="6121400" y="2965450"/>
          <p14:tracePt t="40566" x="6207125" y="2957513"/>
          <p14:tracePt t="40583" x="6292850" y="2957513"/>
          <p14:tracePt t="40600" x="6361113" y="2949575"/>
          <p14:tracePt t="40616" x="6386513" y="2949575"/>
          <p14:tracePt t="40633" x="6403975" y="2949575"/>
          <p14:tracePt t="40650" x="6421438" y="2949575"/>
          <p14:tracePt t="40667" x="6464300" y="2949575"/>
          <p14:tracePt t="40683" x="6532563" y="2940050"/>
          <p14:tracePt t="40700" x="6678613" y="2940050"/>
          <p14:tracePt t="40717" x="6789738" y="2940050"/>
          <p14:tracePt t="40734" x="6875463" y="2940050"/>
          <p14:tracePt t="40750" x="6892925" y="2940050"/>
          <p14:tracePt t="40832" x="6900863" y="2932113"/>
          <p14:tracePt t="40856" x="6908800" y="2932113"/>
          <p14:tracePt t="40880" x="6918325" y="2932113"/>
          <p14:tracePt t="43064" x="6908800" y="2932113"/>
          <p14:tracePt t="43080" x="6900863" y="2932113"/>
          <p14:tracePt t="43082" x="6892925" y="2940050"/>
          <p14:tracePt t="43136" x="6883400" y="2940050"/>
          <p14:tracePt t="43336" x="6883400" y="2949575"/>
          <p14:tracePt t="44454" x="6875463" y="2949575"/>
          <p14:tracePt t="44471" x="6858000" y="2965450"/>
          <p14:tracePt t="44472" x="6840538" y="2982913"/>
          <p14:tracePt t="44488" x="6797675" y="3008313"/>
          <p14:tracePt t="44505" x="6746875" y="3043238"/>
          <p14:tracePt t="44521" x="6643688" y="3094038"/>
          <p14:tracePt t="44537" x="6557963" y="3136900"/>
          <p14:tracePt t="44552" x="6429375" y="3197225"/>
          <p14:tracePt t="44568" x="6326188" y="3265488"/>
          <p14:tracePt t="44585" x="6207125" y="3335338"/>
          <p14:tracePt t="44601" x="6078538" y="3403600"/>
          <p14:tracePt t="44618" x="5907088" y="3479800"/>
          <p14:tracePt t="44635" x="5735638" y="3557588"/>
          <p14:tracePt t="44652" x="5580063" y="3617913"/>
          <p14:tracePt t="44669" x="5332413" y="3703638"/>
          <p14:tracePt t="44685" x="5211763" y="3746500"/>
          <p14:tracePt t="44702" x="5075238" y="3789363"/>
          <p14:tracePt t="44719" x="4972050" y="3814763"/>
          <p14:tracePt t="44735" x="4868863" y="3822700"/>
          <p14:tracePt t="44752" x="4775200" y="3822700"/>
          <p14:tracePt t="44769" x="4654550" y="3822700"/>
          <p14:tracePt t="44786" x="4603750" y="3822700"/>
          <p14:tracePt t="44803" x="4543425" y="3814763"/>
          <p14:tracePt t="44819" x="4483100" y="3806825"/>
          <p14:tracePt t="44836" x="4371975" y="3771900"/>
          <p14:tracePt t="44853" x="4303713" y="3736975"/>
          <p14:tracePt t="44870" x="4268788" y="3711575"/>
          <p14:tracePt t="44886" x="4225925" y="3678238"/>
          <p14:tracePt t="44903" x="4192588" y="3651250"/>
          <p14:tracePt t="44920" x="4114800" y="3600450"/>
          <p14:tracePt t="44937" x="3978275" y="3565525"/>
          <p14:tracePt t="44953" x="3736975" y="3506788"/>
          <p14:tracePt t="44970" x="3522663" y="3454400"/>
          <p14:tracePt t="44987" x="3335338" y="3429000"/>
          <p14:tracePt t="45004" x="3179763" y="3411538"/>
          <p14:tracePt t="45021" x="3163888" y="3411538"/>
          <p14:tracePt t="45093" x="3171825" y="3411538"/>
          <p14:tracePt t="45094" x="3179763" y="3411538"/>
          <p14:tracePt t="45104" x="3197225" y="3411538"/>
          <p14:tracePt t="45121" x="3214688" y="3411538"/>
          <p14:tracePt t="45157" x="3222625" y="3411538"/>
          <p14:tracePt t="45349" x="3232150" y="3411538"/>
          <p14:tracePt t="45381" x="3240088" y="3411538"/>
          <p14:tracePt t="45396" x="3249613" y="3411538"/>
          <p14:tracePt t="45404" x="3265488" y="3411538"/>
          <p14:tracePt t="45423" x="3292475" y="3411538"/>
          <p14:tracePt t="45439" x="3317875" y="3411538"/>
          <p14:tracePt t="45456" x="3335338" y="3411538"/>
          <p14:tracePt t="45473" x="3360738" y="3411538"/>
          <p14:tracePt t="45490" x="3386138" y="3411538"/>
          <p14:tracePt t="45507" x="3421063" y="3421063"/>
          <p14:tracePt t="45524" x="3463925" y="3421063"/>
          <p14:tracePt t="45540" x="3532188" y="3429000"/>
          <p14:tracePt t="45557" x="3565525" y="3429000"/>
          <p14:tracePt t="45574" x="3608388" y="3429000"/>
          <p14:tracePt t="45590" x="3643313" y="3436938"/>
          <p14:tracePt t="45607" x="3686175" y="3446463"/>
          <p14:tracePt t="45624" x="3746500" y="3454400"/>
          <p14:tracePt t="45641" x="3806825" y="3463925"/>
          <p14:tracePt t="45657" x="3857625" y="3479800"/>
          <p14:tracePt t="45674" x="3900488" y="3489325"/>
          <p14:tracePt t="45691" x="3935413" y="3489325"/>
          <p14:tracePt t="45708" x="3978275" y="3489325"/>
          <p14:tracePt t="45724" x="4037013" y="3497263"/>
          <p14:tracePt t="45741" x="4089400" y="3506788"/>
          <p14:tracePt t="45758" x="4175125" y="3514725"/>
          <p14:tracePt t="45774" x="4235450" y="3532188"/>
          <p14:tracePt t="45791" x="4303713" y="3540125"/>
          <p14:tracePt t="45808" x="4337050" y="3540125"/>
          <p14:tracePt t="45825" x="4371975" y="3540125"/>
          <p14:tracePt t="45841" x="4397375" y="3540125"/>
          <p14:tracePt t="45858" x="4440238" y="3540125"/>
          <p14:tracePt t="45875" x="4500563" y="3540125"/>
          <p14:tracePt t="45892" x="4629150" y="3557588"/>
          <p14:tracePt t="45908" x="4706938" y="3565525"/>
          <p14:tracePt t="45925" x="4765675" y="3575050"/>
          <p14:tracePt t="45942" x="4783138" y="3575050"/>
          <p14:tracePt t="45959" x="4792663" y="3575050"/>
          <p14:tracePt t="46032" x="4800600" y="3575050"/>
          <p14:tracePt t="46061" x="4808538" y="3575050"/>
          <p14:tracePt t="46084" x="4818063" y="3575050"/>
          <p14:tracePt t="46103" x="4826000" y="3575050"/>
          <p14:tracePt t="46110" x="4835525" y="3575050"/>
          <p14:tracePt t="46126" x="4843463" y="3575050"/>
          <p14:tracePt t="46285" x="4851400" y="3575050"/>
          <p14:tracePt t="46297" x="4868863" y="3575050"/>
          <p14:tracePt t="46311" x="4886325" y="3582988"/>
          <p14:tracePt t="46328" x="4911725" y="3582988"/>
          <p14:tracePt t="46345" x="4929188" y="3582988"/>
          <p14:tracePt t="46361" x="4954588" y="3582988"/>
          <p14:tracePt t="46378" x="4989513" y="3582988"/>
          <p14:tracePt t="46395" x="5022850" y="3582988"/>
          <p14:tracePt t="46411" x="5065713" y="3582988"/>
          <p14:tracePt t="46468" x="5075238" y="3582988"/>
          <p14:tracePt t="46612" x="5083175" y="3582988"/>
          <p14:tracePt t="47452" x="5083175" y="3592513"/>
          <p14:tracePt t="47613" x="5092700" y="3592513"/>
          <p14:tracePt t="47636" x="5108575" y="3592513"/>
          <p14:tracePt t="47651" x="5126038" y="3592513"/>
          <p14:tracePt t="47653" x="5135563" y="3592513"/>
          <p14:tracePt t="47668" x="5194300" y="3600450"/>
          <p14:tracePt t="47686" x="5237163" y="3600450"/>
          <p14:tracePt t="47702" x="5297488" y="3600450"/>
          <p14:tracePt t="47718" x="5365750" y="3608388"/>
          <p14:tracePt t="47736" x="5443538" y="3608388"/>
          <p14:tracePt t="47752" x="5529263" y="3617913"/>
          <p14:tracePt t="47769" x="5597525" y="3617913"/>
          <p14:tracePt t="47786" x="5657850" y="3617913"/>
          <p14:tracePt t="47802" x="5700713" y="3617913"/>
          <p14:tracePt t="47819" x="5761038" y="3617913"/>
          <p14:tracePt t="47836" x="5803900" y="3617913"/>
          <p14:tracePt t="47852" x="5837238" y="3617913"/>
          <p14:tracePt t="47869" x="5864225" y="3617913"/>
          <p14:tracePt t="47886" x="5880100" y="3600450"/>
          <p14:tracePt t="47903" x="5915025" y="3592513"/>
          <p14:tracePt t="47919" x="5940425" y="3575050"/>
          <p14:tracePt t="47936" x="5957888" y="3575050"/>
          <p14:tracePt t="48221" x="5949950" y="3575050"/>
          <p14:tracePt t="48868" x="5965825" y="3575050"/>
          <p14:tracePt t="48872" x="5992813" y="3575050"/>
          <p14:tracePt t="48892" x="6018213" y="3575050"/>
          <p14:tracePt t="48908" x="6035675" y="3575050"/>
          <p14:tracePt t="48925" x="6043613" y="3575050"/>
          <p14:tracePt t="48964" x="6051550" y="3575050"/>
          <p14:tracePt t="48979" x="6061075" y="3575050"/>
          <p14:tracePt t="49020" x="6069013" y="3575050"/>
          <p14:tracePt t="49027" x="6086475" y="3575050"/>
          <p14:tracePt t="49043" x="6094413" y="3575050"/>
          <p14:tracePt t="49059" x="6121400" y="3575050"/>
          <p14:tracePt t="49059" x="6129338" y="3565525"/>
          <p14:tracePt t="49077" x="6154738" y="3565525"/>
          <p14:tracePt t="49092" x="6164263" y="3565525"/>
          <p14:tracePt t="49317" x="6172200" y="3565525"/>
          <p14:tracePt t="49326" x="6180138" y="3565525"/>
          <p14:tracePt t="49344" x="6197600" y="3565525"/>
          <p14:tracePt t="49360" x="6223000" y="3565525"/>
          <p14:tracePt t="49377" x="6240463" y="3565525"/>
          <p14:tracePt t="49394" x="6265863" y="3565525"/>
          <p14:tracePt t="49411" x="6275388" y="3565525"/>
          <p14:tracePt t="49428" x="6283325" y="3565525"/>
          <p14:tracePt t="49493" x="6292850" y="3565525"/>
          <p14:tracePt t="49493" x="6300788" y="3565525"/>
          <p14:tracePt t="49511" x="6318250" y="3565525"/>
          <p14:tracePt t="49528" x="6343650" y="3557588"/>
          <p14:tracePt t="49545" x="6386513" y="3549650"/>
          <p14:tracePt t="49562" x="6411913" y="3549650"/>
          <p14:tracePt t="49578" x="6437313" y="3549650"/>
          <p14:tracePt t="49595" x="6472238" y="3549650"/>
          <p14:tracePt t="49612" x="6575425" y="3565525"/>
          <p14:tracePt t="49629" x="6669088" y="3582988"/>
          <p14:tracePt t="49645" x="6754813" y="3592513"/>
          <p14:tracePt t="49662" x="6840538" y="3592513"/>
          <p14:tracePt t="49679" x="6918325" y="3592513"/>
          <p14:tracePt t="49696" x="6969125" y="3575050"/>
          <p14:tracePt t="49712" x="6994525" y="3565525"/>
          <p14:tracePt t="49729" x="7004050" y="3557588"/>
          <p14:tracePt t="49788" x="6994525" y="3557588"/>
          <p14:tracePt t="49813" x="6986588" y="3557588"/>
          <p14:tracePt t="49836" x="6978650" y="3557588"/>
          <p14:tracePt t="49877" x="6969125" y="3557588"/>
          <p14:tracePt t="49877" x="6943725" y="3557588"/>
          <p14:tracePt t="49897" x="6815138" y="3557588"/>
          <p14:tracePt t="49914" x="6592888" y="3557588"/>
          <p14:tracePt t="49930" x="6249988" y="3575050"/>
          <p14:tracePt t="49947" x="5915025" y="3575050"/>
          <p14:tracePt t="49964" x="5554663" y="3575050"/>
          <p14:tracePt t="49981" x="5537200" y="3575050"/>
          <p14:tracePt t="49998" x="5554663" y="3565525"/>
          <p14:tracePt t="50014" x="5614988" y="3514725"/>
          <p14:tracePt t="50031" x="5708650" y="3454400"/>
          <p14:tracePt t="50047" x="5743575" y="3421063"/>
          <p14:tracePt t="50064" x="5751513" y="3403600"/>
          <p14:tracePt t="50132" x="5743575" y="3403600"/>
          <p14:tracePt t="50133" x="5735638" y="3411538"/>
          <p14:tracePt t="50165" x="5726113" y="3429000"/>
          <p14:tracePt t="50564" x="5726113" y="3436938"/>
          <p14:tracePt t="50572" x="5718175" y="3436938"/>
          <p14:tracePt t="50584" x="5683250" y="3463925"/>
          <p14:tracePt t="50601" x="5640388" y="3479800"/>
          <p14:tracePt t="50618" x="5580063" y="3497263"/>
          <p14:tracePt t="50634" x="5521325" y="3532188"/>
          <p14:tracePt t="50651" x="5468938" y="3557588"/>
          <p14:tracePt t="50668" x="5400675" y="3600450"/>
          <p14:tracePt t="50685" x="5332413" y="3643313"/>
          <p14:tracePt t="50702" x="5264150" y="3668713"/>
          <p14:tracePt t="50718" x="5178425" y="3703638"/>
          <p14:tracePt t="50735" x="5040313" y="3729038"/>
          <p14:tracePt t="50752" x="4894263" y="3736975"/>
          <p14:tracePt t="50768" x="4722813" y="3754438"/>
          <p14:tracePt t="50785" x="4578350" y="3771900"/>
          <p14:tracePt t="50802" x="4414838" y="3779838"/>
          <p14:tracePt t="50818" x="4286250" y="3789363"/>
          <p14:tracePt t="50835" x="4149725" y="3806825"/>
          <p14:tracePt t="50852" x="3978275" y="3832225"/>
          <p14:tracePt t="50869" x="3832225" y="3875088"/>
          <p14:tracePt t="50885" x="3660775" y="3900488"/>
          <p14:tracePt t="50902" x="3386138" y="3935413"/>
          <p14:tracePt t="50919" x="3163888" y="3943350"/>
          <p14:tracePt t="50936" x="2940050" y="3943350"/>
          <p14:tracePt t="50952" x="2700338" y="3951288"/>
          <p14:tracePt t="50969" x="2520950" y="3960813"/>
          <p14:tracePt t="50986" x="2314575" y="3960813"/>
          <p14:tracePt t="51003" x="2151063" y="3960813"/>
          <p14:tracePt t="51019" x="1911350" y="3960813"/>
          <p14:tracePt t="51037" x="1782763" y="3960813"/>
          <p14:tracePt t="51053" x="1663700" y="3960813"/>
          <p14:tracePt t="51070" x="1585913" y="3960813"/>
          <p14:tracePt t="51088" x="1543050" y="3960813"/>
          <p14:tracePt t="51103" x="1508125" y="3960813"/>
          <p14:tracePt t="51120" x="1465263" y="3960813"/>
          <p14:tracePt t="51137" x="1439863" y="3960813"/>
          <p14:tracePt t="51154" x="1389063" y="3968750"/>
          <p14:tracePt t="51170" x="1328738" y="3968750"/>
          <p14:tracePt t="51187" x="1250950" y="3968750"/>
          <p14:tracePt t="51204" x="1182688" y="3968750"/>
          <p14:tracePt t="51221" x="1149350" y="3960813"/>
          <p14:tracePt t="51237" x="1131888" y="3960813"/>
          <p14:tracePt t="51316" x="1122363" y="3960813"/>
          <p14:tracePt t="51324" x="1114425" y="3960813"/>
          <p14:tracePt t="51339" x="1106488" y="3960813"/>
          <p14:tracePt t="51354" x="1071563" y="3960813"/>
          <p14:tracePt t="51371" x="1020763" y="3960813"/>
          <p14:tracePt t="51388" x="1003300" y="3960813"/>
          <p14:tracePt t="51405" x="993775" y="3968750"/>
          <p14:tracePt t="51836" x="1003300" y="3968750"/>
          <p14:tracePt t="51844" x="1011238" y="3968750"/>
          <p14:tracePt t="51858" x="1028700" y="3968750"/>
          <p14:tracePt t="51874" x="1046163" y="3960813"/>
          <p14:tracePt t="51874" x="1054100" y="3960813"/>
          <p14:tracePt t="51892" x="1063625" y="3960813"/>
          <p14:tracePt t="51907" x="1079500" y="3960813"/>
          <p14:tracePt t="51925" x="1114425" y="3960813"/>
          <p14:tracePt t="51941" x="1139825" y="3951288"/>
          <p14:tracePt t="51958" x="1182688" y="3951288"/>
          <p14:tracePt t="51975" x="1260475" y="3951288"/>
          <p14:tracePt t="51991" x="1328738" y="3951288"/>
          <p14:tracePt t="52008" x="1422400" y="3951288"/>
          <p14:tracePt t="52025" x="1508125" y="3951288"/>
          <p14:tracePt t="52042" x="1577975" y="3951288"/>
          <p14:tracePt t="52058" x="1636713" y="3951288"/>
          <p14:tracePt t="52075" x="1671638" y="3960813"/>
          <p14:tracePt t="52092" x="1714500" y="3960813"/>
          <p14:tracePt t="52109" x="1757363" y="3978275"/>
          <p14:tracePt t="52125" x="1825625" y="3986213"/>
          <p14:tracePt t="52142" x="1911350" y="4003675"/>
          <p14:tracePt t="52159" x="1979613" y="4003675"/>
          <p14:tracePt t="52176" x="2065338" y="4003675"/>
          <p14:tracePt t="52192" x="2143125" y="4003675"/>
          <p14:tracePt t="52209" x="2203450" y="4011613"/>
          <p14:tracePt t="52226" x="2254250" y="4021138"/>
          <p14:tracePt t="52243" x="2332038" y="4029075"/>
          <p14:tracePt t="52259" x="2451100" y="4054475"/>
          <p14:tracePt t="52276" x="2528888" y="4064000"/>
          <p14:tracePt t="52293" x="2614613" y="4071938"/>
          <p14:tracePt t="52310" x="2725738" y="4089400"/>
          <p14:tracePt t="52326" x="2803525" y="4097338"/>
          <p14:tracePt t="52343" x="2879725" y="4106863"/>
          <p14:tracePt t="52360" x="2940050" y="4114800"/>
          <p14:tracePt t="52377" x="2992438" y="4122738"/>
          <p14:tracePt t="52394" x="3035300" y="4132263"/>
          <p14:tracePt t="52410" x="3094038" y="4132263"/>
          <p14:tracePt t="52427" x="3136900" y="4140200"/>
          <p14:tracePt t="52444" x="3249613" y="4149725"/>
          <p14:tracePt t="52461" x="3368675" y="4149725"/>
          <p14:tracePt t="52477" x="3479800" y="4149725"/>
          <p14:tracePt t="52494" x="3625850" y="4149725"/>
          <p14:tracePt t="52511" x="3721100" y="4149725"/>
          <p14:tracePt t="52528" x="3814763" y="4149725"/>
          <p14:tracePt t="52544" x="3865563" y="4149725"/>
          <p14:tracePt t="52561" x="3900488" y="4149725"/>
          <p14:tracePt t="52578" x="3917950" y="4149725"/>
          <p14:tracePt t="52668" x="3925888" y="4149725"/>
          <p14:tracePt t="52679" x="3925888" y="4140200"/>
          <p14:tracePt t="53724" x="3917950" y="4140200"/>
          <p14:tracePt t="53732" x="3900488" y="4140200"/>
          <p14:tracePt t="53751" x="3883025" y="4140200"/>
          <p14:tracePt t="53784" x="3849688" y="4140200"/>
          <p14:tracePt t="53786" x="3806825" y="4140200"/>
          <p14:tracePt t="53802" x="3746500" y="4140200"/>
          <p14:tracePt t="53818" x="3635375" y="4140200"/>
          <p14:tracePt t="53835" x="3532188" y="4140200"/>
          <p14:tracePt t="53852" x="3386138" y="4114800"/>
          <p14:tracePt t="53869" x="3325813" y="4097338"/>
          <p14:tracePt t="53885" x="3265488" y="4079875"/>
          <p14:tracePt t="53902" x="3214688" y="4071938"/>
          <p14:tracePt t="53918" x="3163888" y="4064000"/>
          <p14:tracePt t="53935" x="3086100" y="4046538"/>
          <p14:tracePt t="53952" x="2992438" y="4046538"/>
          <p14:tracePt t="53969" x="2836863" y="4046538"/>
          <p14:tracePt t="53985" x="2692400" y="4037013"/>
          <p14:tracePt t="54002" x="2563813" y="4021138"/>
          <p14:tracePt t="54019" x="2417763" y="4011613"/>
          <p14:tracePt t="54035" x="2228850" y="4003675"/>
          <p14:tracePt t="54053" x="2135188" y="3994150"/>
          <p14:tracePt t="54069" x="2039938" y="3986213"/>
          <p14:tracePt t="54086" x="1936750" y="3968750"/>
          <p14:tracePt t="54103" x="1878013" y="3960813"/>
          <p14:tracePt t="54120" x="1817688" y="3925888"/>
          <p14:tracePt t="54137" x="1765300" y="3917950"/>
          <p14:tracePt t="54153" x="1714500" y="3908425"/>
          <p14:tracePt t="54170" x="1679575" y="3908425"/>
          <p14:tracePt t="54187" x="1636713" y="3900488"/>
          <p14:tracePt t="54203" x="1611313" y="3900488"/>
          <p14:tracePt t="54220" x="1603375" y="3900488"/>
          <p14:tracePt t="54260" x="1593850" y="3900488"/>
          <p14:tracePt t="54274" x="1577975" y="3900488"/>
          <p14:tracePt t="54287" x="1568450" y="3900488"/>
          <p14:tracePt t="54304" x="1550988" y="3908425"/>
          <p14:tracePt t="54321" x="1525588" y="3925888"/>
          <p14:tracePt t="54337" x="1474788" y="3968750"/>
          <p14:tracePt t="54354" x="1439863" y="3994150"/>
          <p14:tracePt t="54371" x="1406525" y="4011613"/>
          <p14:tracePt t="54387" x="1389063" y="4029075"/>
          <p14:tracePt t="54444" x="1379538" y="4029075"/>
          <p14:tracePt t="54460" x="1371600" y="4037013"/>
          <p14:tracePt t="54471" x="1363663" y="4054475"/>
          <p14:tracePt t="54488" x="1346200" y="4071938"/>
          <p14:tracePt t="54505" x="1320800" y="4097338"/>
          <p14:tracePt t="54521" x="1303338" y="4122738"/>
          <p14:tracePt t="54538" x="1277938" y="4157663"/>
          <p14:tracePt t="54555" x="1268413" y="4175125"/>
          <p14:tracePt t="54572" x="1250950" y="4192588"/>
          <p14:tracePt t="54589" x="1250950" y="4208463"/>
          <p14:tracePt t="54605" x="1235075" y="4235450"/>
          <p14:tracePt t="54622" x="1225550" y="4251325"/>
          <p14:tracePt t="54639" x="1217613" y="4286250"/>
          <p14:tracePt t="54656" x="1200150" y="4311650"/>
          <p14:tracePt t="54672" x="1200150" y="4337050"/>
          <p14:tracePt t="54690" x="1182688" y="4354513"/>
          <p14:tracePt t="54706" x="1182688" y="4371975"/>
          <p14:tracePt t="54723" x="1174750" y="4397375"/>
          <p14:tracePt t="54739" x="1165225" y="4422775"/>
          <p14:tracePt t="54756" x="1165225" y="4432300"/>
          <p14:tracePt t="54773" x="1165225" y="4440238"/>
          <p14:tracePt t="54812" x="1165225" y="4449763"/>
          <p14:tracePt t="54836" x="1157288" y="4449763"/>
          <p14:tracePt t="54844" x="1157288" y="4465638"/>
          <p14:tracePt t="54884" x="1157288" y="4475163"/>
          <p14:tracePt t="54892" x="1149350" y="4475163"/>
          <p14:tracePt t="54908" x="1149350" y="4492625"/>
          <p14:tracePt t="54924" x="1149350" y="4518025"/>
          <p14:tracePt t="54940" x="1157288" y="4535488"/>
          <p14:tracePt t="54957" x="1157288" y="4551363"/>
          <p14:tracePt t="54974" x="1165225" y="4568825"/>
          <p14:tracePt t="54991" x="1165225" y="4578350"/>
          <p14:tracePt t="55008" x="1165225" y="4586288"/>
          <p14:tracePt t="55024" x="1174750" y="4594225"/>
          <p14:tracePt t="55060" x="1182688" y="4594225"/>
          <p14:tracePt t="55061" x="1182688" y="4603750"/>
          <p14:tracePt t="55075" x="1200150" y="4621213"/>
          <p14:tracePt t="55091" x="1260475" y="4654550"/>
          <p14:tracePt t="55108" x="1311275" y="4672013"/>
          <p14:tracePt t="55125" x="1346200" y="4679950"/>
          <p14:tracePt t="55142" x="1379538" y="4689475"/>
          <p14:tracePt t="55159" x="1397000" y="4689475"/>
          <p14:tracePt t="55175" x="1414463" y="4697413"/>
          <p14:tracePt t="55192" x="1422400" y="4697413"/>
          <p14:tracePt t="55228" x="1431925" y="4697413"/>
          <p14:tracePt t="55244" x="1439863" y="4697413"/>
          <p14:tracePt t="55245" x="1439863" y="4689475"/>
          <p14:tracePt t="55259" x="1465263" y="4672013"/>
          <p14:tracePt t="55276" x="1482725" y="4646613"/>
          <p14:tracePt t="55292" x="1500188" y="4637088"/>
          <p14:tracePt t="55309" x="1508125" y="4629150"/>
          <p14:tracePt t="55326" x="1517650" y="4621213"/>
          <p14:tracePt t="55364" x="1525588" y="4621213"/>
          <p14:tracePt t="55468" x="1525588" y="4611688"/>
          <p14:tracePt t="55724" x="1535113" y="4611688"/>
          <p14:tracePt t="55764" x="1535113" y="4603750"/>
          <p14:tracePt t="55788" x="1543050" y="4603750"/>
          <p14:tracePt t="55797" x="1550988" y="4603750"/>
          <p14:tracePt t="55843" x="1560513" y="4603750"/>
          <p14:tracePt t="55863" x="1568450" y="4603750"/>
          <p14:tracePt t="55868" x="1577975" y="4603750"/>
          <p14:tracePt t="55879" x="1585913" y="4603750"/>
          <p14:tracePt t="55896" x="1603375" y="4603750"/>
          <p14:tracePt t="55913" x="1628775" y="4603750"/>
          <p14:tracePt t="55929" x="1654175" y="4603750"/>
          <p14:tracePt t="55946" x="1679575" y="4611688"/>
          <p14:tracePt t="55963" x="1714500" y="4611688"/>
          <p14:tracePt t="55980" x="1739900" y="4621213"/>
          <p14:tracePt t="55980" x="1765300" y="4629150"/>
          <p14:tracePt t="55996" x="1782763" y="4629150"/>
          <p14:tracePt t="56013" x="1808163" y="4629150"/>
          <p14:tracePt t="56030" x="1835150" y="4637088"/>
          <p14:tracePt t="56046" x="1843088" y="4637088"/>
          <p14:tracePt t="56063" x="1860550" y="4637088"/>
          <p14:tracePt t="56080" x="1893888" y="4637088"/>
          <p14:tracePt t="56097" x="1911350" y="4646613"/>
          <p14:tracePt t="56113" x="1946275" y="4646613"/>
          <p14:tracePt t="56130" x="1979613" y="4654550"/>
          <p14:tracePt t="56147" x="2014538" y="4664075"/>
          <p14:tracePt t="56165" x="2039938" y="4664075"/>
          <p14:tracePt t="56180" x="2065338" y="4664075"/>
          <p14:tracePt t="56197" x="2092325" y="4664075"/>
          <p14:tracePt t="56214" x="2125663" y="4664075"/>
          <p14:tracePt t="56231" x="2151063" y="4664075"/>
          <p14:tracePt t="56247" x="2185988" y="4672013"/>
          <p14:tracePt t="56264" x="2211388" y="4672013"/>
          <p14:tracePt t="56281" x="2254250" y="4679950"/>
          <p14:tracePt t="56298" x="2279650" y="4689475"/>
          <p14:tracePt t="56315" x="2306638" y="4689475"/>
          <p14:tracePt t="56331" x="2349500" y="4689475"/>
          <p14:tracePt t="56348" x="2374900" y="4679950"/>
          <p14:tracePt t="56365" x="2417763" y="4679950"/>
          <p14:tracePt t="56382" x="2443163" y="4672013"/>
          <p14:tracePt t="56398" x="2486025" y="4664075"/>
          <p14:tracePt t="56415" x="2520950" y="4664075"/>
          <p14:tracePt t="56432" x="2571750" y="4664075"/>
          <p14:tracePt t="56449" x="2632075" y="4664075"/>
          <p14:tracePt t="56465" x="2674938" y="4664075"/>
          <p14:tracePt t="56482" x="2692400" y="4664075"/>
          <p14:tracePt t="56499" x="2708275" y="4664075"/>
          <p14:tracePt t="56516" x="2717800" y="4654550"/>
          <p14:tracePt t="56724" x="2708275" y="4654550"/>
          <p14:tracePt t="56729" x="2700338" y="4654550"/>
          <p14:tracePt t="56734" x="2657475" y="4654550"/>
          <p14:tracePt t="56751" x="2554288" y="4654550"/>
          <p14:tracePt t="56768" x="2408238" y="4654550"/>
          <p14:tracePt t="56784" x="2254250" y="4654550"/>
          <p14:tracePt t="56801" x="2092325" y="4654550"/>
          <p14:tracePt t="56817" x="2006600" y="4654550"/>
          <p14:tracePt t="56835" x="1963738" y="4654550"/>
          <p14:tracePt t="56851" x="1928813" y="4646613"/>
          <p14:tracePt t="56851" x="1903413" y="4646613"/>
          <p14:tracePt t="56868" x="1825625" y="4637088"/>
          <p14:tracePt t="56885" x="1697038" y="4629150"/>
          <p14:tracePt t="56902" x="1585913" y="4611688"/>
          <p14:tracePt t="56918" x="1492250" y="4603750"/>
          <p14:tracePt t="56935" x="1465263" y="4594225"/>
          <p14:tracePt t="56980" x="1465263" y="4586288"/>
          <p14:tracePt t="56984" x="1465263" y="4568825"/>
          <p14:tracePt t="57002" x="1474788" y="4560888"/>
          <p14:tracePt t="57019" x="1482725" y="4551363"/>
          <p14:tracePt t="57035" x="1482725" y="4543425"/>
          <p14:tracePt t="57108" x="1482725" y="4551363"/>
          <p14:tracePt t="57188" x="1492250" y="4551363"/>
          <p14:tracePt t="57204" x="1492250" y="4543425"/>
          <p14:tracePt t="57371" x="1500188" y="4543425"/>
          <p14:tracePt t="57403" x="1508125" y="4543425"/>
          <p14:tracePt t="57404" x="1517650" y="4543425"/>
          <p14:tracePt t="57421" x="1525588" y="4543425"/>
          <p14:tracePt t="57438" x="1535113" y="4543425"/>
          <p14:tracePt t="57454" x="1543050" y="4543425"/>
          <p14:tracePt t="57492" x="1550988" y="4543425"/>
          <p14:tracePt t="57564" x="1560513" y="4543425"/>
          <p14:tracePt t="57580" x="1593850" y="4543425"/>
          <p14:tracePt t="57588" x="1628775" y="4560888"/>
          <p14:tracePt t="57605" x="1679575" y="4568825"/>
          <p14:tracePt t="57622" x="1714500" y="4586288"/>
          <p14:tracePt t="57638" x="1757363" y="4594225"/>
          <p14:tracePt t="57655" x="1774825" y="4594225"/>
          <p14:tracePt t="57672" x="1782763" y="4594225"/>
          <p14:tracePt t="57689" x="1792288" y="4594225"/>
          <p14:tracePt t="57705" x="1800225" y="4594225"/>
          <p14:tracePt t="57722" x="1817688" y="4594225"/>
          <p14:tracePt t="57739" x="1843088" y="4594225"/>
          <p14:tracePt t="57756" x="1878013" y="4603750"/>
          <p14:tracePt t="57772" x="1893888" y="4611688"/>
          <p14:tracePt t="57789" x="1920875" y="4611688"/>
          <p14:tracePt t="57806" x="1936750" y="4621213"/>
          <p14:tracePt t="57823" x="1963738" y="4621213"/>
          <p14:tracePt t="57839" x="1979613" y="4621213"/>
          <p14:tracePt t="57856" x="2014538" y="4621213"/>
          <p14:tracePt t="57873" x="2032000" y="4621213"/>
          <p14:tracePt t="57890" x="2057400" y="4629150"/>
          <p14:tracePt t="57906" x="2074863" y="4629150"/>
          <p14:tracePt t="57923" x="2117725" y="4646613"/>
          <p14:tracePt t="57940" x="2160588" y="4646613"/>
          <p14:tracePt t="57957" x="2178050" y="4654550"/>
          <p14:tracePt t="57974" x="2193925" y="4654550"/>
          <p14:tracePt t="57990" x="2211388" y="4654550"/>
          <p14:tracePt t="58007" x="2236788" y="4654550"/>
          <p14:tracePt t="58024" x="2254250" y="4654550"/>
          <p14:tracePt t="58041" x="2271713" y="4664075"/>
          <p14:tracePt t="58057" x="2306638" y="4672013"/>
          <p14:tracePt t="58074" x="2322513" y="4672013"/>
          <p14:tracePt t="58091" x="2339975" y="4672013"/>
          <p14:tracePt t="58091" x="2349500" y="4672013"/>
          <p14:tracePt t="58108" x="2365375" y="4672013"/>
          <p14:tracePt t="58124" x="2392363" y="4679950"/>
          <p14:tracePt t="58141" x="2417763" y="4679950"/>
          <p14:tracePt t="58158" x="2451100" y="4679950"/>
          <p14:tracePt t="58175" x="2486025" y="4679950"/>
          <p14:tracePt t="58192" x="2520950" y="4689475"/>
          <p14:tracePt t="58208" x="2536825" y="4689475"/>
          <p14:tracePt t="58225" x="2546350" y="4689475"/>
          <p14:tracePt t="58260" x="2546350" y="4697413"/>
          <p14:tracePt t="58276" x="2554288" y="4697413"/>
          <p14:tracePt t="58276" x="2563813" y="4697413"/>
          <p14:tracePt t="58292" x="2579688" y="4697413"/>
          <p14:tracePt t="58309" x="2614613" y="4697413"/>
          <p14:tracePt t="58326" x="2632075" y="4679950"/>
          <p14:tracePt t="58540" x="2622550" y="4679950"/>
          <p14:tracePt t="58542" x="2597150" y="4689475"/>
          <p14:tracePt t="58560" x="2511425" y="4722813"/>
          <p14:tracePt t="58577" x="2382838" y="4757738"/>
          <p14:tracePt t="58594" x="2151063" y="4800600"/>
          <p14:tracePt t="58610" x="1893888" y="4818063"/>
          <p14:tracePt t="58627" x="1517650" y="4818063"/>
          <p14:tracePt t="58644" x="1379538" y="4800600"/>
          <p14:tracePt t="58661" x="1250950" y="4775200"/>
          <p14:tracePt t="58678" x="1149350" y="4749800"/>
          <p14:tracePt t="58694" x="1054100" y="4722813"/>
          <p14:tracePt t="58712" x="950913" y="4697413"/>
          <p14:tracePt t="58728" x="908050" y="4679950"/>
          <p14:tracePt t="58745" x="892175" y="4664075"/>
          <p14:tracePt t="58761" x="892175" y="4621213"/>
          <p14:tracePt t="58778" x="892175" y="4568825"/>
          <p14:tracePt t="58795" x="908050" y="4475163"/>
          <p14:tracePt t="58812" x="925513" y="4422775"/>
          <p14:tracePt t="58828" x="935038" y="4389438"/>
          <p14:tracePt t="58845" x="935038" y="4379913"/>
          <p14:tracePt t="58940" x="935038" y="4371975"/>
          <p14:tracePt t="58962" x="942975" y="4364038"/>
          <p14:tracePt t="58963" x="960438" y="4321175"/>
          <p14:tracePt t="58979" x="993775" y="4260850"/>
          <p14:tracePt t="58996" x="1028700" y="4235450"/>
          <p14:tracePt t="59012" x="1054100" y="4208463"/>
          <p14:tracePt t="59029" x="1071563" y="4208463"/>
          <p14:tracePt t="59046" x="1089025" y="4208463"/>
          <p14:tracePt t="59063" x="1131888" y="4243388"/>
          <p14:tracePt t="59079" x="1182688" y="4303713"/>
          <p14:tracePt t="59096" x="1235075" y="4379913"/>
          <p14:tracePt t="59113" x="1250950" y="4422775"/>
          <p14:tracePt t="59130" x="1260475" y="4457700"/>
          <p14:tracePt t="59146" x="1260475" y="4465638"/>
          <p14:tracePt t="59163" x="1260475" y="4483100"/>
          <p14:tracePt t="59180" x="1235075" y="4525963"/>
          <p14:tracePt t="59197" x="1165225" y="4603750"/>
          <p14:tracePt t="59213" x="1054100" y="4689475"/>
          <p14:tracePt t="59230" x="874713" y="4783138"/>
          <p14:tracePt t="59247" x="703263" y="4860925"/>
          <p14:tracePt t="59264" x="565150" y="4903788"/>
          <p14:tracePt t="59281" x="531813" y="4903788"/>
          <p14:tracePt t="59297" x="522288" y="4903788"/>
          <p14:tracePt t="59314" x="539750" y="4886325"/>
          <p14:tracePt t="59331" x="582613" y="4757738"/>
          <p14:tracePt t="59348" x="625475" y="4689475"/>
          <p14:tracePt t="59364" x="642938" y="4629150"/>
          <p14:tracePt t="59381" x="642938" y="4611688"/>
          <p14:tracePt t="59468" x="650875" y="4611688"/>
          <p14:tracePt t="59484" x="660400" y="4603750"/>
          <p14:tracePt t="59485" x="668338" y="4594225"/>
          <p14:tracePt t="59498" x="685800" y="4525963"/>
          <p14:tracePt t="59516" x="703263" y="4492625"/>
          <p14:tracePt t="59532" x="703263" y="4475163"/>
          <p14:tracePt t="59549" x="711200" y="4465638"/>
          <p14:tracePt t="59612" x="711200" y="4475163"/>
          <p14:tracePt t="59620" x="711200" y="4483100"/>
          <p14:tracePt t="59660" x="720725" y="4483100"/>
          <p14:tracePt t="59676" x="720725" y="4475163"/>
          <p14:tracePt t="59684" x="736600" y="4432300"/>
          <p14:tracePt t="59684" x="754063" y="4397375"/>
          <p14:tracePt t="59700" x="788988" y="4346575"/>
          <p14:tracePt t="59716" x="831850" y="4303713"/>
          <p14:tracePt t="59733" x="857250" y="4278313"/>
          <p14:tracePt t="59750" x="865188" y="4268788"/>
          <p14:tracePt t="59767" x="874713" y="4268788"/>
          <p14:tracePt t="59783" x="892175" y="4268788"/>
          <p14:tracePt t="59800" x="908050" y="4268788"/>
          <p14:tracePt t="59817" x="925513" y="4268788"/>
          <p14:tracePt t="59834" x="935038" y="4268788"/>
          <p14:tracePt t="59916" x="935038" y="4278313"/>
          <p14:tracePt t="59919" x="960438" y="4389438"/>
          <p14:tracePt t="59934" x="993775" y="4535488"/>
          <p14:tracePt t="59951" x="1028700" y="4646613"/>
          <p14:tracePt t="59968" x="1054100" y="4679950"/>
          <p14:tracePt t="59985" x="1063625" y="4679950"/>
          <p14:tracePt t="60001" x="1079500" y="4664075"/>
          <p14:tracePt t="60018" x="1122363" y="4586288"/>
          <p14:tracePt t="60035" x="1208088" y="4457700"/>
          <p14:tracePt t="60052" x="1235075" y="4432300"/>
          <p14:tracePt t="60068" x="1243013" y="4422775"/>
          <p14:tracePt t="60268" x="1243013" y="4432300"/>
          <p14:tracePt t="60269" x="1250950" y="4432300"/>
          <p14:tracePt t="60286" x="1260475" y="4432300"/>
          <p14:tracePt t="60303" x="1285875" y="4414838"/>
          <p14:tracePt t="60320" x="1311275" y="4379913"/>
          <p14:tracePt t="60337" x="1328738" y="4364038"/>
          <p14:tracePt t="60353" x="1336675" y="4364038"/>
          <p14:tracePt t="60370" x="1346200" y="4364038"/>
          <p14:tracePt t="60404" x="1354138" y="4379913"/>
          <p14:tracePt t="60405" x="1363663" y="4422775"/>
          <p14:tracePt t="60420" x="1397000" y="4475163"/>
          <p14:tracePt t="60437" x="1422400" y="4518025"/>
          <p14:tracePt t="61093" x="1422400" y="4525963"/>
          <p14:tracePt t="61293" x="1422400" y="4535488"/>
          <p14:tracePt t="61294" x="1414463" y="4535488"/>
          <p14:tracePt t="61733" x="1406525" y="4535488"/>
          <p14:tracePt t="61737" x="1406525" y="4543425"/>
          <p14:tracePt t="61765" x="1397000" y="4551363"/>
          <p14:tracePt t="61789" x="1389063" y="4560888"/>
          <p14:tracePt t="61797" x="1389063" y="4568825"/>
          <p14:tracePt t="61797" x="1379538" y="4568825"/>
          <p14:tracePt t="61853" x="1379538" y="4578350"/>
          <p14:tracePt t="61861" x="1371600" y="4578350"/>
          <p14:tracePt t="61879" x="1354138" y="4594225"/>
          <p14:tracePt t="61896" x="1336675" y="4611688"/>
          <p14:tracePt t="61913" x="1320800" y="4629150"/>
          <p14:tracePt t="61929" x="1311275" y="4637088"/>
          <p14:tracePt t="62573" x="1328738" y="4637088"/>
          <p14:tracePt t="62589" x="1354138" y="4637088"/>
          <p14:tracePt t="62596" x="1482725" y="4629150"/>
          <p14:tracePt t="62617" x="1603375" y="4621213"/>
          <p14:tracePt t="62634" x="1739900" y="4621213"/>
          <p14:tracePt t="62650" x="1963738" y="4646613"/>
          <p14:tracePt t="62667" x="2151063" y="4679950"/>
          <p14:tracePt t="62684" x="2365375" y="4706938"/>
          <p14:tracePt t="62684" x="2451100" y="4706938"/>
          <p14:tracePt t="62701" x="2606675" y="4706938"/>
          <p14:tracePt t="62717" x="2708275" y="4706938"/>
          <p14:tracePt t="62734" x="2803525" y="4706938"/>
          <p14:tracePt t="62751" x="2879725" y="4679950"/>
          <p14:tracePt t="62768" x="2949575" y="4664075"/>
          <p14:tracePt t="62784" x="3008313" y="4637088"/>
          <p14:tracePt t="62801" x="3043238" y="4611688"/>
          <p14:tracePt t="62818" x="3060700" y="4594225"/>
          <p14:tracePt t="62835" x="3086100" y="4578350"/>
          <p14:tracePt t="62851" x="3121025" y="4560888"/>
          <p14:tracePt t="62868" x="3163888" y="4551363"/>
          <p14:tracePt t="62885" x="3179763" y="4551363"/>
          <p14:tracePt t="63133" x="3189288" y="4551363"/>
          <p14:tracePt t="63133" x="3197225" y="4551363"/>
          <p14:tracePt t="63157" x="3206750" y="4551363"/>
          <p14:tracePt t="63171" x="3214688" y="4551363"/>
          <p14:tracePt t="63173" x="3222625" y="4551363"/>
          <p14:tracePt t="63186" x="3232150" y="4551363"/>
          <p14:tracePt t="63261" x="3249613" y="4551363"/>
          <p14:tracePt t="63268" x="3257550" y="4551363"/>
          <p14:tracePt t="63288" x="3265488" y="4551363"/>
          <p14:tracePt t="63304" x="3282950" y="4551363"/>
          <p14:tracePt t="63320" x="3300413" y="4551363"/>
          <p14:tracePt t="63338" x="3308350" y="4551363"/>
          <p14:tracePt t="63354" x="3335338" y="4543425"/>
          <p14:tracePt t="63371" x="3360738" y="4543425"/>
          <p14:tracePt t="63387" x="3403600" y="4535488"/>
          <p14:tracePt t="63405" x="3421063" y="4535488"/>
          <p14:tracePt t="63421" x="3446463" y="4535488"/>
          <p14:tracePt t="63437" x="3463925" y="4535488"/>
          <p14:tracePt t="63454" x="3479800" y="4535488"/>
          <p14:tracePt t="63471" x="3489325" y="4525963"/>
          <p14:tracePt t="63487" x="3514725" y="4525963"/>
          <p14:tracePt t="63505" x="3549650" y="4518025"/>
          <p14:tracePt t="63521" x="3575050" y="4518025"/>
          <p14:tracePt t="63538" x="3617913" y="4518025"/>
          <p14:tracePt t="63555" x="3651250" y="4518025"/>
          <p14:tracePt t="63571" x="3694113" y="4518025"/>
          <p14:tracePt t="63589" x="3721100" y="4518025"/>
          <p14:tracePt t="63605" x="3754438" y="4518025"/>
          <p14:tracePt t="63622" x="3806825" y="4518025"/>
          <p14:tracePt t="63638" x="3849688" y="4508500"/>
          <p14:tracePt t="63655" x="3900488" y="4492625"/>
          <p14:tracePt t="63672" x="3960813" y="4475163"/>
          <p14:tracePt t="63689" x="4011613" y="4465638"/>
          <p14:tracePt t="63705" x="4029075" y="4465638"/>
          <p14:tracePt t="63722" x="4054475" y="4465638"/>
          <p14:tracePt t="63739" x="4079875" y="4465638"/>
          <p14:tracePt t="63756" x="4114800" y="4465638"/>
          <p14:tracePt t="63772" x="4149725" y="4465638"/>
          <p14:tracePt t="63790" x="4192588" y="4465638"/>
          <p14:tracePt t="63806" x="4235450" y="4457700"/>
          <p14:tracePt t="63823" x="4303713" y="4449763"/>
          <p14:tracePt t="63839" x="4354513" y="4449763"/>
          <p14:tracePt t="63856" x="4406900" y="4449763"/>
          <p14:tracePt t="63873" x="4432300" y="4449763"/>
          <p14:tracePt t="63890" x="4449763" y="4449763"/>
          <p14:tracePt t="63907" x="4465638" y="4449763"/>
          <p14:tracePt t="63964" x="4475163" y="4440238"/>
          <p14:tracePt t="63980" x="4483100" y="4440238"/>
          <p14:tracePt t="63988" x="4551363" y="4440238"/>
          <p14:tracePt t="64008" x="4594225" y="4440238"/>
          <p14:tracePt t="64024" x="4637088" y="4440238"/>
          <p14:tracePt t="64041" x="4672013" y="4440238"/>
          <p14:tracePt t="64057" x="4679950" y="4440238"/>
          <p14:tracePt t="64133" x="4689475" y="4440238"/>
          <p14:tracePt t="64148" x="4697413" y="4440238"/>
          <p14:tracePt t="64156" x="4740275" y="4440238"/>
          <p14:tracePt t="64175" x="4757738" y="4440238"/>
          <p14:tracePt t="64191" x="4765675" y="4440238"/>
          <p14:tracePt t="64228" x="4775200" y="4440238"/>
          <p14:tracePt t="64252" x="4775200" y="4432300"/>
          <p14:tracePt t="64256" x="4792663" y="4432300"/>
          <p14:tracePt t="64275" x="4808538" y="4422775"/>
          <p14:tracePt t="64275" x="4818063" y="4414838"/>
          <p14:tracePt t="64428" x="4808538" y="4414838"/>
          <p14:tracePt t="64436" x="4800600" y="4414838"/>
          <p14:tracePt t="64448" x="4792663" y="4414838"/>
          <p14:tracePt t="64460" x="4740275" y="4414838"/>
          <p14:tracePt t="64476" x="4637088" y="4422775"/>
          <p14:tracePt t="64493" x="4518025" y="4422775"/>
          <p14:tracePt t="64510" x="4379913" y="4422775"/>
          <p14:tracePt t="64527" x="4165600" y="4422775"/>
          <p14:tracePt t="64543" x="4064000" y="4422775"/>
          <p14:tracePt t="64560" x="4011613" y="4422775"/>
          <p14:tracePt t="64577" x="3978275" y="4414838"/>
          <p14:tracePt t="64594" x="3943350" y="4406900"/>
          <p14:tracePt t="64611" x="3857625" y="4389438"/>
          <p14:tracePt t="64627" x="3686175" y="4379913"/>
          <p14:tracePt t="64644" x="3378200" y="4364038"/>
          <p14:tracePt t="64661" x="3154363" y="4337050"/>
          <p14:tracePt t="64678" x="3068638" y="4329113"/>
          <p14:tracePt t="64694" x="3060700" y="4329113"/>
          <p14:tracePt t="64812" x="3051175" y="4329113"/>
          <p14:tracePt t="64908" x="3051175" y="4321175"/>
          <p14:tracePt t="64929" x="3060700" y="4321175"/>
          <p14:tracePt t="64930" x="3068638" y="4321175"/>
          <p14:tracePt t="64946" x="3078163" y="4321175"/>
          <p14:tracePt t="64962" x="3086100" y="4311650"/>
          <p14:tracePt t="64979" x="3103563" y="4311650"/>
          <p14:tracePt t="64979" x="3111500" y="4311650"/>
          <p14:tracePt t="64996" x="3154363" y="4329113"/>
          <p14:tracePt t="65013" x="3232150" y="4346575"/>
          <p14:tracePt t="65030" x="3351213" y="4397375"/>
          <p14:tracePt t="65046" x="3471863" y="4440238"/>
          <p14:tracePt t="65063" x="3608388" y="4457700"/>
          <p14:tracePt t="65079" x="3711575" y="4457700"/>
          <p14:tracePt t="65096" x="3832225" y="4457700"/>
          <p14:tracePt t="65113" x="3925888" y="4449763"/>
          <p14:tracePt t="65130" x="4054475" y="4440238"/>
          <p14:tracePt t="65146" x="4157663" y="4440238"/>
          <p14:tracePt t="65164" x="4260850" y="4449763"/>
          <p14:tracePt t="65180" x="4449763" y="4518025"/>
          <p14:tracePt t="65197" x="4535488" y="4535488"/>
          <p14:tracePt t="65214" x="4578350" y="4535488"/>
          <p14:tracePt t="65230" x="4603750" y="4535488"/>
          <p14:tracePt t="65247" x="4629150" y="4535488"/>
          <p14:tracePt t="65264" x="4637088" y="4535488"/>
          <p14:tracePt t="65281" x="4646613" y="4525963"/>
          <p14:tracePt t="65684" x="4637088" y="4525963"/>
          <p14:tracePt t="65701" x="4629150" y="4525963"/>
          <p14:tracePt t="65702" x="4621213" y="4525963"/>
          <p14:tracePt t="65717" x="4603750" y="4525963"/>
          <p14:tracePt t="65733" x="4578350" y="4518025"/>
          <p14:tracePt t="65750" x="4568825" y="4518025"/>
          <p14:tracePt t="65767" x="4551363" y="4508500"/>
          <p14:tracePt t="65783" x="4525963" y="4508500"/>
          <p14:tracePt t="65800" x="4492625" y="4508500"/>
          <p14:tracePt t="65817" x="4422775" y="4508500"/>
          <p14:tracePt t="65834" x="4311650" y="4492625"/>
          <p14:tracePt t="65850" x="4157663" y="4465638"/>
          <p14:tracePt t="65867" x="4021138" y="4440238"/>
          <p14:tracePt t="65884" x="3875088" y="4406900"/>
          <p14:tracePt t="65901" x="3822700" y="4379913"/>
          <p14:tracePt t="65918" x="3789363" y="4379913"/>
          <p14:tracePt t="65934" x="3746500" y="4364038"/>
          <p14:tracePt t="65951" x="3686175" y="4354513"/>
          <p14:tracePt t="65968" x="3600450" y="4337050"/>
          <p14:tracePt t="65985" x="3454400" y="4311650"/>
          <p14:tracePt t="66001" x="3300413" y="4278313"/>
          <p14:tracePt t="66018" x="3121025" y="4225925"/>
          <p14:tracePt t="66035" x="2982913" y="4183063"/>
          <p14:tracePt t="66052" x="2879725" y="4149725"/>
          <p14:tracePt t="66068" x="2794000" y="4114800"/>
          <p14:tracePt t="66085" x="2725738" y="4089400"/>
          <p14:tracePt t="66102" x="2622550" y="4071938"/>
          <p14:tracePt t="66118" x="2468563" y="4054475"/>
          <p14:tracePt t="66135" x="2236788" y="4037013"/>
          <p14:tracePt t="66152" x="2039938" y="4029075"/>
          <p14:tracePt t="66169" x="1817688" y="4011613"/>
          <p14:tracePt t="66185" x="1646238" y="3978275"/>
          <p14:tracePt t="66202" x="1508125" y="3960813"/>
          <p14:tracePt t="66219" x="1431925" y="3951288"/>
          <p14:tracePt t="66236" x="1346200" y="3951288"/>
          <p14:tracePt t="66252" x="1250950" y="3951288"/>
          <p14:tracePt t="66270" x="1149350" y="3960813"/>
          <p14:tracePt t="66286" x="1036638" y="3978275"/>
          <p14:tracePt t="66303" x="917575" y="3994150"/>
          <p14:tracePt t="66320" x="839788" y="4011613"/>
          <p14:tracePt t="66336" x="771525" y="4029075"/>
          <p14:tracePt t="66353" x="754063" y="4029075"/>
          <p14:tracePt t="66370" x="736600" y="4046538"/>
          <p14:tracePt t="66387" x="728663" y="4046538"/>
          <p14:tracePt t="66403" x="720725" y="4054475"/>
          <p14:tracePt t="66420" x="711200" y="4089400"/>
          <p14:tracePt t="66437" x="711200" y="4132263"/>
          <p14:tracePt t="66453" x="703263" y="4183063"/>
          <p14:tracePt t="66470" x="703263" y="4243388"/>
          <p14:tracePt t="66487" x="703263" y="4321175"/>
          <p14:tracePt t="66504" x="728663" y="4346575"/>
          <p14:tracePt t="66521" x="771525" y="4379913"/>
          <p14:tracePt t="66537" x="831850" y="4389438"/>
          <p14:tracePt t="66554" x="960438" y="4406900"/>
          <p14:tracePt t="66571" x="1122363" y="4422775"/>
          <p14:tracePt t="66588" x="1585913" y="4518025"/>
          <p14:tracePt t="66604" x="1946275" y="4629150"/>
          <p14:tracePt t="66621" x="2314575" y="4757738"/>
          <p14:tracePt t="66638" x="2493963" y="4826000"/>
          <p14:tracePt t="66655" x="2640013" y="4860925"/>
          <p14:tracePt t="66671" x="2743200" y="4878388"/>
          <p14:tracePt t="66688" x="2871788" y="4878388"/>
          <p14:tracePt t="66705" x="3025775" y="4860925"/>
          <p14:tracePt t="66722" x="3257550" y="4808538"/>
          <p14:tracePt t="66738" x="3489325" y="4765675"/>
          <p14:tracePt t="66755" x="3736975" y="4740275"/>
          <p14:tracePt t="66772" x="4089400" y="4706938"/>
          <p14:tracePt t="66789" x="4225925" y="4697413"/>
          <p14:tracePt t="66805" x="4278313" y="4689475"/>
          <p14:tracePt t="66823" x="4303713" y="4679950"/>
          <p14:tracePt t="66839" x="4346575" y="4679950"/>
          <p14:tracePt t="66856" x="4397375" y="4672013"/>
          <p14:tracePt t="66873" x="4449763" y="4672013"/>
          <p14:tracePt t="66889" x="4500563" y="4672013"/>
          <p14:tracePt t="66906" x="4508500" y="4672013"/>
          <p14:tracePt t="67252" x="4500563" y="4672013"/>
          <p14:tracePt t="67421" x="4492625" y="4672013"/>
          <p14:tracePt t="67460" x="4483100" y="4672013"/>
          <p14:tracePt t="67716" x="4475163" y="4672013"/>
          <p14:tracePt t="67756" x="4465638" y="4672013"/>
          <p14:tracePt t="67778" x="4457700" y="4672013"/>
          <p14:tracePt t="67779" x="4449763" y="4664075"/>
          <p14:tracePt t="67794" x="4440238" y="4664075"/>
          <p14:tracePt t="67811" x="4422775" y="4664075"/>
          <p14:tracePt t="67828" x="4389438" y="4664075"/>
          <p14:tracePt t="67845" x="4346575" y="4664075"/>
          <p14:tracePt t="67862" x="4260850" y="4664075"/>
          <p14:tracePt t="67878" x="4157663" y="4664075"/>
          <p14:tracePt t="67895" x="3978275" y="4664075"/>
          <p14:tracePt t="67912" x="3806825" y="4664075"/>
          <p14:tracePt t="67928" x="3582988" y="4664075"/>
          <p14:tracePt t="67945" x="3378200" y="4714875"/>
          <p14:tracePt t="67962" x="3086100" y="4800600"/>
          <p14:tracePt t="67978" x="2871788" y="4868863"/>
          <p14:tracePt t="67995" x="2536825" y="4972050"/>
          <p14:tracePt t="68012" x="2357438" y="5014913"/>
          <p14:tracePt t="68029" x="2211388" y="5057775"/>
          <p14:tracePt t="68045" x="2125663" y="5065713"/>
          <p14:tracePt t="68062" x="2100263" y="5065713"/>
          <p14:tracePt t="68079" x="2092325" y="5040313"/>
          <p14:tracePt t="68096" x="2092325" y="4989513"/>
          <p14:tracePt t="68112" x="2074863" y="4886325"/>
          <p14:tracePt t="68129" x="2039938" y="4792663"/>
          <p14:tracePt t="68146" x="1979613" y="4654550"/>
          <p14:tracePt t="68163" x="1911350" y="4525963"/>
          <p14:tracePt t="68180" x="1757363" y="4294188"/>
          <p14:tracePt t="68196" x="1689100" y="4200525"/>
          <p14:tracePt t="68213" x="1646238" y="4132263"/>
          <p14:tracePt t="68230" x="1646238" y="4114800"/>
          <p14:tracePt t="68310" x="1646238" y="4149725"/>
          <p14:tracePt t="68311" x="1628775" y="4278313"/>
          <p14:tracePt t="68331" x="1603375" y="4457700"/>
          <p14:tracePt t="68331" x="1593850" y="4535488"/>
          <p14:tracePt t="68349" x="1577975" y="4714875"/>
          <p14:tracePt t="68364" x="1568450" y="4800600"/>
          <p14:tracePt t="68381" x="1568450" y="4808538"/>
          <p14:tracePt t="68397" x="1568450" y="4800600"/>
          <p14:tracePt t="68414" x="1603375" y="4689475"/>
          <p14:tracePt t="68431" x="1646238" y="4492625"/>
          <p14:tracePt t="68448" x="1706563" y="4260850"/>
          <p14:tracePt t="68464" x="1774825" y="4003675"/>
          <p14:tracePt t="68481" x="1817688" y="3822700"/>
          <p14:tracePt t="68498" x="1851025" y="3721100"/>
          <p14:tracePt t="68515" x="1860550" y="3711575"/>
          <p14:tracePt t="68548" x="1860550" y="3736975"/>
          <p14:tracePt t="68549" x="1817688" y="3951288"/>
          <p14:tracePt t="68565" x="1774825" y="4200525"/>
          <p14:tracePt t="68582" x="1739900" y="4483100"/>
          <p14:tracePt t="68599" x="1722438" y="4664075"/>
          <p14:tracePt t="68616" x="1722438" y="4749800"/>
          <p14:tracePt t="68632" x="1722438" y="4757738"/>
          <p14:tracePt t="68668" x="1731963" y="4740275"/>
          <p14:tracePt t="68682" x="1739900" y="4697413"/>
          <p14:tracePt t="68683" x="1800225" y="4500563"/>
          <p14:tracePt t="68699" x="1851025" y="4311650"/>
          <p14:tracePt t="68716" x="1893888" y="4097338"/>
          <p14:tracePt t="68733" x="1893888" y="4089400"/>
          <p14:tracePt t="68749" x="1893888" y="4097338"/>
          <p14:tracePt t="68766" x="1843088" y="4235450"/>
          <p14:tracePt t="68783" x="1765300" y="4508500"/>
          <p14:tracePt t="68800" x="1714500" y="4765675"/>
          <p14:tracePt t="68816" x="1697038" y="4989513"/>
          <p14:tracePt t="68833" x="1689100" y="5118100"/>
          <p14:tracePt t="68850" x="1689100" y="5126038"/>
          <p14:tracePt t="68866" x="1697038" y="5100638"/>
          <p14:tracePt t="68883" x="1774825" y="4818063"/>
          <p14:tracePt t="68900" x="1817688" y="4586288"/>
          <p14:tracePt t="68917" x="1843088" y="4364038"/>
          <p14:tracePt t="68934" x="1860550" y="4260850"/>
          <p14:tracePt t="68951" x="1860550" y="4251325"/>
          <p14:tracePt t="68967" x="1860550" y="4260850"/>
          <p14:tracePt t="68984" x="1817688" y="4397375"/>
          <p14:tracePt t="69001" x="1782763" y="4594225"/>
          <p14:tracePt t="69018" x="1765300" y="4765675"/>
          <p14:tracePt t="69034" x="1757363" y="4878388"/>
          <p14:tracePt t="69051" x="1757363" y="4886325"/>
          <p14:tracePt t="69100" x="1757363" y="4878388"/>
          <p14:tracePt t="69118" x="1782763" y="4808538"/>
          <p14:tracePt t="69118" x="1792288" y="4732338"/>
          <p14:tracePt t="69135" x="1808163" y="4672013"/>
          <p14:tracePt t="69151" x="1825625" y="4629150"/>
          <p14:tracePt t="69168" x="1825625" y="4621213"/>
          <p14:tracePt t="69292" x="1825625" y="4629150"/>
          <p14:tracePt t="69302" x="1825625" y="4646613"/>
          <p14:tracePt t="69304" x="1817688" y="4706938"/>
          <p14:tracePt t="69319" x="1808163" y="4757738"/>
          <p14:tracePt t="69337" x="1808163" y="4783138"/>
          <p14:tracePt t="69388" x="1808163" y="4757738"/>
          <p14:tracePt t="69391" x="1825625" y="4722813"/>
          <p14:tracePt t="69403" x="1851025" y="4621213"/>
          <p14:tracePt t="69420" x="1878013" y="4500563"/>
          <p14:tracePt t="69437" x="1911350" y="4346575"/>
          <p14:tracePt t="69453" x="1911350" y="4329113"/>
          <p14:tracePt t="69508" x="1911350" y="4337050"/>
          <p14:tracePt t="69516" x="1911350" y="4354513"/>
          <p14:tracePt t="69520" x="1911350" y="4457700"/>
          <p14:tracePt t="69537" x="1911350" y="4560888"/>
          <p14:tracePt t="69554" x="1911350" y="4689475"/>
          <p14:tracePt t="69570" x="1911350" y="4732338"/>
          <p14:tracePt t="69587" x="1920875" y="4732338"/>
          <p14:tracePt t="69628" x="1928813" y="4722813"/>
          <p14:tracePt t="69636" x="1963738" y="4646613"/>
          <p14:tracePt t="69654" x="2014538" y="4525963"/>
          <p14:tracePt t="69671" x="2057400" y="4406900"/>
          <p14:tracePt t="69688" x="2117725" y="4286250"/>
          <p14:tracePt t="69704" x="2125663" y="4260850"/>
          <p14:tracePt t="69756" x="2125663" y="4286250"/>
          <p14:tracePt t="69764" x="2117725" y="4329113"/>
          <p14:tracePt t="69772" x="2074863" y="4654550"/>
          <p14:tracePt t="69788" x="2057400" y="4860925"/>
          <p14:tracePt t="69805" x="2057400" y="5049838"/>
          <p14:tracePt t="69822" x="2057400" y="5083175"/>
          <p14:tracePt t="69839" x="2065338" y="5083175"/>
          <p14:tracePt t="69855" x="2108200" y="4997450"/>
          <p14:tracePt t="69872" x="2168525" y="4775200"/>
          <p14:tracePt t="69889" x="2193925" y="4525963"/>
          <p14:tracePt t="69906" x="2193925" y="4268788"/>
          <p14:tracePt t="69922" x="2203450" y="4175125"/>
          <p14:tracePt t="69939" x="2203450" y="4165600"/>
          <p14:tracePt t="69956" x="2193925" y="4192588"/>
          <p14:tracePt t="69973" x="2178050" y="4311650"/>
          <p14:tracePt t="69989" x="2168525" y="4449763"/>
          <p14:tracePt t="70006" x="2168525" y="4594225"/>
          <p14:tracePt t="70023" x="2160588" y="4637088"/>
          <p14:tracePt t="70040" x="2160588" y="4646613"/>
          <p14:tracePt t="70084" x="2151063" y="4646613"/>
          <p14:tracePt t="70090" x="2143125" y="4646613"/>
          <p14:tracePt t="70107" x="2117725" y="4646613"/>
          <p14:tracePt t="70123" x="2022475" y="4637088"/>
          <p14:tracePt t="70140" x="1920875" y="4637088"/>
          <p14:tracePt t="70157" x="1868488" y="4621213"/>
          <p14:tracePt t="70174" x="1860550" y="4611688"/>
          <p14:tracePt t="70191" x="1860550" y="4594225"/>
          <p14:tracePt t="70207" x="1860550" y="4568825"/>
          <p14:tracePt t="70224" x="1860550" y="4535488"/>
          <p14:tracePt t="70241" x="1860550" y="4525963"/>
          <p14:tracePt t="70258" x="1860550" y="4518025"/>
          <p14:tracePt t="70274" x="1792288" y="4518025"/>
          <p14:tracePt t="70291" x="1620838" y="4518025"/>
          <p14:tracePt t="70308" x="1303338" y="4518025"/>
          <p14:tracePt t="70325" x="1235075" y="4518025"/>
          <p14:tracePt t="70341" x="1235075" y="4508500"/>
          <p14:tracePt t="70358" x="1268413" y="4457700"/>
          <p14:tracePt t="70375" x="1354138" y="4337050"/>
          <p14:tracePt t="70392" x="1414463" y="4225925"/>
          <p14:tracePt t="70408" x="1457325" y="4132263"/>
          <p14:tracePt t="70425" x="1474788" y="4097338"/>
          <p14:tracePt t="70460" x="1465263" y="4097338"/>
          <p14:tracePt t="70476" x="1449388" y="4097338"/>
          <p14:tracePt t="70477" x="1371600" y="4157663"/>
          <p14:tracePt t="70492" x="1217613" y="4278313"/>
          <p14:tracePt t="70509" x="1139825" y="4311650"/>
          <p14:tracePt t="70526" x="1106488" y="4321175"/>
          <p14:tracePt t="70572" x="1114425" y="4321175"/>
          <p14:tracePt t="70580" x="1122363" y="4303713"/>
          <p14:tracePt t="70588" x="1122363" y="4294188"/>
          <p14:tracePt t="70596" x="1122363" y="4268788"/>
          <p14:tracePt t="70609" x="1122363" y="4260850"/>
          <p14:tracePt t="70668" x="1114425" y="4260850"/>
          <p14:tracePt t="70676" x="1106488" y="4260850"/>
          <p14:tracePt t="70677" x="1089025" y="4278313"/>
          <p14:tracePt t="70693" x="1089025" y="4286250"/>
          <p14:tracePt t="70797" x="1096963" y="4286250"/>
          <p14:tracePt t="70844" x="1106488" y="4286250"/>
          <p14:tracePt t="70861" x="1149350" y="4303713"/>
          <p14:tracePt t="70863" x="1235075" y="4329113"/>
          <p14:tracePt t="70878" x="1354138" y="4346575"/>
          <p14:tracePt t="70895" x="1500188" y="4346575"/>
          <p14:tracePt t="70911" x="1689100" y="4329113"/>
          <p14:tracePt t="70928" x="1878013" y="4294188"/>
          <p14:tracePt t="70944" x="2082800" y="4251325"/>
          <p14:tracePt t="70961" x="2236788" y="4235450"/>
          <p14:tracePt t="70978" x="2332038" y="4225925"/>
          <p14:tracePt t="70995" x="2357438" y="4225925"/>
          <p14:tracePt t="71804" x="2365375" y="4225925"/>
          <p14:tracePt t="71816" x="2382838" y="4225925"/>
          <p14:tracePt t="71833" x="2400300" y="4225925"/>
          <p14:tracePt t="71850" x="2417763" y="4225925"/>
          <p14:tracePt t="71866" x="2443163" y="4225925"/>
          <p14:tracePt t="71883" x="2478088" y="4225925"/>
          <p14:tracePt t="71901" x="2493963" y="4235450"/>
          <p14:tracePt t="71917" x="2493963" y="4243388"/>
          <p14:tracePt t="71933" x="2486025" y="4251325"/>
          <p14:tracePt t="71950" x="2460625" y="4251325"/>
          <p14:tracePt t="71967" x="2460625" y="4260850"/>
          <p14:tracePt t="72244" x="2468563" y="4260850"/>
          <p14:tracePt t="72252" x="2486025" y="4260850"/>
          <p14:tracePt t="72292" x="2468563" y="4268788"/>
          <p14:tracePt t="72293" x="2435225" y="4278313"/>
          <p14:tracePt t="72302" x="2332038" y="4346575"/>
          <p14:tracePt t="72319" x="2178050" y="4483100"/>
          <p14:tracePt t="72336" x="2065338" y="4611688"/>
          <p14:tracePt t="72352" x="1997075" y="4706938"/>
          <p14:tracePt t="72369" x="1954213" y="4775200"/>
          <p14:tracePt t="72386" x="1920875" y="4800600"/>
          <p14:tracePt t="72403" x="1911350" y="4818063"/>
          <p14:tracePt t="72419" x="1893888" y="4826000"/>
          <p14:tracePt t="72436" x="1868488" y="4826000"/>
          <p14:tracePt t="72453" x="1835150" y="4826000"/>
          <p14:tracePt t="72469" x="1800225" y="4826000"/>
          <p14:tracePt t="72486" x="1757363" y="4835525"/>
          <p14:tracePt t="72503" x="1731963" y="4835525"/>
          <p14:tracePt t="72520" x="1722438" y="4835525"/>
          <p14:tracePt t="72536" x="1706563" y="4835525"/>
          <p14:tracePt t="72553" x="1646238" y="4808538"/>
          <p14:tracePt t="72570" x="1568450" y="4775200"/>
          <p14:tracePt t="72587" x="1492250" y="4722813"/>
          <p14:tracePt t="72603" x="1371600" y="4646613"/>
          <p14:tracePt t="72621" x="1328738" y="4603750"/>
          <p14:tracePt t="72637" x="1320800" y="4578350"/>
          <p14:tracePt t="72654" x="1320800" y="4543425"/>
          <p14:tracePt t="72670" x="1320800" y="4518025"/>
          <p14:tracePt t="72687" x="1328738" y="4492625"/>
          <p14:tracePt t="72704" x="1328738" y="4483100"/>
          <p14:tracePt t="72721" x="1328738" y="4475163"/>
          <p14:tracePt t="72737" x="1311275" y="4475163"/>
          <p14:tracePt t="72754" x="1277938" y="4475163"/>
          <p14:tracePt t="72771" x="1260475" y="4475163"/>
          <p14:tracePt t="72820" x="1260475" y="4465638"/>
          <p14:tracePt t="72835" x="1268413" y="4432300"/>
          <p14:tracePt t="72855" x="1268413" y="4422775"/>
          <p14:tracePt t="72872" x="1277938" y="4414838"/>
          <p14:tracePt t="72924" x="1268413" y="4414838"/>
          <p14:tracePt t="73036" x="1268413" y="4406900"/>
          <p14:tracePt t="73404" x="1277938" y="4406900"/>
          <p14:tracePt t="73409" x="1285875" y="4406900"/>
          <p14:tracePt t="73426" x="1311275" y="4406900"/>
          <p14:tracePt t="73441" x="1371600" y="4406900"/>
          <p14:tracePt t="73458" x="1465263" y="4406900"/>
          <p14:tracePt t="73475" x="1620838" y="4406900"/>
          <p14:tracePt t="73492" x="1835150" y="4397375"/>
          <p14:tracePt t="73509" x="1936750" y="4397375"/>
          <p14:tracePt t="73525" x="1979613" y="4389438"/>
          <p14:tracePt t="73543" x="1997075" y="4389438"/>
          <p14:tracePt t="73948" x="2006600" y="4389438"/>
          <p14:tracePt t="73951" x="2006600" y="4379913"/>
          <p14:tracePt t="73961" x="2014538" y="4379913"/>
          <p14:tracePt t="73978" x="2032000" y="4364038"/>
          <p14:tracePt t="73995" x="2049463" y="4346575"/>
          <p14:tracePt t="74011" x="2092325" y="4294188"/>
          <p14:tracePt t="74028" x="2117725" y="4260850"/>
          <p14:tracePt t="74045" x="2185988" y="4192588"/>
          <p14:tracePt t="74061" x="2306638" y="4079875"/>
          <p14:tracePt t="74078" x="2425700" y="3978275"/>
          <p14:tracePt t="74095" x="2563813" y="3849688"/>
          <p14:tracePt t="74112" x="2725738" y="3668713"/>
          <p14:tracePt t="74128" x="2836863" y="3532188"/>
          <p14:tracePt t="74145" x="2949575" y="3368675"/>
          <p14:tracePt t="74162" x="3000375" y="3249613"/>
          <p14:tracePt t="74179" x="3043238" y="3136900"/>
          <p14:tracePt t="74195" x="3121025" y="3000375"/>
          <p14:tracePt t="74212" x="3179763" y="2932113"/>
          <p14:tracePt t="74229" x="3249613" y="2854325"/>
          <p14:tracePt t="74246" x="3325813" y="2786063"/>
          <p14:tracePt t="74262" x="3386138" y="2725738"/>
          <p14:tracePt t="74279" x="3429000" y="2682875"/>
          <p14:tracePt t="74296" x="3446463" y="2657475"/>
          <p14:tracePt t="74313" x="3454400" y="2640013"/>
          <p14:tracePt t="74329" x="3454400" y="2632075"/>
          <p14:tracePt t="74604" x="3454400" y="2640013"/>
          <p14:tracePt t="74617" x="3454400" y="2657475"/>
          <p14:tracePt t="74632" x="3429000" y="2708275"/>
          <p14:tracePt t="74648" x="3386138" y="2743200"/>
          <p14:tracePt t="74665" x="3335338" y="2768600"/>
          <p14:tracePt t="74682" x="3308350" y="2778125"/>
          <p14:tracePt t="74756" x="3300413" y="2778125"/>
          <p14:tracePt t="74764" x="3240088" y="2778125"/>
          <p14:tracePt t="74782" x="3094038" y="2794000"/>
          <p14:tracePt t="74799" x="2897188" y="2803525"/>
          <p14:tracePt t="74816" x="2606675" y="2811463"/>
          <p14:tracePt t="74832" x="2435225" y="2811463"/>
          <p14:tracePt t="74849" x="2349500" y="2811463"/>
          <p14:tracePt t="74866" x="2314575" y="2811463"/>
          <p14:tracePt t="74948" x="2306638" y="2811463"/>
          <p14:tracePt t="74956" x="2254250" y="2828925"/>
          <p14:tracePt t="74966" x="2125663" y="2879725"/>
          <p14:tracePt t="74983" x="2006600" y="2914650"/>
          <p14:tracePt t="75000" x="1971675" y="2914650"/>
          <p14:tracePt t="75052" x="1971675" y="2906713"/>
          <p14:tracePt t="75060" x="1971675" y="2897188"/>
          <p14:tracePt t="75060" x="1979613" y="2879725"/>
          <p14:tracePt t="75068" x="1989138" y="2863850"/>
          <p14:tracePt t="75068" x="1997075" y="2854325"/>
          <p14:tracePt t="75084" x="1997075" y="2836863"/>
          <p14:tracePt t="75124" x="1989138" y="2836863"/>
          <p14:tracePt t="75140" x="1971675" y="2836863"/>
          <p14:tracePt t="75148" x="1954213" y="2854325"/>
          <p14:tracePt t="75156" x="1851025" y="2922588"/>
          <p14:tracePt t="75167" x="1749425" y="2957513"/>
          <p14:tracePt t="75184" x="1739900" y="2957513"/>
          <p14:tracePt t="75228" x="1757363" y="2940050"/>
          <p14:tracePt t="75237" x="1765300" y="2914650"/>
          <p14:tracePt t="75237" x="1774825" y="2897188"/>
          <p14:tracePt t="75251" x="1792288" y="2820988"/>
          <p14:tracePt t="75268" x="1792288" y="2803525"/>
          <p14:tracePt t="75285" x="1792288" y="2794000"/>
          <p14:tracePt t="75301" x="1792288" y="2786063"/>
          <p14:tracePt t="75318" x="1774825" y="2786063"/>
          <p14:tracePt t="75372" x="1774825" y="2778125"/>
          <p14:tracePt t="75385" x="1782763" y="2778125"/>
          <p14:tracePt t="75386" x="1817688" y="2743200"/>
          <p14:tracePt t="75402" x="1843088" y="2725738"/>
          <p14:tracePt t="75419" x="1851025" y="2717800"/>
          <p14:tracePt t="75500" x="1860550" y="2725738"/>
          <p14:tracePt t="75508" x="1920875" y="2794000"/>
          <p14:tracePt t="75520" x="2039938" y="2889250"/>
          <p14:tracePt t="75536" x="2211388" y="2957513"/>
          <p14:tracePt t="75553" x="2382838" y="2992438"/>
          <p14:tracePt t="75569" x="2563813" y="2992438"/>
          <p14:tracePt t="75587" x="2708275" y="2982913"/>
          <p14:tracePt t="75603" x="2889250" y="2957513"/>
          <p14:tracePt t="75620" x="2957513" y="2957513"/>
          <p14:tracePt t="75636" x="2992438" y="2957513"/>
          <p14:tracePt t="75653" x="3043238" y="2974975"/>
          <p14:tracePt t="75670" x="3086100" y="3000375"/>
          <p14:tracePt t="75687" x="3146425" y="3017838"/>
          <p14:tracePt t="75703" x="3206750" y="3025775"/>
          <p14:tracePt t="75720" x="3343275" y="3025775"/>
          <p14:tracePt t="75737" x="3436938" y="3025775"/>
          <p14:tracePt t="75754" x="3522663" y="3008313"/>
          <p14:tracePt t="75771" x="3549650" y="3008313"/>
          <p14:tracePt t="75844" x="3557588" y="3008313"/>
          <p14:tracePt t="75860" x="3575050" y="3008313"/>
          <p14:tracePt t="75872" x="3608388" y="3008313"/>
          <p14:tracePt t="75888" x="3651250" y="3000375"/>
          <p14:tracePt t="75905" x="3729038" y="2974975"/>
          <p14:tracePt t="75922" x="3789363" y="2957513"/>
          <p14:tracePt t="75939" x="3840163" y="2949575"/>
          <p14:tracePt t="75955" x="3908425" y="2949575"/>
          <p14:tracePt t="75972" x="4011613" y="2965450"/>
          <p14:tracePt t="75988" x="4183063" y="3017838"/>
          <p14:tracePt t="76005" x="4397375" y="3068638"/>
          <p14:tracePt t="76022" x="4646613" y="3103563"/>
          <p14:tracePt t="76039" x="4860925" y="3103563"/>
          <p14:tracePt t="76055" x="5032375" y="3068638"/>
          <p14:tracePt t="76072" x="5151438" y="3017838"/>
          <p14:tracePt t="76089" x="5229225" y="2992438"/>
          <p14:tracePt t="76106" x="5246688" y="2982913"/>
          <p14:tracePt t="76172" x="5254625" y="2982913"/>
          <p14:tracePt t="76184" x="5264150" y="2992438"/>
          <p14:tracePt t="76189" x="5272088" y="2992438"/>
          <p14:tracePt t="76206" x="5280025" y="2992438"/>
          <p14:tracePt t="76223" x="5297488" y="2982913"/>
          <p14:tracePt t="76240" x="5314950" y="2974975"/>
          <p14:tracePt t="76257" x="5322888" y="2965450"/>
          <p14:tracePt t="76348" x="5314950" y="2965450"/>
          <p14:tracePt t="76357" x="5314950" y="2974975"/>
          <p14:tracePt t="76358" x="5307013" y="2982913"/>
          <p14:tracePt t="76374" x="5297488" y="2992438"/>
          <p14:tracePt t="76436" x="5289550" y="2992438"/>
          <p14:tracePt t="76439" x="5264150" y="3000375"/>
          <p14:tracePt t="76458" x="5194300" y="3025775"/>
          <p14:tracePt t="76474" x="5040313" y="3086100"/>
          <p14:tracePt t="76491" x="4783138" y="3136900"/>
          <p14:tracePt t="76508" x="4594225" y="3163888"/>
          <p14:tracePt t="76525" x="4508500" y="3163888"/>
          <p14:tracePt t="76542" x="4465638" y="3163888"/>
          <p14:tracePt t="76636" x="4449763" y="3163888"/>
          <p14:tracePt t="76644" x="4422775" y="3163888"/>
          <p14:tracePt t="76652" x="4406900" y="3189288"/>
          <p14:tracePt t="76660" x="4303713" y="3249613"/>
          <p14:tracePt t="76660" x="4268788" y="3257550"/>
          <p14:tracePt t="76676" x="4200525" y="3282950"/>
          <p14:tracePt t="76692" x="4175125" y="3300413"/>
          <p14:tracePt t="76748" x="4165600" y="3300413"/>
          <p14:tracePt t="76756" x="4165600" y="3308350"/>
          <p14:tracePt t="76759" x="4165600" y="3317875"/>
          <p14:tracePt t="76776" x="4140200" y="3343275"/>
          <p14:tracePt t="76793" x="4132263" y="3360738"/>
          <p14:tracePt t="76809" x="4114800" y="3386138"/>
          <p14:tracePt t="76860" x="4122738" y="3386138"/>
          <p14:tracePt t="76868" x="4149725" y="3386138"/>
          <p14:tracePt t="76884" x="4165600" y="3378200"/>
          <p14:tracePt t="76893" x="4175125" y="3378200"/>
          <p14:tracePt t="76932" x="4183063" y="3378200"/>
          <p14:tracePt t="76943" x="4192588" y="3378200"/>
          <p14:tracePt t="76948" x="4217988" y="3403600"/>
          <p14:tracePt t="76961" x="4311650" y="3506788"/>
          <p14:tracePt t="76977" x="4414838" y="3600450"/>
          <p14:tracePt t="76994" x="4525963" y="3635375"/>
          <p14:tracePt t="77011" x="4578350" y="3635375"/>
          <p14:tracePt t="77027" x="4646613" y="3592513"/>
          <p14:tracePt t="77044" x="4689475" y="3565525"/>
          <p14:tracePt t="77061" x="4697413" y="3549650"/>
          <p14:tracePt t="77132" x="4697413" y="3557588"/>
          <p14:tracePt t="77148" x="4697413" y="3565525"/>
          <p14:tracePt t="77148" x="4697413" y="3575050"/>
          <p14:tracePt t="77164" x="4706938" y="3582988"/>
          <p14:tracePt t="77178" x="4740275" y="3582988"/>
          <p14:tracePt t="77195" x="4800600" y="3549650"/>
          <p14:tracePt t="77212" x="4826000" y="3514725"/>
          <p14:tracePt t="77228" x="4835525" y="3497263"/>
          <p14:tracePt t="77245" x="4835525" y="3479800"/>
          <p14:tracePt t="77292" x="4835525" y="3489325"/>
          <p14:tracePt t="77297" x="4818063" y="3522663"/>
          <p14:tracePt t="77312" x="4800600" y="3565525"/>
          <p14:tracePt t="77329" x="4800600" y="3600450"/>
          <p14:tracePt t="77346" x="4800600" y="3608388"/>
          <p14:tracePt t="77388" x="4800600" y="3600450"/>
          <p14:tracePt t="77396" x="4818063" y="3575050"/>
          <p14:tracePt t="77413" x="4826000" y="3565525"/>
          <p14:tracePt t="77485" x="4818063" y="3565525"/>
          <p14:tracePt t="77500" x="4818063" y="3575050"/>
          <p14:tracePt t="78310" x="4826000" y="3575050"/>
          <p14:tracePt t="78323" x="4843463" y="3582988"/>
          <p14:tracePt t="78337" x="4860925" y="3592513"/>
          <p14:tracePt t="78462" x="4860925" y="3600450"/>
          <p14:tracePt t="78470" x="4868863" y="3600450"/>
          <p14:tracePt t="78814" x="4878388" y="3600450"/>
          <p14:tracePt t="78901" x="4878388" y="3608388"/>
          <p14:tracePt t="78964" x="4878388" y="3617913"/>
          <p14:tracePt t="78982" x="4886325" y="3625850"/>
          <p14:tracePt t="79006" x="4886325" y="3635375"/>
          <p14:tracePt t="79024" x="4886325" y="3643313"/>
          <p14:tracePt t="79025" x="4886325" y="3651250"/>
          <p14:tracePt t="79062" x="4886325" y="3660775"/>
          <p14:tracePt t="79069" x="4878388" y="3660775"/>
          <p14:tracePt t="79077" x="4878388" y="3668713"/>
          <p14:tracePt t="79090" x="4878388" y="3686175"/>
          <p14:tracePt t="79107" x="4878388" y="3694113"/>
          <p14:tracePt t="79124" x="4878388" y="3703638"/>
          <p14:tracePt t="79141" x="4878388" y="3721100"/>
          <p14:tracePt t="79158" x="4878388" y="3736975"/>
          <p14:tracePt t="79174" x="4878388" y="3754438"/>
          <p14:tracePt t="79191" x="4878388" y="3771900"/>
          <p14:tracePt t="79208" x="4878388" y="3789363"/>
          <p14:tracePt t="79224" x="4878388" y="3806825"/>
          <p14:tracePt t="79241" x="4886325" y="3849688"/>
          <p14:tracePt t="79258" x="4903788" y="3900488"/>
          <p14:tracePt t="79275" x="4903788" y="3978275"/>
          <p14:tracePt t="79292" x="4903788" y="4029075"/>
          <p14:tracePt t="79308" x="4903788" y="4089400"/>
          <p14:tracePt t="79325" x="4929188" y="4157663"/>
          <p14:tracePt t="79342" x="4954588" y="4200525"/>
          <p14:tracePt t="79359" x="4972050" y="4243388"/>
          <p14:tracePt t="79375" x="5014913" y="4311650"/>
          <p14:tracePt t="79392" x="5049838" y="4371975"/>
          <p14:tracePt t="79409" x="5083175" y="4449763"/>
          <p14:tracePt t="79426" x="5135563" y="4551363"/>
          <p14:tracePt t="79442" x="5203825" y="4679950"/>
          <p14:tracePt t="79459" x="5254625" y="4818063"/>
          <p14:tracePt t="79476" x="5314950" y="4964113"/>
          <p14:tracePt t="79492" x="5365750" y="5065713"/>
          <p14:tracePt t="79492" x="5375275" y="5108575"/>
          <p14:tracePt t="79510" x="5392738" y="5168900"/>
          <p14:tracePt t="79526" x="5418138" y="5229225"/>
          <p14:tracePt t="79543" x="5426075" y="5272088"/>
          <p14:tracePt t="79559" x="5451475" y="5322888"/>
          <p14:tracePt t="79577" x="5451475" y="5357813"/>
          <p14:tracePt t="79593" x="5461000" y="5375275"/>
          <p14:tracePt t="79630" x="5461000" y="5383213"/>
          <p14:tracePt t="79685" x="5468938" y="5392738"/>
          <p14:tracePt t="79780" x="5468938" y="5400675"/>
          <p14:tracePt t="79805" x="5468938" y="5408613"/>
          <p14:tracePt t="79810" x="5468938" y="5418138"/>
          <p14:tracePt t="79845" x="5468938" y="5426075"/>
          <p14:tracePt t="79846" x="5468938" y="5435600"/>
          <p14:tracePt t="79861" x="5468938" y="5443538"/>
          <p14:tracePt t="80230" x="5461000" y="5435600"/>
          <p14:tracePt t="80236" x="5451475" y="5435600"/>
          <p14:tracePt t="80247" x="5443538" y="5435600"/>
          <p14:tracePt t="80264" x="5418138" y="5435600"/>
          <p14:tracePt t="80280" x="5349875" y="5435600"/>
          <p14:tracePt t="80297" x="5178425" y="5435600"/>
          <p14:tracePt t="80314" x="4989513" y="5443538"/>
          <p14:tracePt t="80331" x="4835525" y="5443538"/>
          <p14:tracePt t="80347" x="4765675" y="5426075"/>
          <p14:tracePt t="80364" x="4757738" y="5418138"/>
          <p14:tracePt t="80381" x="4757738" y="5383213"/>
          <p14:tracePt t="80398" x="4765675" y="5357813"/>
          <p14:tracePt t="80414" x="4765675" y="5332413"/>
          <p14:tracePt t="80432" x="4765675" y="5322888"/>
          <p14:tracePt t="80470" x="4757738" y="5322888"/>
          <p14:tracePt t="80471" x="4740275" y="5322888"/>
          <p14:tracePt t="80481" x="4679950" y="5332413"/>
          <p14:tracePt t="80498" x="4621213" y="5349875"/>
          <p14:tracePt t="80549" x="4621213" y="5340350"/>
          <p14:tracePt t="80555" x="4621213" y="5322888"/>
          <p14:tracePt t="80565" x="4637088" y="5254625"/>
          <p14:tracePt t="80582" x="4637088" y="5211763"/>
          <p14:tracePt t="80599" x="4637088" y="5160963"/>
          <p14:tracePt t="80615" x="4637088" y="5151438"/>
          <p14:tracePt t="80757" x="4646613" y="5135563"/>
          <p14:tracePt t="80766" x="4646613" y="5118100"/>
          <p14:tracePt t="80774" x="4654550" y="5118100"/>
          <p14:tracePt t="80783" x="4654550" y="5108575"/>
          <p14:tracePt t="80800" x="4646613" y="5108575"/>
          <p14:tracePt t="80817" x="4637088" y="5108575"/>
          <p14:tracePt t="80854" x="4637088" y="5118100"/>
          <p14:tracePt t="80867" x="4637088" y="5126038"/>
          <p14:tracePt t="80868" x="4629150" y="5126038"/>
          <p14:tracePt t="80933" x="4629150" y="5118100"/>
          <p14:tracePt t="80937" x="4629150" y="5108575"/>
          <p14:tracePt t="81021" x="4621213" y="5108575"/>
          <p14:tracePt t="81032" x="4611688" y="5108575"/>
          <p14:tracePt t="81189" x="4611688" y="5118100"/>
          <p14:tracePt t="81206" x="4611688" y="5126038"/>
          <p14:tracePt t="82126" x="4603750" y="5126038"/>
          <p14:tracePt t="82158" x="4586288" y="5135563"/>
          <p14:tracePt t="82159" x="4508500" y="5160963"/>
          <p14:tracePt t="82159" x="4440238" y="5168900"/>
          <p14:tracePt t="82191" x="4379913" y="5178425"/>
          <p14:tracePt t="82192" x="4235450" y="5186363"/>
          <p14:tracePt t="82208" x="4079875" y="5194300"/>
          <p14:tracePt t="82224" x="3978275" y="5211763"/>
          <p14:tracePt t="82241" x="3900488" y="5221288"/>
          <p14:tracePt t="82258" x="3883025" y="5221288"/>
          <p14:tracePt t="82294" x="3875088" y="5221288"/>
          <p14:tracePt t="82317" x="3865563" y="5221288"/>
          <p14:tracePt t="82325" x="3865563" y="5229225"/>
          <p14:tracePt t="82333" x="3832225" y="5237163"/>
          <p14:tracePt t="82342" x="3779838" y="5264150"/>
          <p14:tracePt t="82358" x="3686175" y="5272088"/>
          <p14:tracePt t="82375" x="3582988" y="5289550"/>
          <p14:tracePt t="82392" x="3463925" y="5307013"/>
          <p14:tracePt t="82409" x="3351213" y="5322888"/>
          <p14:tracePt t="82425" x="3257550" y="5340350"/>
          <p14:tracePt t="82442" x="3179763" y="5349875"/>
          <p14:tracePt t="82458" x="3000375" y="5383213"/>
          <p14:tracePt t="82476" x="2692400" y="5392738"/>
          <p14:tracePt t="82492" x="2065338" y="5383213"/>
          <p14:tracePt t="82509" x="1414463" y="5357813"/>
          <p14:tracePt t="82526" x="1200150" y="5349875"/>
          <p14:tracePt t="82543" x="1165225" y="5340350"/>
          <p14:tracePt t="82559" x="1157288" y="5340350"/>
          <p14:tracePt t="82576" x="1157288" y="5332413"/>
          <p14:tracePt t="82593" x="1165225" y="5332413"/>
          <p14:tracePt t="82653" x="1139825" y="5332413"/>
          <p14:tracePt t="82660" x="968375" y="5349875"/>
          <p14:tracePt t="82676" x="625475" y="5365750"/>
          <p14:tracePt t="82694" x="463550" y="5365750"/>
          <p14:tracePt t="82710" x="436563" y="5365750"/>
          <p14:tracePt t="82757" x="446088" y="5357813"/>
          <p14:tracePt t="82758" x="463550" y="5314950"/>
          <p14:tracePt t="82777" x="479425" y="5280025"/>
          <p14:tracePt t="82794" x="522288" y="5254625"/>
          <p14:tracePt t="82810" x="539750" y="5254625"/>
          <p14:tracePt t="82854" x="531813" y="5264150"/>
          <p14:tracePt t="82861" x="514350" y="5289550"/>
          <p14:tracePt t="82862" x="479425" y="5314950"/>
          <p14:tracePt t="82878" x="479425" y="5340350"/>
          <p14:tracePt t="82894" x="471488" y="5349875"/>
          <p14:tracePt t="82973" x="454025" y="5349875"/>
          <p14:tracePt t="82978" x="403225" y="5383213"/>
          <p14:tracePt t="82995" x="249238" y="5451475"/>
          <p14:tracePt t="83012" x="103188" y="5511800"/>
          <p14:tracePt t="83028" x="0" y="5580063"/>
          <p14:tracePt t="83028" x="0" y="5589588"/>
          <p14:tracePt t="83085" x="7938" y="5589588"/>
          <p14:tracePt t="83093" x="42863" y="5554663"/>
          <p14:tracePt t="83112" x="77788" y="5511800"/>
          <p14:tracePt t="83129" x="111125" y="5486400"/>
          <p14:tracePt t="83146" x="163513" y="5468938"/>
          <p14:tracePt t="83182" x="171450" y="5468938"/>
          <p14:tracePt t="83205" x="171450" y="5478463"/>
          <p14:tracePt t="83213" x="171450" y="5494338"/>
          <p14:tracePt t="83221" x="163513" y="5521325"/>
          <p14:tracePt t="83229" x="163513" y="5529263"/>
          <p14:tracePt t="83349" x="163513" y="5537200"/>
          <p14:tracePt t="83361" x="163513" y="5546725"/>
          <p14:tracePt t="83629" x="171450" y="5546725"/>
          <p14:tracePt t="83637" x="171450" y="5554663"/>
          <p14:tracePt t="83649" x="179388" y="5554663"/>
          <p14:tracePt t="83665" x="196850" y="5564188"/>
          <p14:tracePt t="83682" x="214313" y="5572125"/>
          <p14:tracePt t="83699" x="257175" y="5597525"/>
          <p14:tracePt t="83716" x="292100" y="5614988"/>
          <p14:tracePt t="83732" x="325438" y="5622925"/>
          <p14:tracePt t="83732" x="334963" y="5622925"/>
          <p14:tracePt t="83750" x="350838" y="5632450"/>
          <p14:tracePt t="83766" x="360363" y="5632450"/>
          <p14:tracePt t="83783" x="377825" y="5632450"/>
          <p14:tracePt t="83799" x="403225" y="5632450"/>
          <p14:tracePt t="83817" x="420688" y="5632450"/>
          <p14:tracePt t="83833" x="463550" y="5632450"/>
          <p14:tracePt t="83850" x="496888" y="5640388"/>
          <p14:tracePt t="83866" x="549275" y="5640388"/>
          <p14:tracePt t="83884" x="600075" y="5649913"/>
          <p14:tracePt t="83900" x="642938" y="5649913"/>
          <p14:tracePt t="83900" x="660400" y="5657850"/>
          <p14:tracePt t="83917" x="703263" y="5657850"/>
          <p14:tracePt t="83934" x="720725" y="5657850"/>
          <p14:tracePt t="83950" x="754063" y="5657850"/>
          <p14:tracePt t="83968" x="779463" y="5657850"/>
          <p14:tracePt t="83984" x="814388" y="5657850"/>
          <p14:tracePt t="84001" x="857250" y="5649913"/>
          <p14:tracePt t="84017" x="917575" y="5649913"/>
          <p14:tracePt t="84034" x="977900" y="5649913"/>
          <p14:tracePt t="84051" x="1028700" y="5640388"/>
          <p14:tracePt t="84051" x="1071563" y="5640388"/>
          <p14:tracePt t="84069" x="1114425" y="5632450"/>
          <p14:tracePt t="84084" x="1157288" y="5632450"/>
          <p14:tracePt t="84084" x="1182688" y="5622925"/>
          <p14:tracePt t="84101" x="1217613" y="5622925"/>
          <p14:tracePt t="84118" x="1243013" y="5614988"/>
          <p14:tracePt t="84135" x="1268413" y="5614988"/>
          <p14:tracePt t="84151" x="1293813" y="5614988"/>
          <p14:tracePt t="84168" x="1346200" y="5614988"/>
          <p14:tracePt t="84184" x="1414463" y="5614988"/>
          <p14:tracePt t="84202" x="1500188" y="5607050"/>
          <p14:tracePt t="84218" x="1550988" y="5597525"/>
          <p14:tracePt t="84235" x="1593850" y="5580063"/>
          <p14:tracePt t="84251" x="1611313" y="5564188"/>
          <p14:tracePt t="84269" x="1611313" y="5554663"/>
          <p14:tracePt t="84285" x="1628775" y="5554663"/>
          <p14:tracePt t="84325" x="1636713" y="5554663"/>
          <p14:tracePt t="84798" x="1636713" y="5546725"/>
          <p14:tracePt t="84806" x="1646238" y="5546725"/>
          <p14:tracePt t="84807" x="1679575" y="5529263"/>
          <p14:tracePt t="84822" x="1749425" y="5529263"/>
          <p14:tracePt t="84839" x="1868488" y="5521325"/>
          <p14:tracePt t="84855" x="1997075" y="5511800"/>
          <p14:tracePt t="84872" x="2168525" y="5494338"/>
          <p14:tracePt t="84889" x="2314575" y="5494338"/>
          <p14:tracePt t="84905" x="2443163" y="5486400"/>
          <p14:tracePt t="84922" x="2571750" y="5478463"/>
          <p14:tracePt t="84939" x="2657475" y="5478463"/>
          <p14:tracePt t="84955" x="2717800" y="5478463"/>
          <p14:tracePt t="84972" x="2760663" y="5478463"/>
          <p14:tracePt t="84989" x="2811463" y="5478463"/>
          <p14:tracePt t="85006" x="2854325" y="5478463"/>
          <p14:tracePt t="85023" x="2871788" y="5478463"/>
          <p14:tracePt t="85039" x="2889250" y="5478463"/>
          <p14:tracePt t="85133" x="2897188" y="5478463"/>
          <p14:tracePt t="85166" x="2906713" y="5478463"/>
          <p14:tracePt t="85293" x="2914650" y="5478463"/>
          <p14:tracePt t="85325" x="2922588" y="5478463"/>
          <p14:tracePt t="85349" x="2932113" y="5478463"/>
          <p14:tracePt t="85365" x="2940050" y="5478463"/>
          <p14:tracePt t="85375" x="2974975" y="5478463"/>
          <p14:tracePt t="85391" x="3043238" y="5503863"/>
          <p14:tracePt t="85408" x="3136900" y="5529263"/>
          <p14:tracePt t="85425" x="3292475" y="5572125"/>
          <p14:tracePt t="85442" x="3411538" y="5589588"/>
          <p14:tracePt t="85458" x="3540125" y="5589588"/>
          <p14:tracePt t="85475" x="3643313" y="5580063"/>
          <p14:tracePt t="85492" x="3694113" y="5554663"/>
          <p14:tracePt t="85509" x="3736975" y="5546725"/>
          <p14:tracePt t="85525" x="3746500" y="5546725"/>
          <p14:tracePt t="85542" x="3754438" y="5546725"/>
          <p14:tracePt t="85559" x="3763963" y="5546725"/>
          <p14:tracePt t="85576" x="3779838" y="5546725"/>
          <p14:tracePt t="85592" x="3789363" y="5546725"/>
          <p14:tracePt t="85609" x="3814763" y="5546725"/>
          <p14:tracePt t="85626" x="3832225" y="5554663"/>
          <p14:tracePt t="85642" x="3849688" y="5554663"/>
          <p14:tracePt t="85659" x="3857625" y="5554663"/>
          <p14:tracePt t="85676" x="3865563" y="5554663"/>
          <p14:tracePt t="85676" x="3883025" y="5554663"/>
          <p14:tracePt t="85693" x="3892550" y="5554663"/>
          <p14:tracePt t="85709" x="3925888" y="5564188"/>
          <p14:tracePt t="85727" x="3968750" y="5580063"/>
          <p14:tracePt t="85743" x="4029075" y="5597525"/>
          <p14:tracePt t="85760" x="4079875" y="5607050"/>
          <p14:tracePt t="85776" x="4122738" y="5614988"/>
          <p14:tracePt t="85794" x="4157663" y="5614988"/>
          <p14:tracePt t="85810" x="4192588" y="5614988"/>
          <p14:tracePt t="85827" x="4217988" y="5614988"/>
          <p14:tracePt t="85843" x="4235450" y="5614988"/>
          <p14:tracePt t="85860" x="4268788" y="5614988"/>
          <p14:tracePt t="85877" x="4294188" y="5614988"/>
          <p14:tracePt t="85894" x="4311650" y="5614988"/>
          <p14:tracePt t="85911" x="4346575" y="5614988"/>
          <p14:tracePt t="85928" x="4371975" y="5614988"/>
          <p14:tracePt t="85944" x="4389438" y="5614988"/>
          <p14:tracePt t="85961" x="4414838" y="5614988"/>
          <p14:tracePt t="85978" x="4440238" y="5614988"/>
          <p14:tracePt t="85994" x="4449763" y="5614988"/>
          <p14:tracePt t="86029" x="4457700" y="5614988"/>
          <p14:tracePt t="86045" x="4475163" y="5614988"/>
          <p14:tracePt t="86046" x="4492625" y="5607050"/>
          <p14:tracePt t="86061" x="4518025" y="5607050"/>
          <p14:tracePt t="86079" x="4535488" y="5607050"/>
          <p14:tracePt t="86096" x="4560888" y="5597525"/>
          <p14:tracePt t="86112" x="4578350" y="5589588"/>
          <p14:tracePt t="86128" x="4594225" y="5580063"/>
          <p14:tracePt t="86145" x="4611688" y="5572125"/>
          <p14:tracePt t="86162" x="4629150" y="5564188"/>
          <p14:tracePt t="86197" x="4637088" y="5564188"/>
          <p14:tracePt t="86229" x="4646613" y="5564188"/>
          <p14:tracePt t="86269" x="4654550" y="5564188"/>
          <p14:tracePt t="86277" x="4654550" y="5554663"/>
          <p14:tracePt t="86296" x="4654550" y="5546725"/>
          <p14:tracePt t="87373" x="4672013" y="5564188"/>
          <p14:tracePt t="87385" x="4706938" y="5572125"/>
          <p14:tracePt t="87387" x="4826000" y="5622925"/>
          <p14:tracePt t="87402" x="4989513" y="5675313"/>
          <p14:tracePt t="87419" x="5092700" y="5692775"/>
          <p14:tracePt t="87436" x="5194300" y="5692775"/>
          <p14:tracePt t="87453" x="5246688" y="5692775"/>
          <p14:tracePt t="87469" x="5264150" y="5692775"/>
          <p14:tracePt t="87486" x="5272088" y="5692775"/>
          <p14:tracePt t="87503" x="5297488" y="5683250"/>
          <p14:tracePt t="87519" x="5340350" y="5675313"/>
          <p14:tracePt t="87536" x="5392738" y="5665788"/>
          <p14:tracePt t="87553" x="5443538" y="5657850"/>
          <p14:tracePt t="87570" x="5468938" y="5649913"/>
          <p14:tracePt t="87587" x="5503863" y="5632450"/>
          <p14:tracePt t="87603" x="5521325" y="5614988"/>
          <p14:tracePt t="87620" x="5546725" y="5589588"/>
          <p14:tracePt t="87638" x="5546725" y="5580063"/>
          <p14:tracePt t="87654" x="5554663" y="5572125"/>
          <p14:tracePt t="87693" x="5572125" y="5572125"/>
          <p14:tracePt t="87698" x="5580063" y="5564188"/>
          <p14:tracePt t="87703" x="5597525" y="5554663"/>
          <p14:tracePt t="87720" x="5614988" y="5554663"/>
          <p14:tracePt t="87737" x="5632450" y="5546725"/>
          <p14:tracePt t="87754" x="5640388" y="5537200"/>
          <p14:tracePt t="87771" x="5665788" y="5529263"/>
          <p14:tracePt t="87787" x="5683250" y="5521325"/>
          <p14:tracePt t="87804" x="5692775" y="5511800"/>
          <p14:tracePt t="87821" x="5708650" y="5503863"/>
          <p14:tracePt t="87909" x="5718175" y="5494338"/>
          <p14:tracePt t="87920" x="5735638" y="5486400"/>
          <p14:tracePt t="87939" x="5743575" y="5478463"/>
          <p14:tracePt t="87955" x="5761038" y="5468938"/>
          <p14:tracePt t="87972" x="5778500" y="5461000"/>
          <p14:tracePt t="87972" x="5786438" y="5461000"/>
          <p14:tracePt t="87989" x="5803900" y="5451475"/>
          <p14:tracePt t="88005" x="5821363" y="5443538"/>
          <p14:tracePt t="88022" x="5837238" y="5443538"/>
          <p14:tracePt t="88039" x="5854700" y="5435600"/>
          <p14:tracePt t="88056" x="5880100" y="5426075"/>
          <p14:tracePt t="88072" x="5897563" y="5426075"/>
          <p14:tracePt t="88089" x="5949950" y="5426075"/>
          <p14:tracePt t="88106" x="6000750" y="5426075"/>
          <p14:tracePt t="88123" x="6051550" y="5443538"/>
          <p14:tracePt t="88139" x="6129338" y="5461000"/>
          <p14:tracePt t="88156" x="6154738" y="5461000"/>
          <p14:tracePt t="88173" x="6197600" y="5468938"/>
          <p14:tracePt t="88190" x="6232525" y="5468938"/>
          <p14:tracePt t="88206" x="6283325" y="5478463"/>
          <p14:tracePt t="88223" x="6351588" y="5486400"/>
          <p14:tracePt t="88240" x="6437313" y="5503863"/>
          <p14:tracePt t="88257" x="6532563" y="5529263"/>
          <p14:tracePt t="88274" x="6600825" y="5537200"/>
          <p14:tracePt t="88290" x="6651625" y="5546725"/>
          <p14:tracePt t="88307" x="6686550" y="5546725"/>
          <p14:tracePt t="88323" x="6729413" y="5546725"/>
          <p14:tracePt t="88340" x="6789738" y="5546725"/>
          <p14:tracePt t="88357" x="6832600" y="5546725"/>
          <p14:tracePt t="88374" x="6892925" y="5546725"/>
          <p14:tracePt t="88391" x="6969125" y="5546725"/>
          <p14:tracePt t="88408" x="7046913" y="5546725"/>
          <p14:tracePt t="88424" x="7140575" y="5572125"/>
          <p14:tracePt t="88441" x="7235825" y="5580063"/>
          <p14:tracePt t="88458" x="7286625" y="5580063"/>
          <p14:tracePt t="88475" x="7294563" y="5580063"/>
          <p14:tracePt t="88491" x="7294563" y="5572125"/>
          <p14:tracePt t="88508" x="7294563" y="5564188"/>
          <p14:tracePt t="88565" x="7278688" y="5564188"/>
          <p14:tracePt t="88573" x="7165975" y="5572125"/>
          <p14:tracePt t="88592" x="7046913" y="5589588"/>
          <p14:tracePt t="88608" x="6832600" y="5614988"/>
          <p14:tracePt t="88626" x="6635750" y="5614988"/>
          <p14:tracePt t="88642" x="6437313" y="5614988"/>
          <p14:tracePt t="88659" x="6249988" y="5614988"/>
          <p14:tracePt t="88675" x="6129338" y="5607050"/>
          <p14:tracePt t="88692" x="6078538" y="5589588"/>
          <p14:tracePt t="88765" x="6078538" y="5580063"/>
          <p14:tracePt t="88797" x="6086475" y="5580063"/>
          <p14:tracePt t="88798" x="6094413" y="5572125"/>
          <p14:tracePt t="88813" x="6111875" y="5564188"/>
          <p14:tracePt t="88826" x="6146800" y="5546725"/>
          <p14:tracePt t="88843" x="6180138" y="5529263"/>
          <p14:tracePt t="88860" x="6215063" y="5511800"/>
          <p14:tracePt t="88876" x="6411913" y="5511800"/>
          <p14:tracePt t="88894" x="6643688" y="5546725"/>
          <p14:tracePt t="88910" x="7046913" y="5649913"/>
          <p14:tracePt t="88927" x="7312025" y="5708650"/>
          <p14:tracePt t="88944" x="7483475" y="5726113"/>
          <p14:tracePt t="88960" x="7535863" y="5726113"/>
          <p14:tracePt t="89021" x="7526338" y="5735638"/>
          <p14:tracePt t="89029" x="7458075" y="5743575"/>
          <p14:tracePt t="89044" x="7269163" y="5751513"/>
          <p14:tracePt t="89061" x="7107238" y="5751513"/>
          <p14:tracePt t="89078" x="6943725" y="5751513"/>
          <p14:tracePt t="89094" x="6858000" y="5751513"/>
          <p14:tracePt t="89111" x="6815138" y="5743575"/>
          <p14:tracePt t="89129" x="6815138" y="5735638"/>
          <p14:tracePt t="89145" x="6815138" y="5726113"/>
          <p14:tracePt t="89161" x="6797675" y="5718175"/>
          <p14:tracePt t="89179" x="6764338" y="5700713"/>
          <p14:tracePt t="89195" x="6729413" y="5692775"/>
          <p14:tracePt t="89212" x="6704013" y="5683250"/>
          <p14:tracePt t="89253" x="6704013" y="5675313"/>
          <p14:tracePt t="89261" x="6721475" y="5649913"/>
          <p14:tracePt t="89279" x="6746875" y="5622925"/>
          <p14:tracePt t="89296" x="6797675" y="5589588"/>
          <p14:tracePt t="89312" x="6840538" y="5572125"/>
          <p14:tracePt t="89329" x="6858000" y="5554663"/>
          <p14:tracePt t="89346" x="6875463" y="5554663"/>
          <p14:tracePt t="89363" x="6883400" y="5554663"/>
          <p14:tracePt t="89379" x="6943725" y="5554663"/>
          <p14:tracePt t="89396" x="7072313" y="5589588"/>
          <p14:tracePt t="89413" x="7321550" y="5614988"/>
          <p14:tracePt t="89430" x="7423150" y="5614988"/>
          <p14:tracePt t="89446" x="7458075" y="5614988"/>
          <p14:tracePt t="89463" x="7466013" y="5607050"/>
          <p14:tracePt t="89509" x="7458075" y="5607050"/>
          <p14:tracePt t="89516" x="7415213" y="5614988"/>
          <p14:tracePt t="89530" x="7321550" y="5649913"/>
          <p14:tracePt t="89547" x="7192963" y="5692775"/>
          <p14:tracePt t="89564" x="7004050" y="5743575"/>
          <p14:tracePt t="89580" x="6764338" y="5768975"/>
          <p14:tracePt t="89597" x="6686550" y="5768975"/>
          <p14:tracePt t="89614" x="6661150" y="5761038"/>
          <p14:tracePt t="89631" x="6651625" y="5751513"/>
          <p14:tracePt t="89648" x="6651625" y="5743575"/>
          <p14:tracePt t="89664" x="6643688" y="5735638"/>
          <p14:tracePt t="89681" x="6608763" y="5735638"/>
          <p14:tracePt t="89698" x="6557963" y="5735638"/>
          <p14:tracePt t="89715" x="6497638" y="5735638"/>
          <p14:tracePt t="89731" x="6464300" y="5735638"/>
          <p14:tracePt t="89781" x="6464300" y="5726113"/>
          <p14:tracePt t="89789" x="6464300" y="5708650"/>
          <p14:tracePt t="89803" x="6480175" y="5692775"/>
          <p14:tracePt t="89815" x="6480175" y="5683250"/>
          <p14:tracePt t="89832" x="6480175" y="5675313"/>
          <p14:tracePt t="89848" x="6489700" y="5675313"/>
          <p14:tracePt t="89885" x="6497638" y="5675313"/>
          <p14:tracePt t="89899" x="6507163" y="5675313"/>
          <p14:tracePt t="89900" x="6600825" y="5675313"/>
          <p14:tracePt t="89916" x="6764338" y="5675313"/>
          <p14:tracePt t="89932" x="7011988" y="5665788"/>
          <p14:tracePt t="89949" x="7123113" y="5632450"/>
          <p14:tracePt t="89966" x="7243763" y="5597525"/>
          <p14:tracePt t="89982" x="7337425" y="5572125"/>
          <p14:tracePt t="89999" x="7397750" y="5564188"/>
          <p14:tracePt t="90016" x="7432675" y="5564188"/>
          <p14:tracePt t="90033" x="7475538" y="5564188"/>
          <p14:tracePt t="90049" x="7526338" y="5564188"/>
          <p14:tracePt t="90067" x="7578725" y="5572125"/>
          <p14:tracePt t="90083" x="7629525" y="5572125"/>
          <p14:tracePt t="90100" x="7680325" y="5572125"/>
          <p14:tracePt t="90116" x="7783513" y="5529263"/>
          <p14:tracePt t="90134" x="7818438" y="5521325"/>
          <p14:tracePt t="90197" x="7793038" y="5521325"/>
          <p14:tracePt t="90205" x="7723188" y="5546725"/>
          <p14:tracePt t="90217" x="7621588" y="5589588"/>
          <p14:tracePt t="90234" x="7493000" y="5614988"/>
          <p14:tracePt t="90251" x="7397750" y="5614988"/>
          <p14:tracePt t="90267" x="7337425" y="5614988"/>
          <p14:tracePt t="90284" x="7329488" y="5614988"/>
          <p14:tracePt t="90301" x="7312025" y="5614988"/>
          <p14:tracePt t="90318" x="7251700" y="5614988"/>
          <p14:tracePt t="90334" x="7115175" y="5614988"/>
          <p14:tracePt t="90351" x="6908800" y="5622925"/>
          <p14:tracePt t="90368" x="6669088" y="5622925"/>
          <p14:tracePt t="90385" x="6429375" y="5622925"/>
          <p14:tracePt t="90401" x="6223000" y="5622925"/>
          <p14:tracePt t="90418" x="6137275" y="5622925"/>
          <p14:tracePt t="90435" x="6129338" y="5622925"/>
          <p14:tracePt t="90476" x="6121400" y="5622925"/>
          <p14:tracePt t="90493" x="6111875" y="5622925"/>
          <p14:tracePt t="90502" x="6103938" y="5622925"/>
          <p14:tracePt t="90505" x="6061075" y="5622925"/>
          <p14:tracePt t="90519" x="6035675" y="5622925"/>
          <p14:tracePt t="90535" x="6026150" y="5622925"/>
          <p14:tracePt t="90597" x="6035675" y="5614988"/>
          <p14:tracePt t="90600" x="6043613" y="5607050"/>
          <p14:tracePt t="90749" x="6051550" y="5607050"/>
          <p14:tracePt t="90772" x="6061075" y="5607050"/>
          <p14:tracePt t="90788" x="6069013" y="5607050"/>
          <p14:tracePt t="90789" x="6078538" y="5607050"/>
          <p14:tracePt t="90804" x="6094413" y="5597525"/>
          <p14:tracePt t="90820" x="6121400" y="5589588"/>
          <p14:tracePt t="90838" x="6172200" y="5589588"/>
          <p14:tracePt t="90854" x="6232525" y="5589588"/>
          <p14:tracePt t="90871" x="6335713" y="5589588"/>
          <p14:tracePt t="90888" x="6446838" y="5589588"/>
          <p14:tracePt t="90904" x="6523038" y="5589588"/>
          <p14:tracePt t="90921" x="6592888" y="5572125"/>
          <p14:tracePt t="90938" x="6661150" y="5564188"/>
          <p14:tracePt t="90955" x="6704013" y="5554663"/>
          <p14:tracePt t="90971" x="6746875" y="5554663"/>
          <p14:tracePt t="90988" x="6840538" y="5554663"/>
          <p14:tracePt t="91005" x="6951663" y="5572125"/>
          <p14:tracePt t="91022" x="7072313" y="5580063"/>
          <p14:tracePt t="91038" x="7183438" y="5580063"/>
          <p14:tracePt t="91055" x="7269163" y="5580063"/>
          <p14:tracePt t="91072" x="7346950" y="5580063"/>
          <p14:tracePt t="91089" x="7389813" y="5572125"/>
          <p14:tracePt t="91105" x="7458075" y="5546725"/>
          <p14:tracePt t="91122" x="7508875" y="5546725"/>
          <p14:tracePt t="91139" x="7543800" y="5546725"/>
          <p14:tracePt t="91156" x="7586663" y="5546725"/>
          <p14:tracePt t="91172" x="7637463" y="5554663"/>
          <p14:tracePt t="91189" x="7654925" y="5564188"/>
          <p14:tracePt t="91206" x="7672388" y="5564188"/>
          <p14:tracePt t="91223" x="7680325" y="5564188"/>
          <p14:tracePt t="91239" x="7689850" y="5554663"/>
          <p14:tracePt t="91301" x="7672388" y="5554663"/>
          <p14:tracePt t="91309" x="7646988" y="5572125"/>
          <p14:tracePt t="91310" x="7604125" y="5589588"/>
          <p14:tracePt t="91323" x="7458075" y="5640388"/>
          <p14:tracePt t="91340" x="7226300" y="5708650"/>
          <p14:tracePt t="91357" x="6764338" y="5751513"/>
          <p14:tracePt t="91374" x="6523038" y="5751513"/>
          <p14:tracePt t="91390" x="6343650" y="5735638"/>
          <p14:tracePt t="91407" x="6275388" y="5700713"/>
          <p14:tracePt t="91424" x="6249988" y="5700713"/>
          <p14:tracePt t="91441" x="6215063" y="5683250"/>
          <p14:tracePt t="91457" x="6164263" y="5683250"/>
          <p14:tracePt t="91474" x="6078538" y="5683250"/>
          <p14:tracePt t="91491" x="5983288" y="5683250"/>
          <p14:tracePt t="91508" x="5957888" y="5683250"/>
          <p14:tracePt t="91565" x="5965825" y="5683250"/>
          <p14:tracePt t="91573" x="5983288" y="5665788"/>
          <p14:tracePt t="91591" x="5992813" y="5657850"/>
          <p14:tracePt t="91608" x="6000750" y="5657850"/>
          <p14:tracePt t="91625" x="6018213" y="5649913"/>
          <p14:tracePt t="91641" x="6069013" y="5640388"/>
          <p14:tracePt t="91658" x="6240463" y="5640388"/>
          <p14:tracePt t="91675" x="6523038" y="5649913"/>
          <p14:tracePt t="91692" x="6986588" y="5675313"/>
          <p14:tracePt t="91708" x="7450138" y="5683250"/>
          <p14:tracePt t="91725" x="7654925" y="5675313"/>
          <p14:tracePt t="91742" x="7740650" y="5675313"/>
          <p14:tracePt t="91759" x="7766050" y="5665788"/>
          <p14:tracePt t="91775" x="7775575" y="5665788"/>
          <p14:tracePt t="91813" x="7783513" y="5665788"/>
          <p14:tracePt t="91813" x="7793038" y="5665788"/>
          <p14:tracePt t="91826" x="7808913" y="5665788"/>
          <p14:tracePt t="91843" x="7851775" y="5665788"/>
          <p14:tracePt t="91859" x="7878763" y="5665788"/>
          <p14:tracePt t="91876" x="7904163" y="5665788"/>
          <p14:tracePt t="91893" x="7921625" y="5665788"/>
          <p14:tracePt t="91965" x="7912100" y="5665788"/>
          <p14:tracePt t="91971" x="7886700" y="5675313"/>
          <p14:tracePt t="91977" x="7808913" y="5700713"/>
          <p14:tracePt t="91993" x="7672388" y="5743575"/>
          <p14:tracePt t="92010" x="7483475" y="5768975"/>
          <p14:tracePt t="92027" x="7278688" y="5768975"/>
          <p14:tracePt t="92044" x="7115175" y="5743575"/>
          <p14:tracePt t="92060" x="6892925" y="5700713"/>
          <p14:tracePt t="92077" x="6807200" y="5675313"/>
          <p14:tracePt t="92094" x="6661150" y="5665788"/>
          <p14:tracePt t="92111" x="6464300" y="5657850"/>
          <p14:tracePt t="92127" x="6172200" y="5657850"/>
          <p14:tracePt t="92144" x="5949950" y="5657850"/>
          <p14:tracePt t="92161" x="5854700" y="5657850"/>
          <p14:tracePt t="92178" x="5821363" y="5649913"/>
          <p14:tracePt t="92221" x="5829300" y="5640388"/>
          <p14:tracePt t="92227" x="5846763" y="5622925"/>
          <p14:tracePt t="92245" x="5846763" y="5614988"/>
          <p14:tracePt t="92373" x="5854700" y="5614988"/>
          <p14:tracePt t="92380" x="5864225" y="5614988"/>
          <p14:tracePt t="92396" x="5889625" y="5607050"/>
          <p14:tracePt t="92396" x="5897563" y="5597525"/>
          <p14:tracePt t="92413" x="5922963" y="5580063"/>
          <p14:tracePt t="92429" x="5940425" y="5572125"/>
          <p14:tracePt t="92446" x="5949950" y="5572125"/>
          <p14:tracePt t="92463" x="5957888" y="5572125"/>
          <p14:tracePt t="92480" x="5975350" y="5572125"/>
          <p14:tracePt t="92496" x="6008688" y="5572125"/>
          <p14:tracePt t="92513" x="6069013" y="5572125"/>
          <p14:tracePt t="92530" x="6146800" y="5572125"/>
          <p14:tracePt t="92546" x="6215063" y="5580063"/>
          <p14:tracePt t="92563" x="6283325" y="5580063"/>
          <p14:tracePt t="92580" x="6369050" y="5580063"/>
          <p14:tracePt t="92597" x="6421438" y="5580063"/>
          <p14:tracePt t="92614" x="6523038" y="5580063"/>
          <p14:tracePt t="92630" x="6643688" y="5607050"/>
          <p14:tracePt t="92647" x="6832600" y="5632450"/>
          <p14:tracePt t="92664" x="7021513" y="5640388"/>
          <p14:tracePt t="92681" x="7192963" y="5640388"/>
          <p14:tracePt t="92697" x="7294563" y="5622925"/>
          <p14:tracePt t="92714" x="7364413" y="5597525"/>
          <p14:tracePt t="92731" x="7397750" y="5589588"/>
          <p14:tracePt t="92748" x="7415213" y="5580063"/>
          <p14:tracePt t="92764" x="7432675" y="5580063"/>
          <p14:tracePt t="92781" x="7450138" y="5580063"/>
          <p14:tracePt t="92798" x="7466013" y="5580063"/>
          <p14:tracePt t="92815" x="7526338" y="5580063"/>
          <p14:tracePt t="92831" x="7586663" y="5580063"/>
          <p14:tracePt t="92848" x="7680325" y="5554663"/>
          <p14:tracePt t="92865" x="7766050" y="5521325"/>
          <p14:tracePt t="92881" x="7843838" y="5478463"/>
          <p14:tracePt t="92898" x="7894638" y="5443538"/>
          <p14:tracePt t="92915" x="7904163" y="5435600"/>
          <p14:tracePt t="92965" x="7886700" y="5435600"/>
          <p14:tracePt t="92973" x="7818438" y="5468938"/>
          <p14:tracePt t="92982" x="7740650" y="5494338"/>
          <p14:tracePt t="92999" x="7637463" y="5529263"/>
          <p14:tracePt t="93015" x="7586663" y="5529263"/>
          <p14:tracePt t="93033" x="7551738" y="5529263"/>
          <p14:tracePt t="93049" x="7535863" y="5529263"/>
          <p14:tracePt t="93066" x="7500938" y="5521325"/>
          <p14:tracePt t="93082" x="7389813" y="5521325"/>
          <p14:tracePt t="93099" x="7183438" y="5521325"/>
          <p14:tracePt t="93116" x="6592888" y="5521325"/>
          <p14:tracePt t="93133" x="6129338" y="5537200"/>
          <p14:tracePt t="93150" x="5692775" y="5554663"/>
          <p14:tracePt t="93166" x="5511800" y="5554663"/>
          <p14:tracePt t="93183" x="5478463" y="5554663"/>
          <p14:tracePt t="93301" x="5468938" y="5554663"/>
          <p14:tracePt t="93373" x="5478463" y="5554663"/>
          <p14:tracePt t="93375" x="5486400" y="5554663"/>
          <p14:tracePt t="93384" x="5494338" y="5546725"/>
          <p14:tracePt t="93401" x="5503863" y="5537200"/>
          <p14:tracePt t="93418" x="5521325" y="5529263"/>
          <p14:tracePt t="93435" x="5554663" y="5521325"/>
          <p14:tracePt t="93452" x="5640388" y="5511800"/>
          <p14:tracePt t="93468" x="5907088" y="5511800"/>
          <p14:tracePt t="93485" x="6180138" y="5511800"/>
          <p14:tracePt t="93502" x="6446838" y="5511800"/>
          <p14:tracePt t="93518" x="6721475" y="5511800"/>
          <p14:tracePt t="93536" x="6858000" y="5511800"/>
          <p14:tracePt t="93552" x="6961188" y="5511800"/>
          <p14:tracePt t="93569" x="7011988" y="5503863"/>
          <p14:tracePt t="93586" x="7046913" y="5503863"/>
          <p14:tracePt t="93603" x="7089775" y="5503863"/>
          <p14:tracePt t="93619" x="7140575" y="5503863"/>
          <p14:tracePt t="93636" x="7243763" y="5511800"/>
          <p14:tracePt t="93653" x="7346950" y="5511800"/>
          <p14:tracePt t="93669" x="7466013" y="5511800"/>
          <p14:tracePt t="93686" x="7535863" y="5511800"/>
          <p14:tracePt t="93703" x="7604125" y="5494338"/>
          <p14:tracePt t="93719" x="7629525" y="5494338"/>
          <p14:tracePt t="93736" x="7637463" y="5494338"/>
          <p14:tracePt t="95798" x="7637463" y="5503863"/>
          <p14:tracePt t="95846" x="7637463" y="5511800"/>
          <p14:tracePt t="96030" x="7629525" y="5511800"/>
          <p14:tracePt t="96031" x="7629525" y="5521325"/>
          <p14:tracePt t="96050" x="7621588" y="5521325"/>
          <p14:tracePt t="96067" x="7621588" y="5537200"/>
          <p14:tracePt t="96083" x="7594600" y="5537200"/>
          <p14:tracePt t="96101" x="7561263" y="5554663"/>
          <p14:tracePt t="96117" x="7518400" y="5564188"/>
          <p14:tracePt t="96134" x="7466013" y="5564188"/>
          <p14:tracePt t="96150" x="7423150" y="5580063"/>
          <p14:tracePt t="96167" x="7380288" y="5589588"/>
          <p14:tracePt t="96184" x="7337425" y="5597525"/>
          <p14:tracePt t="96200" x="7269163" y="5622925"/>
          <p14:tracePt t="96217" x="7150100" y="5632450"/>
          <p14:tracePt t="96235" x="7011988" y="5640388"/>
          <p14:tracePt t="96251" x="6858000" y="5640388"/>
          <p14:tracePt t="96267" x="6678613" y="5640388"/>
          <p14:tracePt t="96284" x="6557963" y="5622925"/>
          <p14:tracePt t="96301" x="6421438" y="5580063"/>
          <p14:tracePt t="96318" x="6369050" y="5572125"/>
          <p14:tracePt t="96334" x="6292850" y="5572125"/>
          <p14:tracePt t="96351" x="6164263" y="5572125"/>
          <p14:tracePt t="96368" x="6000750" y="5564188"/>
          <p14:tracePt t="96385" x="5751513" y="5554663"/>
          <p14:tracePt t="96401" x="5597525" y="5546725"/>
          <p14:tracePt t="96418" x="5451475" y="5546725"/>
          <p14:tracePt t="96435" x="5340350" y="5546725"/>
          <p14:tracePt t="96452" x="5289550" y="5537200"/>
          <p14:tracePt t="96468" x="5280025" y="5529263"/>
          <p14:tracePt t="96510" x="5272088" y="5529263"/>
          <p14:tracePt t="96517" x="5194300" y="5546725"/>
          <p14:tracePt t="96536" x="5032375" y="5564188"/>
          <p14:tracePt t="96552" x="4860925" y="5564188"/>
          <p14:tracePt t="96569" x="4672013" y="5572125"/>
          <p14:tracePt t="96586" x="4578350" y="5572125"/>
          <p14:tracePt t="96603" x="4518025" y="5572125"/>
          <p14:tracePt t="96619" x="4508500" y="5564188"/>
          <p14:tracePt t="96677" x="4500563" y="5564188"/>
          <p14:tracePt t="96686" x="4440238" y="5554663"/>
          <p14:tracePt t="96703" x="4364038" y="5546725"/>
          <p14:tracePt t="96720" x="4278313" y="5529263"/>
          <p14:tracePt t="96737" x="4235450" y="5503863"/>
          <p14:tracePt t="96753" x="4225925" y="5468938"/>
          <p14:tracePt t="96770" x="4225925" y="5443538"/>
          <p14:tracePt t="96787" x="4225925" y="5408613"/>
          <p14:tracePt t="96804" x="4225925" y="5383213"/>
          <p14:tracePt t="96821" x="4217988" y="5357813"/>
          <p14:tracePt t="96837" x="4165600" y="5340350"/>
          <p14:tracePt t="96854" x="4064000" y="5322888"/>
          <p14:tracePt t="96871" x="3875088" y="5314950"/>
          <p14:tracePt t="96888" x="3703638" y="5307013"/>
          <p14:tracePt t="96904" x="3582988" y="5297488"/>
          <p14:tracePt t="96921" x="3532188" y="5280025"/>
          <p14:tracePt t="96938" x="3532188" y="5272088"/>
          <p14:tracePt t="96955" x="3532188" y="5254625"/>
          <p14:tracePt t="96971" x="3540125" y="5237163"/>
          <p14:tracePt t="96988" x="3557588" y="5203825"/>
          <p14:tracePt t="97005" x="3557588" y="5168900"/>
          <p14:tracePt t="97022" x="3557588" y="5160963"/>
          <p14:tracePt t="97142" x="3565525" y="5160963"/>
          <p14:tracePt t="97143" x="3565525" y="5151438"/>
          <p14:tracePt t="97156" x="3575050" y="5151438"/>
          <p14:tracePt t="97277" x="3582988" y="5151438"/>
          <p14:tracePt t="97285" x="3582988" y="5160963"/>
          <p14:tracePt t="97293" x="3592513" y="5160963"/>
          <p14:tracePt t="97307" x="3608388" y="5160963"/>
          <p14:tracePt t="97323" x="3617913" y="5160963"/>
          <p14:tracePt t="97340" x="3625850" y="5160963"/>
          <p14:tracePt t="97356" x="3625850" y="5151438"/>
          <p14:tracePt t="97373" x="3635375" y="5151438"/>
          <p14:tracePt t="97430" x="3643313" y="5151438"/>
          <p14:tracePt t="97453" x="3651250" y="5151438"/>
          <p14:tracePt t="97458" x="3668713" y="5151438"/>
          <p14:tracePt t="97474" x="3703638" y="5151438"/>
          <p14:tracePt t="97491" x="3736975" y="5143500"/>
          <p14:tracePt t="97508" x="3771900" y="5126038"/>
          <p14:tracePt t="97525" x="3797300" y="5108575"/>
          <p14:tracePt t="97525" x="3806825" y="5100638"/>
          <p14:tracePt t="97542" x="3814763" y="5092700"/>
          <p14:tracePt t="97558" x="3822700" y="5083175"/>
          <p14:tracePt t="97575" x="3832225" y="5083175"/>
          <p14:tracePt t="97592" x="3840163" y="5083175"/>
          <p14:tracePt t="97608" x="3857625" y="5083175"/>
          <p14:tracePt t="97625" x="3908425" y="5083175"/>
          <p14:tracePt t="97642" x="3951288" y="5083175"/>
          <p14:tracePt t="97659" x="3994150" y="5083175"/>
          <p14:tracePt t="97675" x="4037013" y="5083175"/>
          <p14:tracePt t="97692" x="4071938" y="5083175"/>
          <p14:tracePt t="97709" x="4122738" y="5075238"/>
          <p14:tracePt t="97726" x="4149725" y="5075238"/>
          <p14:tracePt t="97742" x="4183063" y="5075238"/>
          <p14:tracePt t="97759" x="4217988" y="5075238"/>
          <p14:tracePt t="97776" x="4268788" y="5075238"/>
          <p14:tracePt t="97792" x="4321175" y="5075238"/>
          <p14:tracePt t="97809" x="4371975" y="5075238"/>
          <p14:tracePt t="97826" x="4422775" y="5075238"/>
          <p14:tracePt t="97843" x="4465638" y="5075238"/>
          <p14:tracePt t="97859" x="4500563" y="5075238"/>
          <p14:tracePt t="97876" x="4535488" y="5075238"/>
          <p14:tracePt t="97893" x="4578350" y="5075238"/>
          <p14:tracePt t="97910" x="4603750" y="5075238"/>
          <p14:tracePt t="97926" x="4654550" y="5075238"/>
          <p14:tracePt t="97943" x="4706938" y="5083175"/>
          <p14:tracePt t="97960" x="4749800" y="5083175"/>
          <p14:tracePt t="97977" x="4808538" y="5083175"/>
          <p14:tracePt t="97993" x="4860925" y="5083175"/>
          <p14:tracePt t="98010" x="4929188" y="5083175"/>
          <p14:tracePt t="98027" x="4979988" y="5083175"/>
          <p14:tracePt t="98044" x="5032375" y="5092700"/>
          <p14:tracePt t="98060" x="5108575" y="5100638"/>
          <p14:tracePt t="98078" x="5160963" y="5100638"/>
          <p14:tracePt t="98094" x="5211763" y="5108575"/>
          <p14:tracePt t="98111" x="5264150" y="5108575"/>
          <p14:tracePt t="98128" x="5314950" y="5108575"/>
          <p14:tracePt t="98144" x="5383213" y="5108575"/>
          <p14:tracePt t="98161" x="5468938" y="5118100"/>
          <p14:tracePt t="98178" x="5537200" y="5126038"/>
          <p14:tracePt t="98195" x="5597525" y="5135563"/>
          <p14:tracePt t="98211" x="5640388" y="5143500"/>
          <p14:tracePt t="98228" x="5665788" y="5151438"/>
          <p14:tracePt t="98245" x="5726113" y="5151438"/>
          <p14:tracePt t="98262" x="5786438" y="5160963"/>
          <p14:tracePt t="98278" x="5837238" y="5168900"/>
          <p14:tracePt t="98295" x="5897563" y="5168900"/>
          <p14:tracePt t="98312" x="5957888" y="5168900"/>
          <p14:tracePt t="98329" x="6008688" y="5168900"/>
          <p14:tracePt t="98345" x="6043613" y="5178425"/>
          <p14:tracePt t="98362" x="6103938" y="5194300"/>
          <p14:tracePt t="98379" x="6154738" y="5194300"/>
          <p14:tracePt t="98396" x="6215063" y="5194300"/>
          <p14:tracePt t="98412" x="6275388" y="5194300"/>
          <p14:tracePt t="98429" x="6351588" y="5194300"/>
          <p14:tracePt t="98446" x="6403975" y="5194300"/>
          <p14:tracePt t="98463" x="6446838" y="5194300"/>
          <p14:tracePt t="98479" x="6480175" y="5194300"/>
          <p14:tracePt t="98496" x="6515100" y="5194300"/>
          <p14:tracePt t="98513" x="6532563" y="5194300"/>
          <p14:tracePt t="98530" x="6575425" y="5194300"/>
          <p14:tracePt t="98546" x="6608763" y="5203825"/>
          <p14:tracePt t="98563" x="6643688" y="5203825"/>
          <p14:tracePt t="98580" x="6661150" y="5203825"/>
          <p14:tracePt t="98597" x="6704013" y="5203825"/>
          <p14:tracePt t="98614" x="6721475" y="5203825"/>
          <p14:tracePt t="98630" x="6729413" y="5203825"/>
          <p14:tracePt t="99013" x="6721475" y="5203825"/>
          <p14:tracePt t="99045" x="6711950" y="5203825"/>
          <p14:tracePt t="99117" x="6704013" y="5203825"/>
          <p14:tracePt t="99119" x="6694488" y="5203825"/>
          <p14:tracePt t="99133" x="6686550" y="5211763"/>
          <p14:tracePt t="99150" x="6661150" y="5221288"/>
          <p14:tracePt t="99167" x="6626225" y="5229225"/>
          <p14:tracePt t="99184" x="6600825" y="5237163"/>
          <p14:tracePt t="99200" x="6565900" y="5254625"/>
          <p14:tracePt t="99217" x="6550025" y="5254625"/>
          <p14:tracePt t="99234" x="6523038" y="5264150"/>
          <p14:tracePt t="99250" x="6507163" y="5272088"/>
          <p14:tracePt t="99267" x="6480175" y="5280025"/>
          <p14:tracePt t="99284" x="6454775" y="5307013"/>
          <p14:tracePt t="99300" x="6386513" y="5340350"/>
          <p14:tracePt t="99318" x="6308725" y="5357813"/>
          <p14:tracePt t="99334" x="6265863" y="5365750"/>
          <p14:tracePt t="99351" x="6215063" y="5365750"/>
          <p14:tracePt t="99367" x="6207125" y="5365750"/>
          <p14:tracePt t="99384" x="6197600" y="5365750"/>
          <p14:tracePt t="99401" x="6189663" y="5375275"/>
          <p14:tracePt t="99418" x="6164263" y="5375275"/>
          <p14:tracePt t="99435" x="6111875" y="5400675"/>
          <p14:tracePt t="99451" x="6000750" y="5426075"/>
          <p14:tracePt t="99468" x="5854700" y="5451475"/>
          <p14:tracePt t="99485" x="5665788" y="5461000"/>
          <p14:tracePt t="99502" x="5614988" y="5461000"/>
          <p14:tracePt t="99518" x="5572125" y="5461000"/>
          <p14:tracePt t="99535" x="5546725" y="5461000"/>
          <p14:tracePt t="99552" x="5521325" y="5461000"/>
          <p14:tracePt t="99569" x="5478463" y="5461000"/>
          <p14:tracePt t="99585" x="5383213" y="5451475"/>
          <p14:tracePt t="99602" x="5289550" y="5451475"/>
          <p14:tracePt t="99619" x="5194300" y="5451475"/>
          <p14:tracePt t="99636" x="5092700" y="5426075"/>
          <p14:tracePt t="99652" x="5065713" y="5418138"/>
          <p14:tracePt t="99669" x="5065713" y="5392738"/>
          <p14:tracePt t="99686" x="5065713" y="5357813"/>
          <p14:tracePt t="99703" x="5065713" y="5332413"/>
          <p14:tracePt t="99719" x="5065713" y="5307013"/>
          <p14:tracePt t="99736" x="5065713" y="5289550"/>
          <p14:tracePt t="99753" x="5057775" y="5289550"/>
          <p14:tracePt t="99837" x="5057775" y="5280025"/>
          <p14:tracePt t="99862" x="5057775" y="5272088"/>
          <p14:tracePt t="99869" x="5057775" y="5246688"/>
          <p14:tracePt t="99889" x="5057775" y="5237163"/>
          <p14:tracePt t="99926" x="5049838" y="5237163"/>
          <p14:tracePt t="99927" x="5040313" y="5237163"/>
          <p14:tracePt t="100037" x="5040313" y="5229225"/>
          <p14:tracePt t="100040" x="5040313" y="5221288"/>
          <p14:tracePt t="100055" x="5049838" y="5211763"/>
          <p14:tracePt t="100072" x="5049838" y="5203825"/>
          <p14:tracePt t="100117" x="5057775" y="5203825"/>
          <p14:tracePt t="100165" x="5057775" y="5211763"/>
          <p14:tracePt t="100169" x="5057775" y="5221288"/>
          <p14:tracePt t="100309" x="5057775" y="5229225"/>
          <p14:tracePt t="100322" x="5057775" y="5246688"/>
          <p14:tracePt t="100340" x="5049838" y="5254625"/>
          <p14:tracePt t="100356" x="5040313" y="5280025"/>
          <p14:tracePt t="101518" x="5040313" y="5289550"/>
          <p14:tracePt t="101525" x="5040313" y="5307013"/>
          <p14:tracePt t="101546" x="5040313" y="5357813"/>
          <p14:tracePt t="101563" x="5083175" y="5426075"/>
          <p14:tracePt t="101580" x="5126038" y="5478463"/>
          <p14:tracePt t="101596" x="5194300" y="5537200"/>
          <p14:tracePt t="101614" x="5237163" y="5572125"/>
          <p14:tracePt t="101630" x="5297488" y="5597525"/>
          <p14:tracePt t="101647" x="5375275" y="5632450"/>
          <p14:tracePt t="101663" x="5435600" y="5665788"/>
          <p14:tracePt t="101680" x="5461000" y="5675313"/>
          <p14:tracePt t="101697" x="5468938" y="5683250"/>
          <p14:tracePt t="102101" x="5468938" y="5692775"/>
          <p14:tracePt t="102165" x="5468938" y="5700713"/>
          <p14:tracePt t="102245" x="5468938" y="5708650"/>
          <p14:tracePt t="102773" x="5468938" y="5718175"/>
          <p14:tracePt t="102783" x="5468938" y="5726113"/>
          <p14:tracePt t="102822" x="5461000" y="5735638"/>
          <p14:tracePt t="102853" x="5451475" y="5743575"/>
          <p14:tracePt t="102861" x="5435600" y="5751513"/>
          <p14:tracePt t="102877" x="5418138" y="5761038"/>
          <p14:tracePt t="102887" x="5400675" y="5768975"/>
          <p14:tracePt t="102903" x="5365750" y="5778500"/>
          <p14:tracePt t="102920" x="5314950" y="5803900"/>
          <p14:tracePt t="102954" x="5280025" y="5821363"/>
          <p14:tracePt t="102970" x="5229225" y="5837238"/>
          <p14:tracePt t="102987" x="5126038" y="5872163"/>
          <p14:tracePt t="103004" x="5006975" y="5889625"/>
          <p14:tracePt t="103004" x="4946650" y="5907088"/>
          <p14:tracePt t="103021" x="4783138" y="5940425"/>
          <p14:tracePt t="103037" x="4672013" y="5965825"/>
          <p14:tracePt t="103054" x="4560888" y="6000750"/>
          <p14:tracePt t="103071" x="4465638" y="6026150"/>
          <p14:tracePt t="103088" x="4371975" y="6051550"/>
          <p14:tracePt t="103105" x="4251325" y="6086475"/>
          <p14:tracePt t="103121" x="4140200" y="6111875"/>
          <p14:tracePt t="103138" x="4029075" y="6129338"/>
          <p14:tracePt t="103155" x="3917950" y="6137275"/>
          <p14:tracePt t="103172" x="3789363" y="6172200"/>
          <p14:tracePt t="103188" x="3643313" y="6180138"/>
          <p14:tracePt t="103205" x="3386138" y="6232525"/>
          <p14:tracePt t="103222" x="3222625" y="6265863"/>
          <p14:tracePt t="103239" x="3043238" y="6318250"/>
          <p14:tracePt t="103255" x="2914650" y="6351588"/>
          <p14:tracePt t="103272" x="2811463" y="6386513"/>
          <p14:tracePt t="103289" x="2735263" y="6411913"/>
          <p14:tracePt t="103306" x="2665413" y="6429375"/>
          <p14:tracePt t="103322" x="2614613" y="6437313"/>
          <p14:tracePt t="103340" x="2536825" y="6446838"/>
          <p14:tracePt t="103356" x="2443163" y="6454775"/>
          <p14:tracePt t="103372" x="2228850" y="6480175"/>
          <p14:tracePt t="103389" x="2108200" y="6489700"/>
          <p14:tracePt t="103406" x="1946275" y="6497638"/>
          <p14:tracePt t="103423" x="1800225" y="6497638"/>
          <p14:tracePt t="103439" x="1620838" y="6497638"/>
          <p14:tracePt t="103456" x="1492250" y="6497638"/>
          <p14:tracePt t="103473" x="1363663" y="6489700"/>
          <p14:tracePt t="103490" x="1311275" y="6472238"/>
          <p14:tracePt t="103506" x="1277938" y="6446838"/>
          <p14:tracePt t="103524" x="1268413" y="6429375"/>
          <p14:tracePt t="103540" x="1268413" y="6403975"/>
          <p14:tracePt t="103540" x="1268413" y="6386513"/>
          <p14:tracePt t="103557" x="1243013" y="6343650"/>
          <p14:tracePt t="103574" x="1208088" y="6300788"/>
          <p14:tracePt t="103590" x="1079500" y="6207125"/>
          <p14:tracePt t="103607" x="917575" y="6111875"/>
          <p14:tracePt t="103624" x="736600" y="6026150"/>
          <p14:tracePt t="103640" x="617538" y="5965825"/>
          <p14:tracePt t="103657" x="565150" y="5922963"/>
          <p14:tracePt t="103674" x="565150" y="5897563"/>
          <p14:tracePt t="103691" x="565150" y="5864225"/>
          <p14:tracePt t="103708" x="592138" y="5811838"/>
          <p14:tracePt t="103724" x="592138" y="5726113"/>
          <p14:tracePt t="103741" x="592138" y="5692775"/>
          <p14:tracePt t="103758" x="592138" y="5675313"/>
          <p14:tracePt t="103965" x="582613" y="5675313"/>
          <p14:tracePt t="103966" x="574675" y="5675313"/>
          <p14:tracePt t="103997" x="565150" y="5683250"/>
          <p14:tracePt t="103998" x="565150" y="5692775"/>
          <p14:tracePt t="104009" x="565150" y="5700713"/>
          <p14:tracePt t="104133" x="565150" y="5708650"/>
          <p14:tracePt t="104143" x="565150" y="5726113"/>
          <p14:tracePt t="104237" x="565150" y="5735638"/>
          <p14:tracePt t="104261" x="565150" y="5743575"/>
          <p14:tracePt t="104262" x="574675" y="5778500"/>
          <p14:tracePt t="104277" x="574675" y="5837238"/>
          <p14:tracePt t="104294" x="565150" y="5983288"/>
          <p14:tracePt t="104311" x="557213" y="6137275"/>
          <p14:tracePt t="104328" x="549275" y="6308725"/>
          <p14:tracePt t="104344" x="539750" y="6429375"/>
          <p14:tracePt t="104362" x="539750" y="6472238"/>
          <p14:tracePt t="104378" x="549275" y="6472238"/>
          <p14:tracePt t="104413" x="565150" y="6464300"/>
          <p14:tracePt t="104414" x="592138" y="6421438"/>
          <p14:tracePt t="104428" x="642938" y="6292850"/>
          <p14:tracePt t="104445" x="677863" y="6197600"/>
          <p14:tracePt t="104462" x="685800" y="6172200"/>
          <p14:tracePt t="104565" x="685800" y="6197600"/>
          <p14:tracePt t="104579" x="685800" y="6215063"/>
          <p14:tracePt t="104579" x="660400" y="6275388"/>
          <p14:tracePt t="104596" x="642938" y="6343650"/>
          <p14:tracePt t="104613" x="635000" y="6429375"/>
          <p14:tracePt t="104629" x="635000" y="6464300"/>
          <p14:tracePt t="104646" x="635000" y="6472238"/>
          <p14:tracePt t="104685" x="635000" y="6480175"/>
          <p14:tracePt t="104773" x="635000" y="6472238"/>
          <p14:tracePt t="104781" x="642938" y="6429375"/>
          <p14:tracePt t="104798" x="660400" y="6394450"/>
          <p14:tracePt t="104814" x="668338" y="6386513"/>
          <p14:tracePt t="104831" x="677863" y="6386513"/>
          <p14:tracePt t="104893" x="677863" y="6394450"/>
          <p14:tracePt t="104901" x="668338" y="6411913"/>
          <p14:tracePt t="104909" x="668338" y="6429375"/>
          <p14:tracePt t="104917" x="660400" y="6454775"/>
          <p14:tracePt t="104931" x="650875" y="6480175"/>
          <p14:tracePt t="105581" x="660400" y="6480175"/>
          <p14:tracePt t="105590" x="677863" y="6480175"/>
          <p14:tracePt t="105601" x="703263" y="6480175"/>
          <p14:tracePt t="105618" x="720725" y="6480175"/>
          <p14:tracePt t="105635" x="746125" y="6489700"/>
          <p14:tracePt t="105651" x="763588" y="6489700"/>
          <p14:tracePt t="105651" x="779463" y="6497638"/>
          <p14:tracePt t="105669" x="806450" y="6497638"/>
          <p14:tracePt t="105686" x="849313" y="6497638"/>
          <p14:tracePt t="105702" x="917575" y="6497638"/>
          <p14:tracePt t="105719" x="977900" y="6497638"/>
          <p14:tracePt t="105735" x="1079500" y="6497638"/>
          <p14:tracePt t="105752" x="1192213" y="6497638"/>
          <p14:tracePt t="105769" x="1363663" y="6515100"/>
          <p14:tracePt t="105786" x="1525588" y="6515100"/>
          <p14:tracePt t="105802" x="1731963" y="6515100"/>
          <p14:tracePt t="105819" x="1903413" y="6497638"/>
          <p14:tracePt t="105836" x="2039938" y="6472238"/>
          <p14:tracePt t="105836" x="2108200" y="6446838"/>
          <p14:tracePt t="105853" x="2203450" y="6429375"/>
          <p14:tracePt t="105869" x="2297113" y="6394450"/>
          <p14:tracePt t="105886" x="2382838" y="6386513"/>
          <p14:tracePt t="105903" x="2468563" y="6386513"/>
          <p14:tracePt t="105919" x="2511425" y="6386513"/>
          <p14:tracePt t="105936" x="2554288" y="6386513"/>
          <p14:tracePt t="105953" x="2589213" y="6386513"/>
          <p14:tracePt t="105970" x="2597150" y="6386513"/>
          <p14:tracePt t="105987" x="2632075" y="6378575"/>
          <p14:tracePt t="106003" x="2649538" y="6369050"/>
          <p14:tracePt t="106020" x="2657475" y="6361113"/>
          <p14:tracePt t="106101" x="2657475" y="6369050"/>
          <p14:tracePt t="106126" x="2657475" y="6378575"/>
          <p14:tracePt t="107061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0350"/>
            <a:ext cx="8496300" cy="1492250"/>
          </a:xfrm>
        </p:spPr>
        <p:txBody>
          <a:bodyPr/>
          <a:lstStyle/>
          <a:p>
            <a:pPr algn="l" eaLnBrk="1" hangingPunct="1"/>
            <a:r>
              <a:rPr lang="en-US" altLang="zh-CN" sz="2800" b="1" smtClean="0">
                <a:solidFill>
                  <a:srgbClr val="FF0066"/>
                </a:solidFill>
              </a:rPr>
              <a:t>★</a:t>
            </a:r>
            <a:r>
              <a:rPr lang="en-US" altLang="zh-CN" sz="2800" b="1" smtClean="0"/>
              <a:t> </a:t>
            </a:r>
            <a:r>
              <a:rPr lang="zh-CN" altLang="en-US" sz="2800" b="1" smtClean="0">
                <a:solidFill>
                  <a:schemeClr val="tx1"/>
                </a:solidFill>
              </a:rPr>
              <a:t>定时</a:t>
            </a:r>
            <a:r>
              <a:rPr lang="en-US" altLang="zh-CN" sz="2800" b="1" smtClean="0">
                <a:solidFill>
                  <a:schemeClr val="tx1"/>
                </a:solidFill>
              </a:rPr>
              <a:t>/</a:t>
            </a:r>
            <a:r>
              <a:rPr lang="zh-CN" altLang="en-US" sz="2800" b="1" smtClean="0">
                <a:solidFill>
                  <a:schemeClr val="tx1"/>
                </a:solidFill>
              </a:rPr>
              <a:t>计数器是否溢出可</a:t>
            </a:r>
            <a:r>
              <a:rPr lang="zh-CN" altLang="en-US" sz="2800" b="1" smtClean="0">
                <a:solidFill>
                  <a:srgbClr val="FF0000"/>
                </a:solidFill>
              </a:rPr>
              <a:t>查询</a:t>
            </a:r>
            <a:r>
              <a:rPr lang="en-US" altLang="zh-CN" sz="2800" b="1" smtClean="0">
                <a:solidFill>
                  <a:schemeClr val="tx1"/>
                </a:solidFill>
              </a:rPr>
              <a:t>TFx</a:t>
            </a:r>
            <a:r>
              <a:rPr lang="zh-CN" altLang="en-US" sz="2800" b="1" smtClean="0">
                <a:solidFill>
                  <a:schemeClr val="tx1"/>
                </a:solidFill>
              </a:rPr>
              <a:t>是否为</a:t>
            </a:r>
            <a:r>
              <a:rPr lang="en-US" altLang="zh-CN" sz="2800" b="1" smtClean="0">
                <a:solidFill>
                  <a:schemeClr val="tx1"/>
                </a:solidFill>
              </a:rPr>
              <a:t>1</a:t>
            </a:r>
            <a:r>
              <a:rPr lang="zh-CN" altLang="en-US" sz="2800" b="1" smtClean="0">
                <a:solidFill>
                  <a:schemeClr val="tx1"/>
                </a:solidFill>
              </a:rPr>
              <a:t>，如果开中断则当</a:t>
            </a:r>
            <a:r>
              <a:rPr lang="en-US" altLang="zh-CN" sz="2800" b="1" smtClean="0">
                <a:solidFill>
                  <a:schemeClr val="tx1"/>
                </a:solidFill>
              </a:rPr>
              <a:t>TFx=1</a:t>
            </a:r>
            <a:r>
              <a:rPr lang="zh-CN" altLang="en-US" sz="2800" b="1" smtClean="0">
                <a:solidFill>
                  <a:schemeClr val="tx1"/>
                </a:solidFill>
              </a:rPr>
              <a:t>时会产生溢出</a:t>
            </a:r>
            <a:r>
              <a:rPr lang="zh-CN" altLang="en-US" sz="2800" b="1" smtClean="0">
                <a:solidFill>
                  <a:srgbClr val="FF0000"/>
                </a:solidFill>
              </a:rPr>
              <a:t>中断</a:t>
            </a:r>
            <a:r>
              <a:rPr lang="zh-CN" altLang="en-US" sz="2800" b="1" smtClean="0">
                <a:solidFill>
                  <a:schemeClr val="tx1"/>
                </a:solidFill>
              </a:rPr>
              <a:t>。</a:t>
            </a:r>
            <a:r>
              <a:rPr lang="zh-CN" altLang="en-US" smtClean="0">
                <a:solidFill>
                  <a:schemeClr val="tx1"/>
                </a:solidFill>
              </a:rPr>
              <a:t> </a:t>
            </a:r>
            <a:br>
              <a:rPr lang="zh-CN" altLang="en-US" smtClean="0">
                <a:solidFill>
                  <a:schemeClr val="tx1"/>
                </a:solidFill>
              </a:rPr>
            </a:br>
            <a:endParaRPr lang="zh-CN" altLang="en-US" smtClean="0">
              <a:solidFill>
                <a:schemeClr val="tx1"/>
              </a:solidFill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250825" y="1524000"/>
            <a:ext cx="8713788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b="1">
                <a:solidFill>
                  <a:schemeClr val="tx2"/>
                </a:solidFill>
              </a:rPr>
              <a:t>           2 .</a:t>
            </a:r>
            <a:r>
              <a:rPr lang="zh-CN" altLang="en-US" sz="3200" b="1">
                <a:solidFill>
                  <a:schemeClr val="tx2"/>
                </a:solidFill>
              </a:rPr>
              <a:t>方式</a:t>
            </a:r>
            <a:r>
              <a:rPr lang="en-US" altLang="zh-CN" sz="3200" b="1">
                <a:solidFill>
                  <a:schemeClr val="tx2"/>
                </a:solidFill>
              </a:rPr>
              <a:t>1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/>
              <a:t>      </a:t>
            </a:r>
            <a:r>
              <a:rPr lang="zh-CN" altLang="en-US" sz="2800" b="1"/>
              <a:t>当</a:t>
            </a:r>
            <a:r>
              <a:rPr lang="en-US" altLang="zh-CN" sz="2800" b="1"/>
              <a:t>TMOD</a:t>
            </a:r>
            <a:r>
              <a:rPr lang="zh-CN" altLang="en-US" sz="2800" b="1"/>
              <a:t>中</a:t>
            </a:r>
            <a:r>
              <a:rPr lang="en-US" altLang="zh-CN" sz="2800" b="1"/>
              <a:t>M1M0=01</a:t>
            </a:r>
            <a:r>
              <a:rPr lang="zh-CN" altLang="en-US" sz="2800" b="1"/>
              <a:t>时，定时计数器工作在方式</a:t>
            </a:r>
            <a:r>
              <a:rPr lang="en-US" altLang="zh-CN" sz="2800" b="1"/>
              <a:t>1</a:t>
            </a:r>
            <a:r>
              <a:rPr lang="zh-CN" altLang="en-US" sz="2800" b="1"/>
              <a:t>。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★</a:t>
            </a:r>
            <a:r>
              <a:rPr lang="zh-CN" altLang="en-US" sz="2800" b="1"/>
              <a:t>该模式是一个</a:t>
            </a:r>
            <a:r>
              <a:rPr lang="en-US" altLang="zh-CN" sz="2800" b="1"/>
              <a:t>16</a:t>
            </a:r>
            <a:r>
              <a:rPr lang="zh-CN" altLang="en-US" sz="2800" b="1"/>
              <a:t>位定时／计数方式。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/>
              <a:t>寄存器</a:t>
            </a:r>
            <a:r>
              <a:rPr lang="en-US" altLang="zh-CN" sz="2800" b="1"/>
              <a:t>THx</a:t>
            </a:r>
            <a:r>
              <a:rPr lang="zh-CN" altLang="en-US" sz="2800" b="1"/>
              <a:t>和</a:t>
            </a:r>
            <a:r>
              <a:rPr lang="en-US" altLang="zh-CN" sz="2800" b="1"/>
              <a:t>TLx</a:t>
            </a:r>
            <a:r>
              <a:rPr lang="zh-CN" altLang="en-US" sz="2800" b="1"/>
              <a:t>是以全</a:t>
            </a:r>
            <a:r>
              <a:rPr lang="en-US" altLang="zh-CN" sz="2800" b="1"/>
              <a:t>16</a:t>
            </a:r>
            <a:r>
              <a:rPr lang="zh-CN" altLang="en-US" sz="2800" b="1"/>
              <a:t>位参与操作，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/>
              <a:t>计数方式时最大计数 </a:t>
            </a:r>
            <a:r>
              <a:rPr lang="en-US" altLang="zh-CN" sz="2800" b="1"/>
              <a:t>2</a:t>
            </a:r>
            <a:r>
              <a:rPr lang="en-US" altLang="zh-CN" sz="2800" b="1" baseline="30000"/>
              <a:t>16</a:t>
            </a:r>
            <a:r>
              <a:rPr lang="zh-CN" altLang="en-US" sz="2800" b="1"/>
              <a:t>＝</a:t>
            </a:r>
            <a:r>
              <a:rPr lang="en-US" altLang="zh-CN" sz="2800" b="1"/>
              <a:t>65536(</a:t>
            </a:r>
            <a:r>
              <a:rPr lang="zh-CN" altLang="en-US" sz="2800" b="1"/>
              <a:t>个外部脉冲</a:t>
            </a:r>
            <a:r>
              <a:rPr lang="en-US" altLang="zh-CN" sz="2800" b="1"/>
              <a:t>)</a:t>
            </a:r>
            <a:r>
              <a:rPr lang="en-US" altLang="zh-CN" sz="2800"/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/>
              <a:t>用于定时工作方式时，定时时间为：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/>
              <a:t>   </a:t>
            </a:r>
            <a:r>
              <a:rPr lang="zh-CN" altLang="en-US" sz="2800"/>
              <a:t>  </a:t>
            </a:r>
            <a:r>
              <a:rPr lang="en-US" altLang="zh-CN" sz="2800" b="1"/>
              <a:t>t</a:t>
            </a:r>
            <a:r>
              <a:rPr lang="zh-CN" altLang="en-US" sz="2800" b="1"/>
              <a:t>＝</a:t>
            </a:r>
            <a:r>
              <a:rPr lang="en-US" altLang="zh-CN" sz="2800" b="1"/>
              <a:t>(2</a:t>
            </a:r>
            <a:r>
              <a:rPr lang="en-US" altLang="zh-CN" sz="2800" b="1" baseline="30000"/>
              <a:t>16</a:t>
            </a:r>
            <a:r>
              <a:rPr lang="zh-CN" altLang="en-US" sz="2800" b="1"/>
              <a:t>一</a:t>
            </a:r>
            <a:r>
              <a:rPr lang="en-US" altLang="zh-CN" sz="2800" b="1"/>
              <a:t>Tx</a:t>
            </a:r>
            <a:r>
              <a:rPr lang="zh-CN" altLang="en-US" sz="2800" b="1"/>
              <a:t>初值</a:t>
            </a:r>
            <a:r>
              <a:rPr lang="en-US" altLang="zh-CN" sz="2800" b="1"/>
              <a:t>) ×</a:t>
            </a:r>
            <a:r>
              <a:rPr lang="zh-CN" altLang="en-US" sz="2800" b="1"/>
              <a:t>机器周期</a:t>
            </a:r>
            <a:r>
              <a:rPr lang="en-US" altLang="zh-CN" sz="2800" b="1"/>
              <a:t>  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/>
              <a:t> </a:t>
            </a:r>
            <a:r>
              <a:rPr lang="en-US" altLang="zh-CN" sz="2800" b="1">
                <a:solidFill>
                  <a:srgbClr val="FF0066"/>
                </a:solidFill>
              </a:rPr>
              <a:t>★ </a:t>
            </a:r>
            <a:r>
              <a:rPr lang="en-US" altLang="zh-CN" sz="2800" b="1"/>
              <a:t>16</a:t>
            </a:r>
            <a:r>
              <a:rPr lang="zh-CN" altLang="en-US" sz="2800" b="1"/>
              <a:t>寄存器</a:t>
            </a:r>
            <a:r>
              <a:rPr lang="en-US" altLang="zh-CN" sz="2800" b="1"/>
              <a:t>(THx</a:t>
            </a:r>
            <a:r>
              <a:rPr lang="zh-CN" altLang="en-US" sz="2800" b="1"/>
              <a:t>和</a:t>
            </a:r>
            <a:r>
              <a:rPr lang="en-US" altLang="zh-CN" sz="2800" b="1"/>
              <a:t>TLx) </a:t>
            </a:r>
            <a:r>
              <a:rPr lang="zh-CN" altLang="en-US" sz="2800" b="1"/>
              <a:t>中</a:t>
            </a:r>
            <a:r>
              <a:rPr lang="en-US" altLang="zh-CN" sz="2800" b="1"/>
              <a:t>THx</a:t>
            </a:r>
            <a:r>
              <a:rPr lang="zh-CN" altLang="en-US" sz="2800" b="1"/>
              <a:t>提供高</a:t>
            </a:r>
            <a:r>
              <a:rPr lang="en-US" altLang="zh-CN" sz="2800" b="1"/>
              <a:t>8</a:t>
            </a:r>
            <a:r>
              <a:rPr lang="zh-CN" altLang="en-US" sz="2800" b="1"/>
              <a:t>位、</a:t>
            </a:r>
            <a:r>
              <a:rPr lang="en-US" altLang="zh-CN" sz="2800" b="1"/>
              <a:t>TLx</a:t>
            </a:r>
            <a:r>
              <a:rPr lang="zh-CN" altLang="en-US" sz="2800" b="1"/>
              <a:t>提供低</a:t>
            </a:r>
            <a:r>
              <a:rPr lang="en-US" altLang="zh-CN" sz="2800" b="1"/>
              <a:t>8</a:t>
            </a:r>
            <a:r>
              <a:rPr lang="zh-CN" altLang="en-US" sz="2800" b="1"/>
              <a:t>位计数初值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6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5" x="42863" y="635000"/>
          <p14:tracePt t="2877" x="68263" y="625475"/>
          <p14:tracePt t="2894" x="103188" y="617538"/>
          <p14:tracePt t="2911" x="120650" y="600075"/>
          <p14:tracePt t="2928" x="153988" y="582613"/>
          <p14:tracePt t="2945" x="188913" y="565150"/>
          <p14:tracePt t="2961" x="206375" y="557213"/>
          <p14:tracePt t="2978" x="249238" y="522288"/>
          <p14:tracePt t="2995" x="317500" y="488950"/>
          <p14:tracePt t="3012" x="377825" y="446088"/>
          <p14:tracePt t="3123" x="660400" y="325438"/>
          <p14:tracePt t="3131" x="668338" y="325438"/>
          <p14:tracePt t="3138" x="677863" y="317500"/>
          <p14:tracePt t="3146" x="693738" y="317500"/>
          <p14:tracePt t="3162" x="736600" y="317500"/>
          <p14:tracePt t="3179" x="754063" y="317500"/>
          <p14:tracePt t="3196" x="788988" y="317500"/>
          <p14:tracePt t="3212" x="814388" y="317500"/>
          <p14:tracePt t="3229" x="839788" y="317500"/>
          <p14:tracePt t="3246" x="865188" y="317500"/>
          <p14:tracePt t="3263" x="908050" y="317500"/>
          <p14:tracePt t="3279" x="968375" y="317500"/>
          <p14:tracePt t="3296" x="1020763" y="317500"/>
          <p14:tracePt t="3313" x="1106488" y="317500"/>
          <p14:tracePt t="3330" x="1285875" y="317500"/>
          <p14:tracePt t="3347" x="1414463" y="307975"/>
          <p14:tracePt t="3363" x="1550988" y="307975"/>
          <p14:tracePt t="3380" x="1722438" y="307975"/>
          <p14:tracePt t="3397" x="1860550" y="307975"/>
          <p14:tracePt t="3414" x="2014538" y="292100"/>
          <p14:tracePt t="3430" x="2125663" y="282575"/>
          <p14:tracePt t="3447" x="2228850" y="265113"/>
          <p14:tracePt t="3464" x="2297113" y="265113"/>
          <p14:tracePt t="3481" x="2339975" y="257175"/>
          <p14:tracePt t="3497" x="2374900" y="257175"/>
          <p14:tracePt t="3497" x="2400300" y="257175"/>
          <p14:tracePt t="3514" x="2443163" y="257175"/>
          <p14:tracePt t="3531" x="2493963" y="257175"/>
          <p14:tracePt t="3548" x="2571750" y="257175"/>
          <p14:tracePt t="3564" x="2632075" y="257175"/>
          <p14:tracePt t="3581" x="2700338" y="249238"/>
          <p14:tracePt t="3598" x="2760663" y="249238"/>
          <p14:tracePt t="3615" x="2811463" y="249238"/>
          <p14:tracePt t="3631" x="2863850" y="249238"/>
          <p14:tracePt t="3648" x="2906713" y="249238"/>
          <p14:tracePt t="3665" x="2974975" y="249238"/>
          <p14:tracePt t="3682" x="3086100" y="249238"/>
          <p14:tracePt t="3699" x="3179763" y="249238"/>
          <p14:tracePt t="3715" x="3265488" y="239713"/>
          <p14:tracePt t="3732" x="3351213" y="231775"/>
          <p14:tracePt t="3749" x="3421063" y="231775"/>
          <p14:tracePt t="3766" x="3489325" y="231775"/>
          <p14:tracePt t="3782" x="3600450" y="231775"/>
          <p14:tracePt t="3799" x="3729038" y="239713"/>
          <p14:tracePt t="3816" x="3849688" y="257175"/>
          <p14:tracePt t="3833" x="3960813" y="265113"/>
          <p14:tracePt t="3849" x="4021138" y="265113"/>
          <p14:tracePt t="3866" x="4079875" y="265113"/>
          <p14:tracePt t="3883" x="4114800" y="274638"/>
          <p14:tracePt t="3899" x="4217988" y="300038"/>
          <p14:tracePt t="3916" x="4371975" y="334963"/>
          <p14:tracePt t="3933" x="4578350" y="385763"/>
          <p14:tracePt t="3950" x="4697413" y="403225"/>
          <p14:tracePt t="3966" x="4808538" y="403225"/>
          <p14:tracePt t="3983" x="4860925" y="403225"/>
          <p14:tracePt t="4000" x="4886325" y="403225"/>
          <p14:tracePt t="4017" x="4911725" y="403225"/>
          <p14:tracePt t="4033" x="4929188" y="403225"/>
          <p14:tracePt t="4050" x="4989513" y="428625"/>
          <p14:tracePt t="4067" x="5065713" y="454025"/>
          <p14:tracePt t="4084" x="5126038" y="471488"/>
          <p14:tracePt t="4101" x="5186363" y="479425"/>
          <p14:tracePt t="4118" x="5254625" y="488950"/>
          <p14:tracePt t="4134" x="5322888" y="488950"/>
          <p14:tracePt t="4151" x="5383213" y="496888"/>
          <p14:tracePt t="4167" x="5435600" y="506413"/>
          <p14:tracePt t="4185" x="5443538" y="506413"/>
          <p14:tracePt t="4202" x="5451475" y="506413"/>
          <p14:tracePt t="4242" x="5461000" y="506413"/>
          <p14:tracePt t="4257" x="5468938" y="506413"/>
          <p14:tracePt t="4331" x="5451475" y="514350"/>
          <p14:tracePt t="4332" x="5408613" y="531813"/>
          <p14:tracePt t="4352" x="5280025" y="565150"/>
          <p14:tracePt t="4369" x="5135563" y="617538"/>
          <p14:tracePt t="4386" x="4937125" y="660400"/>
          <p14:tracePt t="4402" x="4637088" y="693738"/>
          <p14:tracePt t="4419" x="4594225" y="693738"/>
          <p14:tracePt t="4482" x="4586288" y="693738"/>
          <p14:tracePt t="4492" x="4578350" y="693738"/>
          <p14:tracePt t="4503" x="4568825" y="693738"/>
          <p14:tracePt t="4519" x="4543425" y="703263"/>
          <p14:tracePt t="4595" x="4551363" y="703263"/>
          <p14:tracePt t="4604" x="4578350" y="703263"/>
          <p14:tracePt t="4622" x="4586288" y="693738"/>
          <p14:tracePt t="4638" x="4603750" y="693738"/>
          <p14:tracePt t="4655" x="4611688" y="693738"/>
          <p14:tracePt t="4671" x="4621213" y="693738"/>
          <p14:tracePt t="4689" x="4646613" y="693738"/>
          <p14:tracePt t="4705" x="4672013" y="693738"/>
          <p14:tracePt t="4722" x="4800600" y="711200"/>
          <p14:tracePt t="4738" x="5014913" y="711200"/>
          <p14:tracePt t="4756" x="5178425" y="693738"/>
          <p14:tracePt t="4772" x="5297488" y="660400"/>
          <p14:tracePt t="4789" x="5426075" y="625475"/>
          <p14:tracePt t="4805" x="5503863" y="608013"/>
          <p14:tracePt t="4823" x="5529263" y="600075"/>
          <p14:tracePt t="4839" x="5537200" y="600075"/>
          <p14:tracePt t="4875" x="5546725" y="600075"/>
          <p14:tracePt t="4889" x="5554663" y="600075"/>
          <p14:tracePt t="4890" x="5564188" y="600075"/>
          <p14:tracePt t="4906" x="5597525" y="600075"/>
          <p14:tracePt t="4923" x="5692775" y="600075"/>
          <p14:tracePt t="4940" x="5786438" y="600075"/>
          <p14:tracePt t="4956" x="5897563" y="600075"/>
          <p14:tracePt t="4973" x="5932488" y="600075"/>
          <p14:tracePt t="5060" x="5940425" y="600075"/>
          <p14:tracePt t="5064" x="5949950" y="600075"/>
          <p14:tracePt t="5074" x="5992813" y="608013"/>
          <p14:tracePt t="5090" x="6069013" y="625475"/>
          <p14:tracePt t="5090" x="6111875" y="625475"/>
          <p14:tracePt t="5108" x="6240463" y="625475"/>
          <p14:tracePt t="5124" x="6351588" y="625475"/>
          <p14:tracePt t="5141" x="6429375" y="592138"/>
          <p14:tracePt t="5157" x="6446838" y="582613"/>
          <p14:tracePt t="5276" x="6454775" y="582613"/>
          <p14:tracePt t="5283" x="6472238" y="582613"/>
          <p14:tracePt t="5292" x="6497638" y="574675"/>
          <p14:tracePt t="5308" x="6515100" y="565150"/>
          <p14:tracePt t="5326" x="6523038" y="565150"/>
          <p14:tracePt t="5364" x="6523038" y="582613"/>
          <p14:tracePt t="5371" x="6540500" y="600075"/>
          <p14:tracePt t="5379" x="6618288" y="668338"/>
          <p14:tracePt t="5392" x="6772275" y="728663"/>
          <p14:tracePt t="5409" x="6900863" y="728663"/>
          <p14:tracePt t="5426" x="7037388" y="711200"/>
          <p14:tracePt t="5442" x="7158038" y="642938"/>
          <p14:tracePt t="5459" x="7251700" y="582613"/>
          <p14:tracePt t="5476" x="7261225" y="582613"/>
          <p14:tracePt t="5516" x="7251700" y="582613"/>
          <p14:tracePt t="5526" x="7251700" y="592138"/>
          <p14:tracePt t="5527" x="7208838" y="642938"/>
          <p14:tracePt t="5543" x="7183438" y="703263"/>
          <p14:tracePt t="5560" x="7183438" y="720725"/>
          <p14:tracePt t="5596" x="7192963" y="711200"/>
          <p14:tracePt t="5596" x="7208838" y="703263"/>
          <p14:tracePt t="5610" x="7235825" y="668338"/>
          <p14:tracePt t="5626" x="7251700" y="650875"/>
          <p14:tracePt t="5644" x="7251700" y="642938"/>
          <p14:tracePt t="5683" x="7243763" y="642938"/>
          <p14:tracePt t="5694" x="7235825" y="642938"/>
          <p14:tracePt t="5701" x="7226300" y="642938"/>
          <p14:tracePt t="5711" x="7208838" y="650875"/>
          <p14:tracePt t="5727" x="7200900" y="668338"/>
          <p14:tracePt t="5744" x="7192963" y="668338"/>
          <p14:tracePt t="6147" x="7183438" y="668338"/>
          <p14:tracePt t="6188" x="7175500" y="668338"/>
          <p14:tracePt t="6204" x="7165975" y="668338"/>
          <p14:tracePt t="6215" x="7158038" y="668338"/>
          <p14:tracePt t="6231" x="7150100" y="677863"/>
          <p14:tracePt t="6247" x="7140575" y="677863"/>
          <p14:tracePt t="6263" x="7132638" y="677863"/>
          <p14:tracePt t="6280" x="7107238" y="693738"/>
          <p14:tracePt t="6297" x="7064375" y="711200"/>
          <p14:tracePt t="6314" x="7029450" y="720725"/>
          <p14:tracePt t="6330" x="6943725" y="754063"/>
          <p14:tracePt t="6347" x="6729413" y="788988"/>
          <p14:tracePt t="6364" x="6550025" y="822325"/>
          <p14:tracePt t="6381" x="6343650" y="839788"/>
          <p14:tracePt t="6397" x="6035675" y="892175"/>
          <p14:tracePt t="6414" x="5743575" y="950913"/>
          <p14:tracePt t="6431" x="5365750" y="1028700"/>
          <p14:tracePt t="6448" x="5151438" y="1079500"/>
          <p14:tracePt t="6464" x="4972050" y="1139825"/>
          <p14:tracePt t="6481" x="4851400" y="1192213"/>
          <p14:tracePt t="6498" x="4714875" y="1243013"/>
          <p14:tracePt t="6515" x="4508500" y="1303338"/>
          <p14:tracePt t="6532" x="4286250" y="1320800"/>
          <p14:tracePt t="6548" x="4097338" y="1336675"/>
          <p14:tracePt t="6565" x="3908425" y="1354138"/>
          <p14:tracePt t="6582" x="3789363" y="1363663"/>
          <p14:tracePt t="6599" x="3711575" y="1363663"/>
          <p14:tracePt t="6615" x="3643313" y="1371600"/>
          <p14:tracePt t="6632" x="3565525" y="1379538"/>
          <p14:tracePt t="6649" x="3403600" y="1389063"/>
          <p14:tracePt t="6666" x="3214688" y="1397000"/>
          <p14:tracePt t="6682" x="2854325" y="1397000"/>
          <p14:tracePt t="6700" x="2665413" y="1397000"/>
          <p14:tracePt t="6716" x="2486025" y="1371600"/>
          <p14:tracePt t="6733" x="2365375" y="1336675"/>
          <p14:tracePt t="6749" x="2314575" y="1320800"/>
          <p14:tracePt t="6766" x="2297113" y="1320800"/>
          <p14:tracePt t="6783" x="2279650" y="1311275"/>
          <p14:tracePt t="6800" x="2203450" y="1303338"/>
          <p14:tracePt t="6816" x="2006600" y="1303338"/>
          <p14:tracePt t="6833" x="1774825" y="1303338"/>
          <p14:tracePt t="6850" x="1474788" y="1285875"/>
          <p14:tracePt t="6867" x="1311275" y="1268413"/>
          <p14:tracePt t="6867" x="1250950" y="1243013"/>
          <p14:tracePt t="6883" x="1235075" y="1235075"/>
          <p14:tracePt t="6924" x="1235075" y="1225550"/>
          <p14:tracePt t="6934" x="1235075" y="1217613"/>
          <p14:tracePt t="6939" x="1243013" y="1208088"/>
          <p14:tracePt t="6951" x="1243013" y="1192213"/>
          <p14:tracePt t="6967" x="1243013" y="1182688"/>
          <p14:tracePt t="6984" x="1235075" y="1182688"/>
          <p14:tracePt t="7001" x="1217613" y="1182688"/>
          <p14:tracePt t="7018" x="1208088" y="1182688"/>
          <p14:tracePt t="7034" x="1200150" y="1182688"/>
          <p14:tracePt t="7091" x="1208088" y="1182688"/>
          <p14:tracePt t="7118" x="1217613" y="1174750"/>
          <p14:tracePt t="7119" x="1217613" y="1165225"/>
          <p14:tracePt t="7195" x="1208088" y="1165225"/>
          <p14:tracePt t="7220" x="1208088" y="1174750"/>
          <p14:tracePt t="7275" x="1217613" y="1174750"/>
          <p14:tracePt t="7291" x="1225550" y="1174750"/>
          <p14:tracePt t="7291" x="1235075" y="1174750"/>
          <p14:tracePt t="7315" x="1243013" y="1174750"/>
          <p14:tracePt t="7315" x="1250950" y="1174750"/>
          <p14:tracePt t="7347" x="1260475" y="1174750"/>
          <p14:tracePt t="7369" x="1303338" y="1182688"/>
          <p14:tracePt t="7370" x="1431925" y="1208088"/>
          <p14:tracePt t="7386" x="1620838" y="1250950"/>
          <p14:tracePt t="7403" x="2039938" y="1268413"/>
          <p14:tracePt t="7420" x="2332038" y="1250950"/>
          <p14:tracePt t="7436" x="2468563" y="1208088"/>
          <p14:tracePt t="7453" x="2546350" y="1182688"/>
          <p14:tracePt t="7470" x="2589213" y="1165225"/>
          <p14:tracePt t="7515" x="2579688" y="1165225"/>
          <p14:tracePt t="7523" x="2579688" y="1174750"/>
          <p14:tracePt t="7537" x="2571750" y="1200150"/>
          <p14:tracePt t="7553" x="2571750" y="1208088"/>
          <p14:tracePt t="7619" x="2579688" y="1208088"/>
          <p14:tracePt t="7667" x="2589213" y="1208088"/>
          <p14:tracePt t="7687" x="2597150" y="1208088"/>
          <p14:tracePt t="7688" x="2606675" y="1208088"/>
          <p14:tracePt t="7704" x="2657475" y="1217613"/>
          <p14:tracePt t="7721" x="2778125" y="1235075"/>
          <p14:tracePt t="7738" x="2982913" y="1235075"/>
          <p14:tracePt t="7755" x="3436938" y="1200150"/>
          <p14:tracePt t="7772" x="3779838" y="1192213"/>
          <p14:tracePt t="7788" x="4140200" y="1192213"/>
          <p14:tracePt t="7805" x="4637088" y="1225550"/>
          <p14:tracePt t="7822" x="5032375" y="1311275"/>
          <p14:tracePt t="7838" x="5357813" y="1414463"/>
          <p14:tracePt t="7855" x="5418138" y="1431925"/>
          <p14:tracePt t="7872" x="5426075" y="1431925"/>
          <p14:tracePt t="7907" x="5435600" y="1431925"/>
          <p14:tracePt t="7923" x="5435600" y="1422400"/>
          <p14:tracePt t="7924" x="5451475" y="1422400"/>
          <p14:tracePt t="7939" x="5461000" y="1422400"/>
          <p14:tracePt t="7956" x="5486400" y="1422400"/>
          <p14:tracePt t="7973" x="5503863" y="1422400"/>
          <p14:tracePt t="7989" x="5521325" y="1422400"/>
          <p14:tracePt t="8006" x="5537200" y="1422400"/>
          <p14:tracePt t="8023" x="5572125" y="1406525"/>
          <p14:tracePt t="8040" x="5614988" y="1354138"/>
          <p14:tracePt t="8056" x="5675313" y="1293813"/>
          <p14:tracePt t="8073" x="5786438" y="1192213"/>
          <p14:tracePt t="8090" x="5864225" y="1122363"/>
          <p14:tracePt t="8107" x="5922963" y="1063625"/>
          <p14:tracePt t="8107" x="5940425" y="1046163"/>
          <p14:tracePt t="8123" x="5949950" y="1020763"/>
          <p14:tracePt t="8140" x="5949950" y="1003300"/>
          <p14:tracePt t="8157" x="5957888" y="993775"/>
          <p14:tracePt t="8174" x="5957888" y="968375"/>
          <p14:tracePt t="8190" x="5965825" y="942975"/>
          <p14:tracePt t="8207" x="5983288" y="892175"/>
          <p14:tracePt t="8224" x="5983288" y="865188"/>
          <p14:tracePt t="8241" x="5983288" y="857250"/>
          <p14:tracePt t="8258" x="5975350" y="849313"/>
          <p14:tracePt t="8274" x="5932488" y="839788"/>
          <p14:tracePt t="8291" x="5811838" y="839788"/>
          <p14:tracePt t="8308" x="5726113" y="865188"/>
          <p14:tracePt t="8325" x="5622925" y="900113"/>
          <p14:tracePt t="8341" x="5554663" y="908050"/>
          <p14:tracePt t="8358" x="5521325" y="908050"/>
          <p14:tracePt t="8375" x="5503863" y="908050"/>
          <p14:tracePt t="8392" x="5468938" y="908050"/>
          <p14:tracePt t="8408" x="5365750" y="942975"/>
          <p14:tracePt t="8425" x="5221288" y="993775"/>
          <p14:tracePt t="8442" x="5049838" y="1054100"/>
          <p14:tracePt t="8459" x="4937125" y="1071563"/>
          <p14:tracePt t="8475" x="4886325" y="1071563"/>
          <p14:tracePt t="8547" x="4886325" y="1079500"/>
          <p14:tracePt t="8563" x="4886325" y="1089025"/>
          <p14:tracePt t="8575" x="4886325" y="1122363"/>
          <p14:tracePt t="8592" x="4886325" y="1192213"/>
          <p14:tracePt t="8609" x="4878388" y="1250950"/>
          <p14:tracePt t="8626" x="4878388" y="1285875"/>
          <p14:tracePt t="8643" x="4894263" y="1293813"/>
          <p14:tracePt t="8660" x="4937125" y="1293813"/>
          <p14:tracePt t="8677" x="4997450" y="1293813"/>
          <p14:tracePt t="8693" x="5083175" y="1293813"/>
          <p14:tracePt t="8710" x="5178425" y="1285875"/>
          <p14:tracePt t="8727" x="5237163" y="1285875"/>
          <p14:tracePt t="8744" x="5322888" y="1285875"/>
          <p14:tracePt t="8760" x="5426075" y="1285875"/>
          <p14:tracePt t="8777" x="5580063" y="1285875"/>
          <p14:tracePt t="8794" x="5700713" y="1285875"/>
          <p14:tracePt t="8811" x="5803900" y="1260475"/>
          <p14:tracePt t="8827" x="5880100" y="1225550"/>
          <p14:tracePt t="8844" x="5907088" y="1200150"/>
          <p14:tracePt t="8860" x="5922963" y="1200150"/>
          <p14:tracePt t="8877" x="5922963" y="1192213"/>
          <p14:tracePt t="8932" x="5907088" y="1192213"/>
          <p14:tracePt t="8946" x="5897563" y="1192213"/>
          <p14:tracePt t="8995" x="5889625" y="1192213"/>
          <p14:tracePt t="9003" x="5889625" y="1174750"/>
          <p14:tracePt t="9091" x="5880100" y="1174750"/>
          <p14:tracePt t="9099" x="5854700" y="1174750"/>
          <p14:tracePt t="9115" x="5846763" y="1182688"/>
          <p14:tracePt t="10562" x="5837238" y="1182688"/>
          <p14:tracePt t="10570" x="5829300" y="1192213"/>
          <p14:tracePt t="10586" x="5821363" y="1192213"/>
          <p14:tracePt t="10603" x="5803900" y="1208088"/>
          <p14:tracePt t="10620" x="5778500" y="1225550"/>
          <p14:tracePt t="10636" x="5751513" y="1243013"/>
          <p14:tracePt t="10653" x="5718175" y="1260475"/>
          <p14:tracePt t="10670" x="5683250" y="1285875"/>
          <p14:tracePt t="10687" x="5640388" y="1311275"/>
          <p14:tracePt t="10703" x="5572125" y="1320800"/>
          <p14:tracePt t="10720" x="5537200" y="1346200"/>
          <p14:tracePt t="10737" x="5443538" y="1379538"/>
          <p14:tracePt t="10754" x="5289550" y="1449388"/>
          <p14:tracePt t="10771" x="5178425" y="1492250"/>
          <p14:tracePt t="10787" x="5065713" y="1535113"/>
          <p14:tracePt t="10804" x="4911725" y="1593850"/>
          <p14:tracePt t="10820" x="4783138" y="1628775"/>
          <p14:tracePt t="10837" x="4611688" y="1654175"/>
          <p14:tracePt t="10854" x="4475163" y="1671638"/>
          <p14:tracePt t="10871" x="4294188" y="1706563"/>
          <p14:tracePt t="10887" x="4079875" y="1722438"/>
          <p14:tracePt t="10904" x="3822700" y="1739900"/>
          <p14:tracePt t="10921" x="3582988" y="1749425"/>
          <p14:tracePt t="10938" x="3171825" y="1800225"/>
          <p14:tracePt t="10954" x="2940050" y="1851025"/>
          <p14:tracePt t="10971" x="2743200" y="1903413"/>
          <p14:tracePt t="10988" x="2606675" y="1936750"/>
          <p14:tracePt t="11005" x="2486025" y="1979613"/>
          <p14:tracePt t="11021" x="2392363" y="2006600"/>
          <p14:tracePt t="11038" x="2271713" y="2032000"/>
          <p14:tracePt t="11055" x="2185988" y="2049463"/>
          <p14:tracePt t="11072" x="2125663" y="2049463"/>
          <p14:tracePt t="11088" x="2117725" y="2049463"/>
          <p14:tracePt t="11130" x="2108200" y="2049463"/>
          <p14:tracePt t="11146" x="2100263" y="2049463"/>
          <p14:tracePt t="11157" x="2092325" y="2057400"/>
          <p14:tracePt t="11172" x="2049463" y="2074863"/>
          <p14:tracePt t="11189" x="1946275" y="2117725"/>
          <p14:tracePt t="11206" x="1868488" y="2160588"/>
          <p14:tracePt t="11222" x="1835150" y="2160588"/>
          <p14:tracePt t="11266" x="1851025" y="2151063"/>
          <p14:tracePt t="11274" x="1936750" y="2074863"/>
          <p14:tracePt t="11274" x="1979613" y="2032000"/>
          <p14:tracePt t="11291" x="2049463" y="1954213"/>
          <p14:tracePt t="11306" x="2074863" y="1920875"/>
          <p14:tracePt t="11323" x="2074863" y="1893888"/>
          <p14:tracePt t="11340" x="2082800" y="1885950"/>
          <p14:tracePt t="11394" x="2082800" y="1893888"/>
          <p14:tracePt t="11407" x="2082800" y="1903413"/>
          <p14:tracePt t="11410" x="2082800" y="1911350"/>
          <p14:tracePt t="11490" x="2092325" y="1911350"/>
          <p14:tracePt t="11571" x="2082800" y="1911350"/>
          <p14:tracePt t="11594" x="2082800" y="1920875"/>
          <p14:tracePt t="11666" x="2082800" y="1928813"/>
          <p14:tracePt t="11682" x="2082800" y="1936750"/>
          <p14:tracePt t="11690" x="2092325" y="1971675"/>
          <p14:tracePt t="11709" x="2100263" y="2014538"/>
          <p14:tracePt t="11725" x="2117725" y="2065338"/>
          <p14:tracePt t="11742" x="2125663" y="2135188"/>
          <p14:tracePt t="11759" x="2151063" y="2211388"/>
          <p14:tracePt t="11776" x="2185988" y="2279650"/>
          <p14:tracePt t="11792" x="2193925" y="2322513"/>
          <p14:tracePt t="11809" x="2203450" y="2349500"/>
          <p14:tracePt t="11825" x="2211388" y="2357438"/>
          <p14:tracePt t="11843" x="2220913" y="2374900"/>
          <p14:tracePt t="11882" x="2220913" y="2382838"/>
          <p14:tracePt t="11891" x="2220913" y="2400300"/>
          <p14:tracePt t="11909" x="2220913" y="2417763"/>
          <p14:tracePt t="11926" x="2228850" y="2425700"/>
          <p14:tracePt t="11943" x="2228850" y="2435225"/>
          <p14:tracePt t="11960" x="2236788" y="2435225"/>
          <p14:tracePt t="11976" x="2246313" y="2435225"/>
          <p14:tracePt t="11993" x="2246313" y="2451100"/>
          <p14:tracePt t="12034" x="2254250" y="2451100"/>
          <p14:tracePt t="12042" x="2279650" y="2468563"/>
          <p14:tracePt t="12060" x="2322513" y="2486025"/>
          <p14:tracePt t="12077" x="2357438" y="2503488"/>
          <p14:tracePt t="12094" x="2382838" y="2503488"/>
          <p14:tracePt t="12110" x="2408238" y="2503488"/>
          <p14:tracePt t="12127" x="2425700" y="2503488"/>
          <p14:tracePt t="12144" x="2443163" y="2511425"/>
          <p14:tracePt t="12161" x="2468563" y="2520950"/>
          <p14:tracePt t="12177" x="2563813" y="2554288"/>
          <p14:tracePt t="12194" x="2665413" y="2571750"/>
          <p14:tracePt t="12211" x="2778125" y="2606675"/>
          <p14:tracePt t="12228" x="2854325" y="2614613"/>
          <p14:tracePt t="12245" x="2906713" y="2632075"/>
          <p14:tracePt t="12261" x="2949575" y="2640013"/>
          <p14:tracePt t="12278" x="2982913" y="2640013"/>
          <p14:tracePt t="12295" x="3035300" y="2640013"/>
          <p14:tracePt t="12312" x="3121025" y="2640013"/>
          <p14:tracePt t="12328" x="3214688" y="2640013"/>
          <p14:tracePt t="12345" x="3308350" y="2640013"/>
          <p14:tracePt t="12362" x="3429000" y="2640013"/>
          <p14:tracePt t="12379" x="3479800" y="2640013"/>
          <p14:tracePt t="12395" x="3540125" y="2640013"/>
          <p14:tracePt t="12412" x="3600450" y="2622550"/>
          <p14:tracePt t="12429" x="3643313" y="2614613"/>
          <p14:tracePt t="12446" x="3694113" y="2597150"/>
          <p14:tracePt t="12462" x="3746500" y="2589213"/>
          <p14:tracePt t="12479" x="3806825" y="2579688"/>
          <p14:tracePt t="12496" x="3865563" y="2579688"/>
          <p14:tracePt t="12513" x="3917950" y="2579688"/>
          <p14:tracePt t="12530" x="3968750" y="2571750"/>
          <p14:tracePt t="12546" x="3978275" y="2571750"/>
          <p14:tracePt t="12563" x="3986213" y="2563813"/>
          <p14:tracePt t="12580" x="3994150" y="2563813"/>
          <p14:tracePt t="12596" x="4003675" y="2563813"/>
          <p14:tracePt t="12613" x="4021138" y="2563813"/>
          <p14:tracePt t="12630" x="4046538" y="2563813"/>
          <p14:tracePt t="12647" x="4071938" y="2563813"/>
          <p14:tracePt t="12664" x="4079875" y="2563813"/>
          <p14:tracePt t="13459" x="4089400" y="2563813"/>
          <p14:tracePt t="13468" x="4114800" y="2563813"/>
          <p14:tracePt t="13474" x="4165600" y="2563813"/>
          <p14:tracePt t="13485" x="4235450" y="2554288"/>
          <p14:tracePt t="13501" x="4268788" y="2554288"/>
          <p14:tracePt t="13518" x="4286250" y="2554288"/>
          <p14:tracePt t="13570" x="4268788" y="2554288"/>
          <p14:tracePt t="13578" x="4243388" y="2554288"/>
          <p14:tracePt t="13585" x="4149725" y="2571750"/>
          <p14:tracePt t="13602" x="4064000" y="2571750"/>
          <p14:tracePt t="13619" x="3986213" y="2571750"/>
          <p14:tracePt t="13636" x="3968750" y="2571750"/>
          <p14:tracePt t="13690" x="3978275" y="2571750"/>
          <p14:tracePt t="13698" x="3986213" y="2571750"/>
          <p14:tracePt t="13706" x="4003675" y="2571750"/>
          <p14:tracePt t="13719" x="4011613" y="2571750"/>
          <p14:tracePt t="13736" x="4029075" y="2571750"/>
          <p14:tracePt t="13753" x="4037013" y="2563813"/>
          <p14:tracePt t="13769" x="4037013" y="2546350"/>
          <p14:tracePt t="14539" x="4029075" y="2546350"/>
          <p14:tracePt t="14540" x="4021138" y="2554288"/>
          <p14:tracePt t="14557" x="4003675" y="2563813"/>
          <p14:tracePt t="14574" x="3994150" y="2579688"/>
          <p14:tracePt t="14591" x="3978275" y="2597150"/>
          <p14:tracePt t="14608" x="3960813" y="2614613"/>
          <p14:tracePt t="14624" x="3943350" y="2640013"/>
          <p14:tracePt t="14641" x="3917950" y="2657475"/>
          <p14:tracePt t="14658" x="3857625" y="2700338"/>
          <p14:tracePt t="14675" x="3814763" y="2725738"/>
          <p14:tracePt t="14691" x="3736975" y="2760663"/>
          <p14:tracePt t="14708" x="3635375" y="2786063"/>
          <p14:tracePt t="14725" x="3549650" y="2811463"/>
          <p14:tracePt t="14742" x="3436938" y="2846388"/>
          <p14:tracePt t="14758" x="3325813" y="2879725"/>
          <p14:tracePt t="14775" x="3197225" y="2940050"/>
          <p14:tracePt t="14792" x="3103563" y="2992438"/>
          <p14:tracePt t="14809" x="3035300" y="3025775"/>
          <p14:tracePt t="14826" x="2974975" y="3060700"/>
          <p14:tracePt t="14842" x="2949575" y="3078163"/>
          <p14:tracePt t="14914" x="2949575" y="3086100"/>
          <p14:tracePt t="14962" x="2949575" y="3094038"/>
          <p14:tracePt t="14970" x="2940050" y="3094038"/>
          <p14:tracePt t="14978" x="2922588" y="3103563"/>
          <p14:tracePt t="14993" x="2871788" y="3128963"/>
          <p14:tracePt t="15009" x="2828925" y="3154363"/>
          <p14:tracePt t="15026" x="2811463" y="3163888"/>
          <p14:tracePt t="15418" x="2820988" y="3163888"/>
          <p14:tracePt t="15431" x="2828925" y="3163888"/>
          <p14:tracePt t="15445" x="2836863" y="3163888"/>
          <p14:tracePt t="15462" x="2846388" y="3163888"/>
          <p14:tracePt t="15479" x="2879725" y="3154363"/>
          <p14:tracePt t="15496" x="2922588" y="3154363"/>
          <p14:tracePt t="15512" x="2949575" y="3154363"/>
          <p14:tracePt t="15512" x="2965450" y="3146425"/>
          <p14:tracePt t="15530" x="2974975" y="3136900"/>
          <p14:tracePt t="15546" x="3008313" y="3136900"/>
          <p14:tracePt t="15563" x="3043238" y="3128963"/>
          <p14:tracePt t="15579" x="3068638" y="3128963"/>
          <p14:tracePt t="15596" x="3111500" y="3128963"/>
          <p14:tracePt t="15613" x="3154363" y="3128963"/>
          <p14:tracePt t="15630" x="3206750" y="3128963"/>
          <p14:tracePt t="15646" x="3275013" y="3128963"/>
          <p14:tracePt t="15664" x="3351213" y="3128963"/>
          <p14:tracePt t="15680" x="3436938" y="3128963"/>
          <p14:tracePt t="15697" x="3506788" y="3121025"/>
          <p14:tracePt t="15713" x="3660775" y="3121025"/>
          <p14:tracePt t="15730" x="3779838" y="3121025"/>
          <p14:tracePt t="15747" x="3857625" y="3121025"/>
          <p14:tracePt t="15764" x="3917950" y="3121025"/>
          <p14:tracePt t="15780" x="3960813" y="3121025"/>
          <p14:tracePt t="15797" x="4011613" y="3121025"/>
          <p14:tracePt t="15814" x="4079875" y="3111500"/>
          <p14:tracePt t="15830" x="4165600" y="3103563"/>
          <p14:tracePt t="15847" x="4311650" y="3094038"/>
          <p14:tracePt t="15864" x="4449763" y="3078163"/>
          <p14:tracePt t="15881" x="4611688" y="3060700"/>
          <p14:tracePt t="15898" x="4714875" y="3025775"/>
          <p14:tracePt t="15915" x="4775200" y="3025775"/>
          <p14:tracePt t="15931" x="4826000" y="3017838"/>
          <p14:tracePt t="15948" x="4868863" y="3017838"/>
          <p14:tracePt t="15965" x="4929188" y="3017838"/>
          <p14:tracePt t="15982" x="5022850" y="3035300"/>
          <p14:tracePt t="15998" x="5168900" y="3043238"/>
          <p14:tracePt t="16015" x="5340350" y="3043238"/>
          <p14:tracePt t="16031" x="5537200" y="3043238"/>
          <p14:tracePt t="16049" x="5665788" y="3017838"/>
          <p14:tracePt t="16065" x="5786438" y="2992438"/>
          <p14:tracePt t="16082" x="5829300" y="2992438"/>
          <p14:tracePt t="16099" x="5854700" y="2992438"/>
          <p14:tracePt t="16116" x="5889625" y="2992438"/>
          <p14:tracePt t="16132" x="5940425" y="3000375"/>
          <p14:tracePt t="16149" x="6035675" y="3017838"/>
          <p14:tracePt t="16166" x="6086475" y="3017838"/>
          <p14:tracePt t="16182" x="6121400" y="3017838"/>
          <p14:tracePt t="16199" x="6146800" y="3008313"/>
          <p14:tracePt t="16216" x="6154738" y="3000375"/>
          <p14:tracePt t="16282" x="6154738" y="3008313"/>
          <p14:tracePt t="16346" x="6164263" y="3008313"/>
          <p14:tracePt t="17394" x="6154738" y="3008313"/>
          <p14:tracePt t="17410" x="6146800" y="3008313"/>
          <p14:tracePt t="17411" x="6137275" y="3017838"/>
          <p14:tracePt t="17423" x="6121400" y="3025775"/>
          <p14:tracePt t="17439" x="6086475" y="3043238"/>
          <p14:tracePt t="17456" x="6061075" y="3051175"/>
          <p14:tracePt t="17473" x="6035675" y="3068638"/>
          <p14:tracePt t="17490" x="5983288" y="3103563"/>
          <p14:tracePt t="17507" x="5949950" y="3128963"/>
          <p14:tracePt t="17523" x="5907088" y="3154363"/>
          <p14:tracePt t="17540" x="5829300" y="3197225"/>
          <p14:tracePt t="17556" x="5751513" y="3232150"/>
          <p14:tracePt t="17574" x="5632450" y="3282950"/>
          <p14:tracePt t="17590" x="5486400" y="3325813"/>
          <p14:tracePt t="17607" x="5357813" y="3386138"/>
          <p14:tracePt t="17623" x="5203825" y="3429000"/>
          <p14:tracePt t="17641" x="5065713" y="3479800"/>
          <p14:tracePt t="17657" x="4868863" y="3582988"/>
          <p14:tracePt t="17674" x="4749800" y="3635375"/>
          <p14:tracePt t="17691" x="4611688" y="3694113"/>
          <p14:tracePt t="17707" x="4500563" y="3736975"/>
          <p14:tracePt t="17724" x="4364038" y="3797300"/>
          <p14:tracePt t="17741" x="4243388" y="3857625"/>
          <p14:tracePt t="17758" x="4079875" y="3925888"/>
          <p14:tracePt t="17774" x="3951288" y="3994150"/>
          <p14:tracePt t="17791" x="3806825" y="4054475"/>
          <p14:tracePt t="17808" x="3703638" y="4097338"/>
          <p14:tracePt t="17825" x="3635375" y="4132263"/>
          <p14:tracePt t="17841" x="3557588" y="4192588"/>
          <p14:tracePt t="17858" x="3522663" y="4208463"/>
          <p14:tracePt t="17875" x="3489325" y="4225925"/>
          <p14:tracePt t="17892" x="3479800" y="4235450"/>
          <p14:tracePt t="17938" x="3471863" y="4235450"/>
          <p14:tracePt t="17978" x="3471863" y="4243388"/>
          <p14:tracePt t="17982" x="3463925" y="4243388"/>
          <p14:tracePt t="18010" x="3454400" y="4243388"/>
          <p14:tracePt t="18739" x="3463925" y="4243388"/>
          <p14:tracePt t="18811" x="3471863" y="4243388"/>
          <p14:tracePt t="18812" x="3479800" y="4243388"/>
          <p14:tracePt t="18850" x="3489325" y="4243388"/>
          <p14:tracePt t="18866" x="3506788" y="4235450"/>
          <p14:tracePt t="18882" x="3514725" y="4235450"/>
          <p14:tracePt t="18899" x="3522663" y="4235450"/>
          <p14:tracePt t="18900" x="3532188" y="4235450"/>
          <p14:tracePt t="18915" x="3549650" y="4225925"/>
          <p14:tracePt t="18932" x="3557588" y="4225925"/>
          <p14:tracePt t="18949" x="3565525" y="4225925"/>
          <p14:tracePt t="18965" x="3575050" y="4225925"/>
          <p14:tracePt t="18982" x="3592513" y="4217988"/>
          <p14:tracePt t="18999" x="3600450" y="4217988"/>
          <p14:tracePt t="19015" x="3608388" y="4208463"/>
          <p14:tracePt t="19032" x="3617913" y="4208463"/>
          <p14:tracePt t="19049" x="3635375" y="4200525"/>
          <p14:tracePt t="19066" x="3643313" y="4200525"/>
          <p14:tracePt t="19083" x="3651250" y="4200525"/>
          <p14:tracePt t="19099" x="3660775" y="4200525"/>
          <p14:tracePt t="19116" x="3668713" y="4192588"/>
          <p14:tracePt t="19150" x="3678238" y="4192588"/>
          <p14:tracePt t="19187" x="3686175" y="4192588"/>
          <p14:tracePt t="19187" x="3686175" y="4183063"/>
          <p14:tracePt t="19203" x="3703638" y="4183063"/>
          <p14:tracePt t="19203" x="3703638" y="4175125"/>
          <p14:tracePt t="19219" x="3721100" y="4175125"/>
          <p14:tracePt t="19233" x="3729038" y="4175125"/>
          <p14:tracePt t="19250" x="3736975" y="4165600"/>
          <p14:tracePt t="19267" x="3746500" y="4165600"/>
          <p14:tracePt t="19283" x="3754438" y="4165600"/>
          <p14:tracePt t="19300" x="3763963" y="4157663"/>
          <p14:tracePt t="19317" x="3771900" y="4157663"/>
          <p14:tracePt t="19334" x="3789363" y="4149725"/>
          <p14:tracePt t="19350" x="3797300" y="4149725"/>
          <p14:tracePt t="19367" x="3814763" y="4149725"/>
          <p14:tracePt t="19384" x="3822700" y="4140200"/>
          <p14:tracePt t="19401" x="3840163" y="4140200"/>
          <p14:tracePt t="19418" x="3849688" y="4140200"/>
          <p14:tracePt t="19434" x="3865563" y="4140200"/>
          <p14:tracePt t="19451" x="3900488" y="4140200"/>
          <p14:tracePt t="19468" x="3925888" y="4140200"/>
          <p14:tracePt t="19485" x="3968750" y="4140200"/>
          <p14:tracePt t="19501" x="4003675" y="4132263"/>
          <p14:tracePt t="19518" x="4037013" y="4122738"/>
          <p14:tracePt t="19535" x="4079875" y="4114800"/>
          <p14:tracePt t="19552" x="4122738" y="4114800"/>
          <p14:tracePt t="19568" x="4175125" y="4106863"/>
          <p14:tracePt t="19585" x="4225925" y="4106863"/>
          <p14:tracePt t="19602" x="4337050" y="4122738"/>
          <p14:tracePt t="19619" x="4389438" y="4122738"/>
          <p14:tracePt t="19635" x="4483100" y="4122738"/>
          <p14:tracePt t="19652" x="4543425" y="4106863"/>
          <p14:tracePt t="19669" x="4621213" y="4089400"/>
          <p14:tracePt t="19686" x="4664075" y="4071938"/>
          <p14:tracePt t="19702" x="4714875" y="4054475"/>
          <p14:tracePt t="19719" x="4749800" y="4046538"/>
          <p14:tracePt t="19736" x="4757738" y="4046538"/>
          <p14:tracePt t="19753" x="4765675" y="4046538"/>
          <p14:tracePt t="19786" x="4775200" y="4046538"/>
          <p14:tracePt t="19787" x="4783138" y="4046538"/>
          <p14:tracePt t="19803" x="4818063" y="4046538"/>
          <p14:tracePt t="19820" x="4860925" y="4029075"/>
          <p14:tracePt t="19837" x="4911725" y="4021138"/>
          <p14:tracePt t="19853" x="4979988" y="4011613"/>
          <p14:tracePt t="19870" x="5040313" y="3994150"/>
          <p14:tracePt t="19887" x="5118100" y="3994150"/>
          <p14:tracePt t="19904" x="5151438" y="3994150"/>
          <p14:tracePt t="19920" x="5160963" y="3994150"/>
          <p14:tracePt t="19971" x="5168900" y="3994150"/>
          <p14:tracePt t="19987" x="5178425" y="3994150"/>
          <p14:tracePt t="19990" x="5194300" y="3994150"/>
          <p14:tracePt t="20004" x="5221288" y="3994150"/>
          <p14:tracePt t="20021" x="5237163" y="3994150"/>
          <p14:tracePt t="20038" x="5254625" y="3994150"/>
          <p14:tracePt t="20054" x="5264150" y="3994150"/>
          <p14:tracePt t="20071" x="5280025" y="3994150"/>
          <p14:tracePt t="20088" x="5297488" y="4003675"/>
          <p14:tracePt t="20104" x="5332413" y="4011613"/>
          <p14:tracePt t="20121" x="5365750" y="4011613"/>
          <p14:tracePt t="20138" x="5400675" y="4011613"/>
          <p14:tracePt t="20292" x="5408613" y="4011613"/>
          <p14:tracePt t="20310" x="5418138" y="4011613"/>
          <p14:tracePt t="21164" x="5408613" y="4011613"/>
          <p14:tracePt t="21172" x="5400675" y="4011613"/>
          <p14:tracePt t="21178" x="5400675" y="4021138"/>
          <p14:tracePt t="21195" x="5383213" y="4029075"/>
          <p14:tracePt t="21212" x="5349875" y="4046538"/>
          <p14:tracePt t="21229" x="5297488" y="4071938"/>
          <p14:tracePt t="21246" x="5229225" y="4106863"/>
          <p14:tracePt t="21262" x="5151438" y="4157663"/>
          <p14:tracePt t="21279" x="5040313" y="4225925"/>
          <p14:tracePt t="21296" x="4954588" y="4278313"/>
          <p14:tracePt t="21313" x="4835525" y="4337050"/>
          <p14:tracePt t="21329" x="4697413" y="4414838"/>
          <p14:tracePt t="21346" x="4551363" y="4475163"/>
          <p14:tracePt t="21362" x="4364038" y="4543425"/>
          <p14:tracePt t="21362" x="4268788" y="4586288"/>
          <p14:tracePt t="21379" x="4097338" y="4664075"/>
          <p14:tracePt t="21396" x="3892550" y="4740275"/>
          <p14:tracePt t="21413" x="3721100" y="4818063"/>
          <p14:tracePt t="21430" x="3522663" y="4903788"/>
          <p14:tracePt t="21446" x="3368675" y="4964113"/>
          <p14:tracePt t="21464" x="3171825" y="5049838"/>
          <p14:tracePt t="21480" x="3000375" y="5118100"/>
          <p14:tracePt t="21497" x="2786063" y="5186363"/>
          <p14:tracePt t="21513" x="2589213" y="5246688"/>
          <p14:tracePt t="21530" x="2425700" y="5307013"/>
          <p14:tracePt t="21547" x="2236788" y="5357813"/>
          <p14:tracePt t="21564" x="2143125" y="5365750"/>
          <p14:tracePt t="21580" x="2074863" y="5375275"/>
          <p14:tracePt t="21597" x="2022475" y="5383213"/>
          <p14:tracePt t="21614" x="1954213" y="5392738"/>
          <p14:tracePt t="21630" x="1860550" y="5408613"/>
          <p14:tracePt t="21647" x="1739900" y="5443538"/>
          <p14:tracePt t="21664" x="1654175" y="5451475"/>
          <p14:tracePt t="21681" x="1585913" y="5451475"/>
          <p14:tracePt t="21698" x="1535113" y="5451475"/>
          <p14:tracePt t="21714" x="1508125" y="5451475"/>
          <p14:tracePt t="21787" x="1500188" y="5451475"/>
          <p14:tracePt t="21796" x="1431925" y="5435600"/>
          <p14:tracePt t="21831" x="1354138" y="5408613"/>
          <p14:tracePt t="21832" x="1277938" y="5383213"/>
          <p14:tracePt t="21849" x="1217613" y="5349875"/>
          <p14:tracePt t="21865" x="1217613" y="5340350"/>
          <p14:tracePt t="21882" x="1225550" y="5314950"/>
          <p14:tracePt t="21899" x="1268413" y="5254625"/>
          <p14:tracePt t="21916" x="1293813" y="5203825"/>
          <p14:tracePt t="21932" x="1303338" y="5168900"/>
          <p14:tracePt t="21949" x="1303338" y="5135563"/>
          <p14:tracePt t="21987" x="1303338" y="5126038"/>
          <p14:tracePt t="22011" x="1293813" y="5126038"/>
          <p14:tracePt t="22083" x="1303338" y="5126038"/>
          <p14:tracePt t="22098" x="1311275" y="5126038"/>
          <p14:tracePt t="22196" x="1303338" y="5126038"/>
          <p14:tracePt t="22197" x="1293813" y="5126038"/>
          <p14:tracePt t="23067" x="1303338" y="5126038"/>
          <p14:tracePt t="23132" x="1311275" y="5126038"/>
          <p14:tracePt t="23179" x="1320800" y="5126038"/>
          <p14:tracePt t="23211" x="1328738" y="5126038"/>
          <p14:tracePt t="23228" x="1336675" y="5126038"/>
          <p14:tracePt t="23238" x="1346200" y="5126038"/>
          <p14:tracePt t="23291" x="1354138" y="5126038"/>
          <p14:tracePt t="23299" x="1363663" y="5126038"/>
          <p14:tracePt t="23310" x="1371600" y="5126038"/>
          <p14:tracePt t="23323" x="1431925" y="5126038"/>
          <p14:tracePt t="23340" x="1492250" y="5126038"/>
          <p14:tracePt t="23356" x="1550988" y="5126038"/>
          <p14:tracePt t="23373" x="1628775" y="5126038"/>
          <p14:tracePt t="23390" x="1671638" y="5118100"/>
          <p14:tracePt t="23407" x="1722438" y="5108575"/>
          <p14:tracePt t="23423" x="1739900" y="5100638"/>
          <p14:tracePt t="23440" x="1757363" y="5100638"/>
          <p14:tracePt t="23457" x="1774825" y="5092700"/>
          <p14:tracePt t="23474" x="1792288" y="5092700"/>
          <p14:tracePt t="23490" x="1808163" y="5092700"/>
          <p14:tracePt t="23508" x="1825625" y="5092700"/>
          <p14:tracePt t="23524" x="1835150" y="5092700"/>
          <p14:tracePt t="23541" x="1851025" y="5092700"/>
          <p14:tracePt t="23557" x="1868488" y="5092700"/>
          <p14:tracePt t="23715" x="1878013" y="5092700"/>
          <p14:tracePt t="23907" x="1885950" y="5092700"/>
          <p14:tracePt t="23963" x="1893888" y="5092700"/>
          <p14:tracePt t="23977" x="1903413" y="5092700"/>
          <p14:tracePt t="23978" x="1911350" y="5092700"/>
          <p14:tracePt t="23994" x="1963738" y="5092700"/>
          <p14:tracePt t="24011" x="2039938" y="5092700"/>
          <p14:tracePt t="24027" x="2211388" y="5108575"/>
          <p14:tracePt t="24044" x="2306638" y="5108575"/>
          <p14:tracePt t="24061" x="2349500" y="5108575"/>
          <p14:tracePt t="24078" x="2374900" y="5108575"/>
          <p14:tracePt t="24094" x="2382838" y="5108575"/>
          <p14:tracePt t="24148" x="2392363" y="5108575"/>
          <p14:tracePt t="24163" x="2400300" y="5108575"/>
          <p14:tracePt t="24171" x="2408238" y="5108575"/>
          <p14:tracePt t="24178" x="2425700" y="5108575"/>
          <p14:tracePt t="24195" x="2460625" y="5108575"/>
          <p14:tracePt t="24195" x="2478088" y="5108575"/>
          <p14:tracePt t="24212" x="2503488" y="5108575"/>
          <p14:tracePt t="24228" x="2546350" y="5108575"/>
          <p14:tracePt t="24245" x="2563813" y="5108575"/>
          <p14:tracePt t="24261" x="2589213" y="5108575"/>
          <p14:tracePt t="24278" x="2614613" y="5108575"/>
          <p14:tracePt t="24295" x="2665413" y="5108575"/>
          <p14:tracePt t="24312" x="2717800" y="5108575"/>
          <p14:tracePt t="24328" x="2778125" y="5108575"/>
          <p14:tracePt t="24345" x="2820988" y="5108575"/>
          <p14:tracePt t="24362" x="2863850" y="5108575"/>
          <p14:tracePt t="24379" x="2889250" y="5108575"/>
          <p14:tracePt t="24396" x="2906713" y="5108575"/>
          <p14:tracePt t="24412" x="2914650" y="5108575"/>
          <p14:tracePt t="24429" x="2922588" y="5108575"/>
          <p14:tracePt t="24446" x="2932113" y="5108575"/>
          <p14:tracePt t="24462" x="2940050" y="5108575"/>
          <p14:tracePt t="24480" x="2965450" y="5108575"/>
          <p14:tracePt t="24496" x="3008313" y="5118100"/>
          <p14:tracePt t="24513" x="3035300" y="5118100"/>
          <p14:tracePt t="24530" x="3068638" y="5118100"/>
          <p14:tracePt t="24546" x="3103563" y="5108575"/>
          <p14:tracePt t="24546" x="3128963" y="5100638"/>
          <p14:tracePt t="24563" x="3146425" y="5092700"/>
          <p14:tracePt t="24580" x="3154363" y="5092700"/>
          <p14:tracePt t="24716" x="3154363" y="5083175"/>
          <p14:tracePt t="24787" x="3146425" y="5083175"/>
          <p14:tracePt t="24795" x="3103563" y="5092700"/>
          <p14:tracePt t="24815" x="3043238" y="5118100"/>
          <p14:tracePt t="24831" x="2982913" y="5135563"/>
          <p14:tracePt t="24848" x="2889250" y="5143500"/>
          <p14:tracePt t="24865" x="2828925" y="5143500"/>
          <p14:tracePt t="24882" x="2778125" y="5143500"/>
          <p14:tracePt t="24898" x="2735263" y="5143500"/>
          <p14:tracePt t="24898" x="2717800" y="5143500"/>
          <p14:tracePt t="24915" x="2632075" y="5143500"/>
          <p14:tracePt t="24932" x="2546350" y="5143500"/>
          <p14:tracePt t="24949" x="2478088" y="5143500"/>
          <p14:tracePt t="24965" x="2417763" y="5135563"/>
          <p14:tracePt t="24982" x="2400300" y="5126038"/>
          <p14:tracePt t="25118" x="2408238" y="5126038"/>
          <p14:tracePt t="25123" x="2417763" y="5126038"/>
          <p14:tracePt t="25134" x="2435225" y="5126038"/>
          <p14:tracePt t="25150" x="2486025" y="5126038"/>
          <p14:tracePt t="25167" x="2536825" y="5100638"/>
          <p14:tracePt t="25183" x="2597150" y="5083175"/>
          <p14:tracePt t="25200" x="2640013" y="5065713"/>
          <p14:tracePt t="25217" x="2674938" y="5057775"/>
          <p14:tracePt t="25234" x="2682875" y="5057775"/>
          <p14:tracePt t="25779" x="2692400" y="5057775"/>
          <p14:tracePt t="25787" x="2717800" y="5057775"/>
          <p14:tracePt t="25787" x="2743200" y="5057775"/>
          <p14:tracePt t="25804" x="2794000" y="5057775"/>
          <p14:tracePt t="25820" x="2828925" y="5057775"/>
          <p14:tracePt t="25837" x="2854325" y="5057775"/>
          <p14:tracePt t="25853" x="2863850" y="5057775"/>
          <p14:tracePt t="25947" x="2871788" y="5057775"/>
          <p14:tracePt t="25954" x="2879725" y="5057775"/>
          <p14:tracePt t="25971" x="2889250" y="5057775"/>
          <p14:tracePt t="25988" x="2897188" y="5057775"/>
          <p14:tracePt t="26005" x="2914650" y="5057775"/>
          <p14:tracePt t="26021" x="2940050" y="5057775"/>
          <p14:tracePt t="26038" x="2965450" y="5057775"/>
          <p14:tracePt t="26055" x="3008313" y="5057775"/>
          <p14:tracePt t="26071" x="3060700" y="5057775"/>
          <p14:tracePt t="26088" x="3103563" y="5057775"/>
          <p14:tracePt t="26104" x="3136900" y="5057775"/>
          <p14:tracePt t="26121" x="3154363" y="5057775"/>
          <p14:tracePt t="26138" x="3163888" y="5057775"/>
          <p14:tracePt t="26155" x="3171825" y="5057775"/>
          <p14:tracePt t="26172" x="3179763" y="5057775"/>
          <p14:tracePt t="26188" x="3206750" y="5057775"/>
          <p14:tracePt t="26205" x="3222625" y="5057775"/>
          <p14:tracePt t="26222" x="3275013" y="5040313"/>
          <p14:tracePt t="26239" x="3317875" y="5022850"/>
          <p14:tracePt t="26256" x="3351213" y="4997450"/>
          <p14:tracePt t="26272" x="3368675" y="4979988"/>
          <p14:tracePt t="26289" x="3378200" y="4964113"/>
          <p14:tracePt t="26306" x="3394075" y="4954588"/>
          <p14:tracePt t="26322" x="3429000" y="4946650"/>
          <p14:tracePt t="26340" x="3489325" y="4937125"/>
          <p14:tracePt t="26356" x="3557588" y="4937125"/>
          <p14:tracePt t="26373" x="3608388" y="4929188"/>
          <p14:tracePt t="26389" x="3643313" y="4929188"/>
          <p14:tracePt t="26427" x="3635375" y="4929188"/>
          <p14:tracePt t="26443" x="3625850" y="4929188"/>
          <p14:tracePt t="26764" x="3694113" y="4911725"/>
          <p14:tracePt t="26771" x="3754438" y="4894263"/>
          <p14:tracePt t="26792" x="3729038" y="4997450"/>
          <p14:tracePt t="26809" x="3660775" y="5160963"/>
          <p14:tracePt t="26826" x="3608388" y="5280025"/>
          <p14:tracePt t="26842" x="3592513" y="5418138"/>
          <p14:tracePt t="26842" x="3592513" y="5461000"/>
          <p14:tracePt t="26859" x="3592513" y="5511800"/>
          <p14:tracePt t="26876" x="3600450" y="5572125"/>
          <p14:tracePt t="26893" x="3617913" y="5614988"/>
          <p14:tracePt t="26909" x="3617913" y="5632450"/>
          <p14:tracePt t="26926" x="3617913" y="5640388"/>
          <p14:tracePt t="27051" x="3617913" y="5649913"/>
          <p14:tracePt t="27499" x="3608388" y="5649913"/>
          <p14:tracePt t="27515" x="3592513" y="5657850"/>
          <p14:tracePt t="27531" x="3557588" y="5665788"/>
          <p14:tracePt t="27546" x="3532188" y="5675313"/>
          <p14:tracePt t="27546" x="3506788" y="5692775"/>
          <p14:tracePt t="27563" x="3463925" y="5700713"/>
          <p14:tracePt t="27579" x="3386138" y="5735638"/>
          <p14:tracePt t="27596" x="3317875" y="5768975"/>
          <p14:tracePt t="27613" x="3257550" y="5786438"/>
          <p14:tracePt t="27630" x="3214688" y="5803900"/>
          <p14:tracePt t="27646" x="3179763" y="5811838"/>
          <p14:tracePt t="27663" x="3154363" y="5821363"/>
          <p14:tracePt t="27680" x="3136900" y="5829300"/>
          <p14:tracePt t="27697" x="3128963" y="5837238"/>
          <p14:tracePt t="27763" x="3121025" y="5837238"/>
          <p14:tracePt t="27795" x="3111500" y="5837238"/>
          <p14:tracePt t="27806" x="3103563" y="5837238"/>
          <p14:tracePt t="27814" x="3094038" y="5837238"/>
          <p14:tracePt t="27830" x="3078163" y="5837238"/>
          <p14:tracePt t="27848" x="3068638" y="5837238"/>
          <p14:tracePt t="27864" x="3068638" y="5846763"/>
          <p14:tracePt t="27881" x="3060700" y="5846763"/>
          <p14:tracePt t="27963" x="3051175" y="5846763"/>
          <p14:tracePt t="27988" x="3043238" y="5846763"/>
          <p14:tracePt t="28003" x="3035300" y="5854700"/>
          <p14:tracePt t="28004" x="3025775" y="5864225"/>
          <p14:tracePt t="28035" x="3017838" y="5864225"/>
          <p14:tracePt t="28036" x="3017838" y="5872163"/>
          <p14:tracePt t="28147" x="3008313" y="5872163"/>
          <p14:tracePt t="28275" x="3000375" y="5872163"/>
          <p14:tracePt t="28283" x="2982913" y="5872163"/>
          <p14:tracePt t="28300" x="2940050" y="5872163"/>
          <p14:tracePt t="28317" x="2906713" y="5872163"/>
          <p14:tracePt t="28333" x="2854325" y="5854700"/>
          <p14:tracePt t="28351" x="2811463" y="5837238"/>
          <p14:tracePt t="28367" x="2768600" y="5811838"/>
          <p14:tracePt t="28384" x="2735263" y="5794375"/>
          <p14:tracePt t="28401" x="2717800" y="5778500"/>
          <p14:tracePt t="28417" x="2708275" y="5768975"/>
          <p14:tracePt t="28434" x="2692400" y="5761038"/>
          <p14:tracePt t="28451" x="2632075" y="5751513"/>
          <p14:tracePt t="28467" x="2606675" y="5743575"/>
          <p14:tracePt t="28484" x="2589213" y="5735638"/>
          <p14:tracePt t="28501" x="2579688" y="5718175"/>
          <p14:tracePt t="28518" x="2579688" y="5708650"/>
          <p14:tracePt t="28535" x="2579688" y="5692775"/>
          <p14:tracePt t="28551" x="2579688" y="5683250"/>
          <p14:tracePt t="28568" x="2579688" y="5675313"/>
          <p14:tracePt t="28627" x="2571750" y="5675313"/>
          <p14:tracePt t="28659" x="2571750" y="5683250"/>
          <p14:tracePt t="28727" x="2571750" y="5675313"/>
          <p14:tracePt t="28740" x="2579688" y="5665788"/>
          <p14:tracePt t="28741" x="2579688" y="5657850"/>
          <p14:tracePt t="28752" x="2579688" y="5649913"/>
          <p14:tracePt t="28971" x="2571750" y="5649913"/>
          <p14:tracePt t="28984" x="2554288" y="5649913"/>
          <p14:tracePt t="29028" x="2546350" y="5649913"/>
          <p14:tracePt t="29147" x="2536825" y="5649913"/>
          <p14:tracePt t="30283" x="2546350" y="5649913"/>
          <p14:tracePt t="30356" x="2554288" y="5657850"/>
          <p14:tracePt t="30379" x="2563813" y="5657850"/>
          <p14:tracePt t="30395" x="2579688" y="5657850"/>
          <p14:tracePt t="30396" x="2622550" y="5675313"/>
          <p14:tracePt t="30411" x="2708275" y="5675313"/>
          <p14:tracePt t="30428" x="2803525" y="5675313"/>
          <p14:tracePt t="30445" x="2922588" y="5683250"/>
          <p14:tracePt t="30462" x="3008313" y="5683250"/>
          <p14:tracePt t="30478" x="3078163" y="5683250"/>
          <p14:tracePt t="30495" x="3163888" y="5683250"/>
          <p14:tracePt t="30512" x="3265488" y="5708650"/>
          <p14:tracePt t="30529" x="3394075" y="5735638"/>
          <p14:tracePt t="30545" x="3575050" y="5761038"/>
          <p14:tracePt t="30562" x="3806825" y="5778500"/>
          <p14:tracePt t="30579" x="4132263" y="5778500"/>
          <p14:tracePt t="30596" x="4303713" y="5735638"/>
          <p14:tracePt t="30613" x="4397375" y="5718175"/>
          <p14:tracePt t="30629" x="4483100" y="5683250"/>
          <p14:tracePt t="30646" x="4518025" y="5665788"/>
          <p14:tracePt t="30662" x="4525963" y="5665788"/>
          <p14:tracePt t="30679" x="4543425" y="5665788"/>
          <p14:tracePt t="30696" x="4578350" y="5665788"/>
          <p14:tracePt t="30713" x="4722813" y="5700713"/>
          <p14:tracePt t="30729" x="4903788" y="5743575"/>
          <p14:tracePt t="30746" x="5186363" y="5761038"/>
          <p14:tracePt t="30763" x="5314950" y="5761038"/>
          <p14:tracePt t="30780" x="5426075" y="5761038"/>
          <p14:tracePt t="30797" x="5461000" y="5761038"/>
          <p14:tracePt t="30814" x="5478463" y="5761038"/>
          <p14:tracePt t="30830" x="5486400" y="5761038"/>
          <p14:tracePt t="30847" x="5503863" y="5761038"/>
          <p14:tracePt t="30863" x="5537200" y="5761038"/>
          <p14:tracePt t="30881" x="5622925" y="5761038"/>
          <p14:tracePt t="30897" x="5718175" y="5761038"/>
          <p14:tracePt t="30914" x="5864225" y="5761038"/>
          <p14:tracePt t="30931" x="6035675" y="5735638"/>
          <p14:tracePt t="30948" x="6154738" y="5708650"/>
          <p14:tracePt t="30964" x="6232525" y="5700713"/>
          <p14:tracePt t="30981" x="6292850" y="5692775"/>
          <p14:tracePt t="30998" x="6335713" y="5692775"/>
          <p14:tracePt t="31014" x="6351588" y="5692775"/>
          <p14:tracePt t="31031" x="6369050" y="5692775"/>
          <p14:tracePt t="31048" x="6378575" y="5692775"/>
          <p14:tracePt t="31065" x="6394450" y="5683250"/>
          <p14:tracePt t="31082" x="6403975" y="5683250"/>
          <p14:tracePt t="31098" x="6411913" y="5683250"/>
          <p14:tracePt t="31243" x="6421438" y="5683250"/>
          <p14:tracePt t="31250" x="6429375" y="5675313"/>
          <p14:tracePt t="31291" x="6437313" y="5665788"/>
          <p14:tracePt t="31299" x="6583363" y="5665788"/>
          <p14:tracePt t="31317" x="6780213" y="5692775"/>
          <p14:tracePt t="31333" x="7140575" y="5718175"/>
          <p14:tracePt t="31350" x="7372350" y="5718175"/>
          <p14:tracePt t="31366" x="7543800" y="5683250"/>
          <p14:tracePt t="31383" x="7612063" y="5640388"/>
          <p14:tracePt t="31400" x="7637463" y="5622925"/>
          <p14:tracePt t="31417" x="7646988" y="5607050"/>
          <p14:tracePt t="31451" x="7654925" y="5607050"/>
          <p14:tracePt t="31499" x="7664450" y="5607050"/>
          <p14:tracePt t="31523" x="7672388" y="5607050"/>
          <p14:tracePt t="31540" x="7689850" y="5597525"/>
          <p14:tracePt t="31541" x="7697788" y="5589588"/>
          <p14:tracePt t="31551" x="7715250" y="5580063"/>
          <p14:tracePt t="31567" x="7723188" y="5580063"/>
          <p14:tracePt t="31585" x="7715250" y="5580063"/>
          <p14:tracePt t="31601" x="7654925" y="5607050"/>
          <p14:tracePt t="31618" x="7450138" y="5657850"/>
          <p14:tracePt t="31635" x="6369050" y="5821363"/>
          <p14:tracePt t="31651" x="5392738" y="5854700"/>
          <p14:tracePt t="31668" x="4225925" y="5854700"/>
          <p14:tracePt t="31685" x="3197225" y="5794375"/>
          <p14:tracePt t="31702" x="2220913" y="5675313"/>
          <p14:tracePt t="31718" x="1843088" y="5622925"/>
          <p14:tracePt t="31735" x="1663700" y="5607050"/>
          <p14:tracePt t="31752" x="1611313" y="5607050"/>
          <p14:tracePt t="31769" x="1560513" y="5614988"/>
          <p14:tracePt t="31785" x="1482725" y="5640388"/>
          <p14:tracePt t="31802" x="1277938" y="5665788"/>
          <p14:tracePt t="31819" x="1114425" y="5675313"/>
          <p14:tracePt t="31836" x="950913" y="5675313"/>
          <p14:tracePt t="31852" x="763588" y="5675313"/>
          <p14:tracePt t="31869" x="635000" y="5665788"/>
          <p14:tracePt t="31886" x="479425" y="5657850"/>
          <p14:tracePt t="31903" x="350838" y="5649913"/>
          <p14:tracePt t="31919" x="206375" y="5649913"/>
          <p14:tracePt t="31936" x="111125" y="5665788"/>
          <p14:tracePt t="31953" x="68263" y="5692775"/>
          <p14:tracePt t="31970" x="60325" y="5700713"/>
          <p14:tracePt t="31986" x="68263" y="5700713"/>
          <p14:tracePt t="32003" x="77788" y="5700713"/>
          <p14:tracePt t="32020" x="85725" y="5700713"/>
          <p14:tracePt t="32036" x="93663" y="5692775"/>
          <p14:tracePt t="32053" x="103188" y="5692775"/>
          <p14:tracePt t="32070" x="111125" y="5692775"/>
          <p14:tracePt t="32088" x="128588" y="5692775"/>
          <p14:tracePt t="32104" x="136525" y="5700713"/>
          <p14:tracePt t="32121" x="163513" y="5726113"/>
          <p14:tracePt t="32137" x="179388" y="5751513"/>
          <p14:tracePt t="32154" x="206375" y="5761038"/>
          <p14:tracePt t="32171" x="239713" y="5768975"/>
          <p14:tracePt t="32188" x="257175" y="5768975"/>
          <p14:tracePt t="32204" x="300038" y="5768975"/>
          <p14:tracePt t="32221" x="385763" y="5768975"/>
          <p14:tracePt t="32238" x="479425" y="5778500"/>
          <p14:tracePt t="32255" x="677863" y="5821363"/>
          <p14:tracePt t="32271" x="942975" y="5897563"/>
          <p14:tracePt t="32288" x="1389063" y="6043613"/>
          <p14:tracePt t="32305" x="1646238" y="6103938"/>
          <p14:tracePt t="32321" x="1782763" y="6111875"/>
          <p14:tracePt t="32338" x="1817688" y="6111875"/>
          <p14:tracePt t="32355" x="1825625" y="6111875"/>
          <p14:tracePt t="32372" x="1835150" y="6094413"/>
          <p14:tracePt t="32389" x="1843088" y="6086475"/>
          <p14:tracePt t="32405" x="1851025" y="6086475"/>
          <p14:tracePt t="32475" x="1860550" y="6086475"/>
          <p14:tracePt t="32516" x="1860550" y="6078538"/>
          <p14:tracePt t="32526" x="1868488" y="6078538"/>
          <p14:tracePt t="32955" x="1878013" y="6078538"/>
          <p14:tracePt t="32971" x="1911350" y="6078538"/>
          <p14:tracePt t="32992" x="1971675" y="6086475"/>
          <p14:tracePt t="33009" x="2022475" y="6094413"/>
          <p14:tracePt t="33026" x="2117725" y="6094413"/>
          <p14:tracePt t="33042" x="2271713" y="6094413"/>
          <p14:tracePt t="33059" x="2443163" y="6094413"/>
          <p14:tracePt t="33076" x="2622550" y="6094413"/>
          <p14:tracePt t="33092" x="2794000" y="6094413"/>
          <p14:tracePt t="33111" x="2889250" y="6094413"/>
          <p14:tracePt t="33126" x="2940050" y="6078538"/>
          <p14:tracePt t="33143" x="2965450" y="6061075"/>
          <p14:tracePt t="33160" x="2992438" y="6043613"/>
          <p14:tracePt t="33177" x="3060700" y="6008688"/>
          <p14:tracePt t="33193" x="3111500" y="5983288"/>
          <p14:tracePt t="33210" x="3214688" y="5932488"/>
          <p14:tracePt t="33227" x="3386138" y="5846763"/>
          <p14:tracePt t="33244" x="3471863" y="5786438"/>
          <p14:tracePt t="33260" x="3565525" y="5700713"/>
          <p14:tracePt t="33277" x="3608388" y="5622925"/>
          <p14:tracePt t="33294" x="3668713" y="5529263"/>
          <p14:tracePt t="33310" x="3694113" y="5478463"/>
          <p14:tracePt t="33327" x="3703638" y="5426075"/>
          <p14:tracePt t="33344" x="3703638" y="5400675"/>
          <p14:tracePt t="33361" x="3703638" y="5375275"/>
          <p14:tracePt t="33377" x="3686175" y="5357813"/>
          <p14:tracePt t="33394" x="3651250" y="5332413"/>
          <p14:tracePt t="33411" x="3600450" y="5297488"/>
          <p14:tracePt t="33428" x="3565525" y="5272088"/>
          <p14:tracePt t="33444" x="3532188" y="5254625"/>
          <p14:tracePt t="33461" x="3497263" y="5246688"/>
          <p14:tracePt t="33478" x="3463925" y="5237163"/>
          <p14:tracePt t="33494" x="3411538" y="5237163"/>
          <p14:tracePt t="33511" x="3351213" y="5237163"/>
          <p14:tracePt t="33528" x="3257550" y="5237163"/>
          <p14:tracePt t="33545" x="3189288" y="5254625"/>
          <p14:tracePt t="33561" x="3136900" y="5289550"/>
          <p14:tracePt t="33578" x="3111500" y="5322888"/>
          <p14:tracePt t="33595" x="3111500" y="5340350"/>
          <p14:tracePt t="33612" x="3111500" y="5357813"/>
          <p14:tracePt t="33628" x="3111500" y="5383213"/>
          <p14:tracePt t="33646" x="3111500" y="5400675"/>
          <p14:tracePt t="33662" x="3111500" y="5435600"/>
          <p14:tracePt t="33679" x="3121025" y="5468938"/>
          <p14:tracePt t="33695" x="3128963" y="5529263"/>
          <p14:tracePt t="33712" x="3146425" y="5564188"/>
          <p14:tracePt t="33729" x="3154363" y="5607050"/>
          <p14:tracePt t="33746" x="3154363" y="5622925"/>
          <p14:tracePt t="33931" x="3163888" y="5622925"/>
          <p14:tracePt t="34634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807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              3. 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方式</a:t>
            </a: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2</a:t>
            </a:r>
          </a:p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zh-CN" sz="2800" b="1">
                <a:latin typeface="宋体" pitchFamily="2" charset="-122"/>
              </a:rPr>
              <a:t>      </a:t>
            </a:r>
            <a:r>
              <a:rPr lang="zh-CN" altLang="en-US" sz="2800" b="1">
                <a:latin typeface="宋体" pitchFamily="2" charset="-122"/>
              </a:rPr>
              <a:t>当</a:t>
            </a:r>
            <a:r>
              <a:rPr lang="en-US" altLang="zh-CN" sz="2800" b="1">
                <a:latin typeface="宋体" pitchFamily="2" charset="-122"/>
              </a:rPr>
              <a:t>TMOD</a:t>
            </a:r>
            <a:r>
              <a:rPr lang="zh-CN" altLang="en-US" sz="2800" b="1">
                <a:latin typeface="宋体" pitchFamily="2" charset="-122"/>
              </a:rPr>
              <a:t>中</a:t>
            </a:r>
            <a:r>
              <a:rPr lang="en-US" altLang="zh-CN" sz="2800" b="1">
                <a:latin typeface="宋体" pitchFamily="2" charset="-122"/>
              </a:rPr>
              <a:t>M1M0=10</a:t>
            </a:r>
            <a:r>
              <a:rPr lang="zh-CN" altLang="en-US" sz="2800" b="1">
                <a:latin typeface="宋体" pitchFamily="2" charset="-122"/>
              </a:rPr>
              <a:t>时，定时器工作在方式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zh-CN" altLang="en-US" sz="2800" b="1">
                <a:latin typeface="宋体" pitchFamily="2" charset="-122"/>
              </a:rPr>
              <a:t>。</a:t>
            </a:r>
          </a:p>
          <a:p>
            <a:pPr algn="ctr" eaLnBrk="1" hangingPunct="1">
              <a:lnSpc>
                <a:spcPct val="11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方式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zh-CN" altLang="en-US" sz="2800" b="1">
                <a:latin typeface="宋体" pitchFamily="2" charset="-122"/>
              </a:rPr>
              <a:t>是</a:t>
            </a:r>
            <a:r>
              <a:rPr lang="en-US" altLang="zh-CN" sz="2800" b="1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位的可自动重装载的定时</a:t>
            </a:r>
            <a:r>
              <a:rPr lang="en-US" altLang="zh-CN" sz="2800" b="1">
                <a:latin typeface="宋体" pitchFamily="2" charset="-122"/>
              </a:rPr>
              <a:t>/</a:t>
            </a:r>
            <a:r>
              <a:rPr lang="zh-CN" altLang="en-US" sz="2800" b="1">
                <a:latin typeface="宋体" pitchFamily="2" charset="-122"/>
              </a:rPr>
              <a:t>计数方式。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en-US" altLang="zh-CN" sz="2800" b="1">
                <a:latin typeface="宋体" pitchFamily="2" charset="-122"/>
              </a:rPr>
              <a:t>16</a:t>
            </a:r>
            <a:r>
              <a:rPr lang="zh-CN" altLang="en-US" sz="2800" b="1">
                <a:latin typeface="宋体" pitchFamily="2" charset="-122"/>
              </a:rPr>
              <a:t>位的计数器被拆成两个</a:t>
            </a:r>
            <a:r>
              <a:rPr lang="en-US" altLang="zh-CN" sz="2800" b="1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位，其中</a:t>
            </a:r>
            <a:r>
              <a:rPr lang="en-US" altLang="zh-CN" sz="2800" b="1">
                <a:latin typeface="宋体" pitchFamily="2" charset="-122"/>
              </a:rPr>
              <a:t>TLx</a:t>
            </a:r>
            <a:r>
              <a:rPr lang="zh-CN" altLang="en-US" sz="2800" b="1">
                <a:latin typeface="宋体" pitchFamily="2" charset="-122"/>
              </a:rPr>
              <a:t>用作</a:t>
            </a:r>
            <a:r>
              <a:rPr lang="en-US" altLang="zh-CN" sz="2800" b="1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位计数器， </a:t>
            </a:r>
            <a:r>
              <a:rPr lang="en-US" altLang="zh-CN" sz="2800" b="1">
                <a:latin typeface="宋体" pitchFamily="2" charset="-122"/>
              </a:rPr>
              <a:t>THx</a:t>
            </a:r>
            <a:r>
              <a:rPr lang="zh-CN" altLang="en-US" sz="2800" b="1">
                <a:latin typeface="宋体" pitchFamily="2" charset="-122"/>
              </a:rPr>
              <a:t>用以保持计数初值。当</a:t>
            </a:r>
            <a:r>
              <a:rPr lang="en-US" altLang="zh-CN" sz="2800" b="1">
                <a:latin typeface="宋体" pitchFamily="2" charset="-122"/>
              </a:rPr>
              <a:t>TLx</a:t>
            </a:r>
            <a:r>
              <a:rPr lang="zh-CN" altLang="en-US" sz="2800" b="1">
                <a:latin typeface="宋体" pitchFamily="2" charset="-122"/>
              </a:rPr>
              <a:t>计数溢出，置</a:t>
            </a:r>
            <a:r>
              <a:rPr lang="en-US" altLang="zh-CN" sz="2800" b="1">
                <a:latin typeface="宋体" pitchFamily="2" charset="-122"/>
              </a:rPr>
              <a:t>TFx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THx</a:t>
            </a:r>
            <a:r>
              <a:rPr lang="zh-CN" altLang="en-US" sz="2800" b="1">
                <a:latin typeface="宋体" pitchFamily="2" charset="-122"/>
              </a:rPr>
              <a:t>中的初值自动装入</a:t>
            </a:r>
            <a:r>
              <a:rPr lang="en-US" altLang="zh-CN" sz="2800" b="1">
                <a:latin typeface="宋体" pitchFamily="2" charset="-122"/>
              </a:rPr>
              <a:t>TLx</a:t>
            </a:r>
            <a:r>
              <a:rPr lang="zh-CN" altLang="en-US" sz="2800" b="1">
                <a:latin typeface="宋体" pitchFamily="2" charset="-122"/>
              </a:rPr>
              <a:t>，继续计数，循环重复计数。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用于计数工作方式时，最大计数值为：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        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en-US" altLang="zh-CN" sz="2800" b="1" baseline="30000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＝</a:t>
            </a:r>
            <a:r>
              <a:rPr lang="en-US" altLang="zh-CN" sz="2800" b="1">
                <a:latin typeface="宋体" pitchFamily="2" charset="-122"/>
              </a:rPr>
              <a:t>256(</a:t>
            </a:r>
            <a:r>
              <a:rPr lang="zh-CN" altLang="en-US" sz="2800" b="1">
                <a:latin typeface="宋体" pitchFamily="2" charset="-122"/>
              </a:rPr>
              <a:t>个外部脉冲</a:t>
            </a:r>
            <a:r>
              <a:rPr lang="en-US" altLang="zh-CN" sz="2800" b="1">
                <a:latin typeface="宋体" pitchFamily="2" charset="-122"/>
              </a:rPr>
              <a:t>)</a:t>
            </a:r>
            <a:r>
              <a:rPr lang="zh-CN" altLang="en-US" sz="2800" b="1">
                <a:latin typeface="宋体" pitchFamily="2" charset="-122"/>
              </a:rPr>
              <a:t>。 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用于定时工作方式时，其定时时间为；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     </a:t>
            </a:r>
            <a:r>
              <a:rPr lang="en-US" altLang="zh-CN" sz="2800" b="1">
                <a:latin typeface="宋体" pitchFamily="2" charset="-122"/>
              </a:rPr>
              <a:t>t</a:t>
            </a:r>
            <a:r>
              <a:rPr lang="zh-CN" altLang="en-US" sz="2800" b="1">
                <a:latin typeface="宋体" pitchFamily="2" charset="-122"/>
              </a:rPr>
              <a:t>＝</a:t>
            </a:r>
            <a:r>
              <a:rPr lang="en-US" altLang="zh-CN" sz="2800" b="1">
                <a:latin typeface="宋体" pitchFamily="2" charset="-122"/>
              </a:rPr>
              <a:t>(2</a:t>
            </a:r>
            <a:r>
              <a:rPr lang="en-US" altLang="zh-CN" sz="2800" b="1" baseline="30000">
                <a:latin typeface="宋体" pitchFamily="2" charset="-122"/>
              </a:rPr>
              <a:t>8</a:t>
            </a:r>
            <a:r>
              <a:rPr lang="en-US" altLang="zh-CN" sz="2800" b="1">
                <a:latin typeface="Courier New" pitchFamily="49" charset="0"/>
              </a:rPr>
              <a:t>-</a:t>
            </a:r>
            <a:r>
              <a:rPr lang="en-US" altLang="zh-CN" sz="2800" b="1">
                <a:latin typeface="宋体" pitchFamily="2" charset="-122"/>
              </a:rPr>
              <a:t>THx</a:t>
            </a:r>
            <a:r>
              <a:rPr lang="zh-CN" altLang="en-US" sz="2800" b="1">
                <a:latin typeface="宋体" pitchFamily="2" charset="-122"/>
              </a:rPr>
              <a:t>初值</a:t>
            </a:r>
            <a:r>
              <a:rPr lang="en-US" altLang="zh-CN" sz="2800" b="1">
                <a:latin typeface="宋体" pitchFamily="2" charset="-122"/>
              </a:rPr>
              <a:t>)×</a:t>
            </a:r>
            <a:r>
              <a:rPr lang="zh-CN" altLang="en-US" sz="2800" b="1">
                <a:latin typeface="宋体" pitchFamily="2" charset="-122"/>
              </a:rPr>
              <a:t>机器</a:t>
            </a:r>
            <a:r>
              <a:rPr lang="zh-CN" altLang="en-US" sz="2800" b="1"/>
              <a:t>周期</a:t>
            </a:r>
            <a:endParaRPr lang="en-US" altLang="zh-CN" sz="2800" b="1">
              <a:latin typeface="宋体" pitchFamily="2" charset="-122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这种工作方式可省去用户重装常数的程序，并可产生精确的定时时间，特别适用作串行口波待率发生器</a:t>
            </a:r>
            <a:r>
              <a:rPr lang="zh-CN" altLang="en-US" sz="2800" b="1"/>
              <a:t>。</a:t>
            </a:r>
            <a:r>
              <a:rPr lang="zh-CN" altLang="en-US" sz="2800"/>
              <a:t> 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zh-CN" altLang="en-US" sz="2800">
              <a:latin typeface="Tahoma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endParaRPr lang="en-US" altLang="zh-CN" sz="2800" b="1">
              <a:solidFill>
                <a:schemeClr val="tx2"/>
              </a:solidFill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46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95" x="1722438" y="1277938"/>
          <p14:tracePt t="2197" x="1800225" y="1235075"/>
          <p14:tracePt t="2205" x="1885950" y="1208088"/>
          <p14:tracePt t="2222" x="1954213" y="1182688"/>
          <p14:tracePt t="2239" x="2032000" y="1165225"/>
          <p14:tracePt t="2255" x="2082800" y="1157288"/>
          <p14:tracePt t="2273" x="2135188" y="1131888"/>
          <p14:tracePt t="2289" x="2193925" y="1114425"/>
          <p14:tracePt t="2306" x="2306638" y="1036638"/>
          <p14:tracePt t="2323" x="2365375" y="985838"/>
          <p14:tracePt t="2339" x="2425700" y="942975"/>
          <p14:tracePt t="2356" x="2478088" y="908050"/>
          <p14:tracePt t="2373" x="2478088" y="900113"/>
          <p14:tracePt t="2587" x="2486025" y="900113"/>
          <p14:tracePt t="2611" x="2493963" y="900113"/>
          <p14:tracePt t="2614" x="2493963" y="908050"/>
          <p14:tracePt t="2674" x="2493963" y="917575"/>
          <p14:tracePt t="2678" x="2493963" y="925513"/>
          <p14:tracePt t="2691" x="2493963" y="942975"/>
          <p14:tracePt t="2708" x="2493963" y="960438"/>
          <p14:tracePt t="2724" x="2493963" y="977900"/>
          <p14:tracePt t="2778" x="2503488" y="977900"/>
          <p14:tracePt t="2819" x="2503488" y="985838"/>
          <p14:tracePt t="2835" x="2511425" y="993775"/>
          <p14:tracePt t="2835" x="2511425" y="1003300"/>
          <p14:tracePt t="2843" x="2536825" y="1036638"/>
          <p14:tracePt t="2859" x="2563813" y="1071563"/>
          <p14:tracePt t="2876" x="2597150" y="1096963"/>
          <p14:tracePt t="2892" x="2614613" y="1114425"/>
          <p14:tracePt t="2909" x="2632075" y="1122363"/>
          <p14:tracePt t="2925" x="2649538" y="1131888"/>
          <p14:tracePt t="2943" x="2682875" y="1149350"/>
          <p14:tracePt t="2959" x="2700338" y="1149350"/>
          <p14:tracePt t="2976" x="2725738" y="1157288"/>
          <p14:tracePt t="2992" x="2751138" y="1174750"/>
          <p14:tracePt t="3010" x="2794000" y="1182688"/>
          <p14:tracePt t="3026" x="2846388" y="1192213"/>
          <p14:tracePt t="3043" x="2863850" y="1192213"/>
          <p14:tracePt t="3059" x="2889250" y="1192213"/>
          <p14:tracePt t="3076" x="2922588" y="1192213"/>
          <p14:tracePt t="3093" x="2965450" y="1192213"/>
          <p14:tracePt t="3110" x="3000375" y="1200150"/>
          <p14:tracePt t="3127" x="3043238" y="1200150"/>
          <p14:tracePt t="3143" x="3068638" y="1208088"/>
          <p14:tracePt t="3160" x="3111500" y="1217613"/>
          <p14:tracePt t="3177" x="3128963" y="1217613"/>
          <p14:tracePt t="3194" x="3171825" y="1225550"/>
          <p14:tracePt t="3211" x="3222625" y="1243013"/>
          <p14:tracePt t="3227" x="3300413" y="1250950"/>
          <p14:tracePt t="3244" x="3386138" y="1260475"/>
          <p14:tracePt t="3261" x="3463925" y="1260475"/>
          <p14:tracePt t="3278" x="3506788" y="1268413"/>
          <p14:tracePt t="3294" x="3522663" y="1268413"/>
          <p14:tracePt t="3370" x="3532188" y="1268413"/>
          <p14:tracePt t="3378" x="3549650" y="1268413"/>
          <p14:tracePt t="3395" x="3557588" y="1268413"/>
          <p14:tracePt t="3412" x="3565525" y="1268413"/>
          <p14:tracePt t="3795" x="3575050" y="1268413"/>
          <p14:tracePt t="3818" x="3582988" y="1260475"/>
          <p14:tracePt t="3835" x="3592513" y="1250950"/>
          <p14:tracePt t="3847" x="3600450" y="1250950"/>
          <p14:tracePt t="3850" x="3608388" y="1217613"/>
          <p14:tracePt t="3864" x="3625850" y="1182688"/>
          <p14:tracePt t="3881" x="3651250" y="1139825"/>
          <p14:tracePt t="3897" x="3694113" y="1096963"/>
          <p14:tracePt t="3914" x="3779838" y="1079500"/>
          <p14:tracePt t="3931" x="3917950" y="1106488"/>
          <p14:tracePt t="3947" x="3994150" y="1165225"/>
          <p14:tracePt t="3964" x="4021138" y="1250950"/>
          <p14:tracePt t="3981" x="4021138" y="1277938"/>
          <p14:tracePt t="4234" x="4037013" y="1277938"/>
          <p14:tracePt t="4249" x="4132263" y="1277938"/>
          <p14:tracePt t="4251" x="4294188" y="1260475"/>
          <p14:tracePt t="4251" x="4500563" y="1235075"/>
          <p14:tracePt t="4267" x="4594225" y="1225550"/>
          <p14:tracePt t="4283" x="4637088" y="1225550"/>
          <p14:tracePt t="4300" x="4765675" y="1225550"/>
          <p14:tracePt t="4316" x="4954588" y="1217613"/>
          <p14:tracePt t="4333" x="5211763" y="1208088"/>
          <p14:tracePt t="4350" x="5443538" y="1200150"/>
          <p14:tracePt t="4366" x="5768975" y="1174750"/>
          <p14:tracePt t="4383" x="6086475" y="1174750"/>
          <p14:tracePt t="4400" x="6446838" y="1174750"/>
          <p14:tracePt t="4417" x="6883400" y="1182688"/>
          <p14:tracePt t="4434" x="7483475" y="1192213"/>
          <p14:tracePt t="4450" x="7732713" y="1192213"/>
          <p14:tracePt t="4467" x="7937500" y="1192213"/>
          <p14:tracePt t="4484" x="8058150" y="1174750"/>
          <p14:tracePt t="4501" x="8108950" y="1174750"/>
          <p14:tracePt t="4517" x="8126413" y="1165225"/>
          <p14:tracePt t="4534" x="8135938" y="1165225"/>
          <p14:tracePt t="4551" x="8135938" y="1157288"/>
          <p14:tracePt t="4568" x="8143875" y="1157288"/>
          <p14:tracePt t="4584" x="8151813" y="1157288"/>
          <p14:tracePt t="4601" x="8151813" y="1149350"/>
          <p14:tracePt t="5003" x="8143875" y="1149350"/>
          <p14:tracePt t="5035" x="8135938" y="1149350"/>
          <p14:tracePt t="5039" x="8108950" y="1157288"/>
          <p14:tracePt t="5055" x="8083550" y="1165225"/>
          <p14:tracePt t="5072" x="8032750" y="1174750"/>
          <p14:tracePt t="5088" x="7964488" y="1192213"/>
          <p14:tracePt t="5105" x="7904163" y="1200150"/>
          <p14:tracePt t="5122" x="7808913" y="1235075"/>
          <p14:tracePt t="5139" x="7654925" y="1293813"/>
          <p14:tracePt t="5155" x="7508875" y="1336675"/>
          <p14:tracePt t="5172" x="7329488" y="1389063"/>
          <p14:tracePt t="5188" x="7140575" y="1422400"/>
          <p14:tracePt t="5206" x="6875463" y="1474788"/>
          <p14:tracePt t="5222" x="6592888" y="1525588"/>
          <p14:tracePt t="5239" x="6361113" y="1568450"/>
          <p14:tracePt t="5256" x="6111875" y="1628775"/>
          <p14:tracePt t="5273" x="5872163" y="1679575"/>
          <p14:tracePt t="5289" x="5572125" y="1731963"/>
          <p14:tracePt t="5306" x="5237163" y="1782763"/>
          <p14:tracePt t="5322" x="4568825" y="1835150"/>
          <p14:tracePt t="5340" x="4225925" y="1843088"/>
          <p14:tracePt t="5356" x="3857625" y="1851025"/>
          <p14:tracePt t="5373" x="3635375" y="1878013"/>
          <p14:tracePt t="5390" x="3386138" y="1893888"/>
          <p14:tracePt t="5406" x="3171825" y="1920875"/>
          <p14:tracePt t="5423" x="2949575" y="1946275"/>
          <p14:tracePt t="5440" x="2657475" y="1963738"/>
          <p14:tracePt t="5457" x="2382838" y="1963738"/>
          <p14:tracePt t="5473" x="2065338" y="1963738"/>
          <p14:tracePt t="5490" x="1843088" y="1928813"/>
          <p14:tracePt t="5507" x="1577975" y="1903413"/>
          <p14:tracePt t="5524" x="1482725" y="1903413"/>
          <p14:tracePt t="5540" x="1474788" y="1903413"/>
          <p14:tracePt t="5587" x="1465263" y="1903413"/>
          <p14:tracePt t="5611" x="1465263" y="1893888"/>
          <p14:tracePt t="5624" x="1474788" y="1893888"/>
          <p14:tracePt t="5625" x="1474788" y="1885950"/>
          <p14:tracePt t="5641" x="1474788" y="1878013"/>
          <p14:tracePt t="5883" x="1482725" y="1878013"/>
          <p14:tracePt t="5916" x="1492250" y="1878013"/>
          <p14:tracePt t="5939" x="1500188" y="1878013"/>
          <p14:tracePt t="5945" x="1508125" y="1878013"/>
          <p14:tracePt t="5963" x="1517650" y="1878013"/>
          <p14:tracePt t="5976" x="1525588" y="1878013"/>
          <p14:tracePt t="5993" x="1543050" y="1878013"/>
          <p14:tracePt t="6010" x="1568450" y="1878013"/>
          <p14:tracePt t="6026" x="1636713" y="1878013"/>
          <p14:tracePt t="6044" x="1714500" y="1885950"/>
          <p14:tracePt t="6060" x="1792288" y="1903413"/>
          <p14:tracePt t="6077" x="1835150" y="1903413"/>
          <p14:tracePt t="6094" x="1878013" y="1903413"/>
          <p14:tracePt t="6110" x="1893888" y="1911350"/>
          <p14:tracePt t="6127" x="1946275" y="1911350"/>
          <p14:tracePt t="6144" x="1997075" y="1911350"/>
          <p14:tracePt t="6161" x="2082800" y="1911350"/>
          <p14:tracePt t="6177" x="2193925" y="1911350"/>
          <p14:tracePt t="6194" x="2365375" y="1911350"/>
          <p14:tracePt t="6211" x="2597150" y="1911350"/>
          <p14:tracePt t="6228" x="2692400" y="1911350"/>
          <p14:tracePt t="6244" x="2794000" y="1893888"/>
          <p14:tracePt t="6261" x="2854325" y="1885950"/>
          <p14:tracePt t="6278" x="2897188" y="1885950"/>
          <p14:tracePt t="6295" x="2932113" y="1878013"/>
          <p14:tracePt t="6311" x="2974975" y="1878013"/>
          <p14:tracePt t="6328" x="3017838" y="1868488"/>
          <p14:tracePt t="6345" x="3035300" y="1860550"/>
          <p14:tracePt t="6362" x="3051175" y="1860550"/>
          <p14:tracePt t="6378" x="3078163" y="1851025"/>
          <p14:tracePt t="6395" x="3086100" y="1851025"/>
          <p14:tracePt t="6412" x="3086100" y="1843088"/>
          <p14:tracePt t="6429" x="3103563" y="1843088"/>
          <p14:tracePt t="6446" x="3111500" y="1835150"/>
          <p14:tracePt t="6483" x="3121025" y="1835150"/>
          <p14:tracePt t="6494" x="3128963" y="1835150"/>
          <p14:tracePt t="6531" x="3136900" y="1835150"/>
          <p14:tracePt t="6547" x="3146425" y="1835150"/>
          <p14:tracePt t="6548" x="3154363" y="1835150"/>
          <p14:tracePt t="6563" x="3197225" y="1825625"/>
          <p14:tracePt t="6580" x="3222625" y="1817688"/>
          <p14:tracePt t="6596" x="3232150" y="1817688"/>
          <p14:tracePt t="6613" x="3249613" y="1808163"/>
          <p14:tracePt t="6630" x="3265488" y="1800225"/>
          <p14:tracePt t="6646" x="3275013" y="1800225"/>
          <p14:tracePt t="6663" x="3292475" y="1800225"/>
          <p14:tracePt t="6680" x="3300413" y="1800225"/>
          <p14:tracePt t="6697" x="3317875" y="1792288"/>
          <p14:tracePt t="6713" x="3335338" y="1792288"/>
          <p14:tracePt t="6730" x="3343275" y="1792288"/>
          <p14:tracePt t="6747" x="3351213" y="1782763"/>
          <p14:tracePt t="6764" x="3351213" y="1774825"/>
          <p14:tracePt t="6811" x="3360738" y="1774825"/>
          <p14:tracePt t="6819" x="3368675" y="1774825"/>
          <p14:tracePt t="6831" x="3378200" y="1774825"/>
          <p14:tracePt t="6847" x="3394075" y="1774825"/>
          <p14:tracePt t="6865" x="3429000" y="1774825"/>
          <p14:tracePt t="6881" x="3454400" y="1774825"/>
          <p14:tracePt t="6898" x="3479800" y="1774825"/>
          <p14:tracePt t="6914" x="3497263" y="1765300"/>
          <p14:tracePt t="6932" x="3514725" y="1765300"/>
          <p14:tracePt t="6948" x="3522663" y="1765300"/>
          <p14:tracePt t="6965" x="3532188" y="1765300"/>
          <p14:tracePt t="6982" x="3549650" y="1765300"/>
          <p14:tracePt t="6998" x="3582988" y="1765300"/>
          <p14:tracePt t="7015" x="3617913" y="1765300"/>
          <p14:tracePt t="7032" x="3660775" y="1765300"/>
          <p14:tracePt t="7049" x="3703638" y="1765300"/>
          <p14:tracePt t="7065" x="3736975" y="1765300"/>
          <p14:tracePt t="7082" x="3771900" y="1765300"/>
          <p14:tracePt t="7099" x="3832225" y="1774825"/>
          <p14:tracePt t="7116" x="3857625" y="1782763"/>
          <p14:tracePt t="7132" x="3875088" y="1782763"/>
          <p14:tracePt t="7149" x="3883025" y="1792288"/>
          <p14:tracePt t="7166" x="3892550" y="1792288"/>
          <p14:tracePt t="7183" x="3908425" y="1800225"/>
          <p14:tracePt t="7199" x="3925888" y="1800225"/>
          <p14:tracePt t="7216" x="3951288" y="1808163"/>
          <p14:tracePt t="7233" x="3968750" y="1817688"/>
          <p14:tracePt t="7250" x="3978275" y="1817688"/>
          <p14:tracePt t="7307" x="3986213" y="1817688"/>
          <p14:tracePt t="7317" x="3994150" y="1817688"/>
          <p14:tracePt t="7333" x="4003675" y="1817688"/>
          <p14:tracePt t="7334" x="4011613" y="1817688"/>
          <p14:tracePt t="7350" x="4037013" y="1817688"/>
          <p14:tracePt t="7367" x="4071938" y="1817688"/>
          <p14:tracePt t="7384" x="4106863" y="1817688"/>
          <p14:tracePt t="7401" x="4149725" y="1817688"/>
          <p14:tracePt t="7417" x="4192588" y="1817688"/>
          <p14:tracePt t="7434" x="4235450" y="1817688"/>
          <p14:tracePt t="7451" x="4286250" y="1808163"/>
          <p14:tracePt t="7468" x="4303713" y="1808163"/>
          <p14:tracePt t="7484" x="4311650" y="1808163"/>
          <p14:tracePt t="7501" x="4321175" y="1808163"/>
          <p14:tracePt t="7518" x="4329113" y="1808163"/>
          <p14:tracePt t="7659" x="4337050" y="1808163"/>
          <p14:tracePt t="8139" x="4346575" y="1808163"/>
          <p14:tracePt t="8163" x="4354513" y="1808163"/>
          <p14:tracePt t="8227" x="4364038" y="1808163"/>
          <p14:tracePt t="8244" x="4371975" y="1808163"/>
          <p14:tracePt t="8245" x="4379913" y="1808163"/>
          <p14:tracePt t="8255" x="4406900" y="1808163"/>
          <p14:tracePt t="8272" x="4440238" y="1808163"/>
          <p14:tracePt t="8289" x="4475163" y="1808163"/>
          <p14:tracePt t="8306" x="4500563" y="1808163"/>
          <p14:tracePt t="8322" x="4535488" y="1808163"/>
          <p14:tracePt t="8339" x="4568825" y="1808163"/>
          <p14:tracePt t="8356" x="4611688" y="1800225"/>
          <p14:tracePt t="8372" x="4637088" y="1800225"/>
          <p14:tracePt t="8389" x="4664075" y="1800225"/>
          <p14:tracePt t="8406" x="4679950" y="1792288"/>
          <p14:tracePt t="8423" x="4697413" y="1792288"/>
          <p14:tracePt t="8439" x="4706938" y="1792288"/>
          <p14:tracePt t="8456" x="4722813" y="1792288"/>
          <p14:tracePt t="8473" x="4732338" y="1792288"/>
          <p14:tracePt t="8490" x="4740275" y="1792288"/>
          <p14:tracePt t="8506" x="4775200" y="1792288"/>
          <p14:tracePt t="8524" x="4792663" y="1792288"/>
          <p14:tracePt t="8540" x="4808538" y="1792288"/>
          <p14:tracePt t="8557" x="4826000" y="1792288"/>
          <p14:tracePt t="8574" x="4835525" y="1792288"/>
          <p14:tracePt t="8611" x="4843463" y="1792288"/>
          <p14:tracePt t="8627" x="4860925" y="1792288"/>
          <p14:tracePt t="8635" x="4868863" y="1792288"/>
          <p14:tracePt t="8642" x="4886325" y="1792288"/>
          <p14:tracePt t="8657" x="4903788" y="1792288"/>
          <p14:tracePt t="8674" x="4937125" y="1792288"/>
          <p14:tracePt t="8691" x="4964113" y="1792288"/>
          <p14:tracePt t="8708" x="4997450" y="1792288"/>
          <p14:tracePt t="8724" x="5049838" y="1792288"/>
          <p14:tracePt t="8741" x="5108575" y="1792288"/>
          <p14:tracePt t="8758" x="5151438" y="1792288"/>
          <p14:tracePt t="8775" x="5203825" y="1792288"/>
          <p14:tracePt t="8791" x="5237163" y="1792288"/>
          <p14:tracePt t="8808" x="5280025" y="1792288"/>
          <p14:tracePt t="8825" x="5322888" y="1800225"/>
          <p14:tracePt t="8842" x="5349875" y="1800225"/>
          <p14:tracePt t="8859" x="5408613" y="1800225"/>
          <p14:tracePt t="8875" x="5461000" y="1800225"/>
          <p14:tracePt t="8892" x="5529263" y="1800225"/>
          <p14:tracePt t="8909" x="5640388" y="1800225"/>
          <p14:tracePt t="8925" x="5735638" y="1792288"/>
          <p14:tracePt t="8942" x="5846763" y="1792288"/>
          <p14:tracePt t="8959" x="5940425" y="1792288"/>
          <p14:tracePt t="8976" x="6043613" y="1792288"/>
          <p14:tracePt t="8992" x="6103938" y="1792288"/>
          <p14:tracePt t="9009" x="6146800" y="1792288"/>
          <p14:tracePt t="9026" x="6172200" y="1792288"/>
          <p14:tracePt t="9043" x="6215063" y="1782763"/>
          <p14:tracePt t="9060" x="6249988" y="1782763"/>
          <p14:tracePt t="9076" x="6283325" y="1774825"/>
          <p14:tracePt t="9093" x="6318250" y="1774825"/>
          <p14:tracePt t="9110" x="6351588" y="1774825"/>
          <p14:tracePt t="9127" x="6386513" y="1774825"/>
          <p14:tracePt t="9143" x="6437313" y="1774825"/>
          <p14:tracePt t="9160" x="6480175" y="1774825"/>
          <p14:tracePt t="9177" x="6540500" y="1774825"/>
          <p14:tracePt t="9194" x="6635750" y="1774825"/>
          <p14:tracePt t="9210" x="6737350" y="1765300"/>
          <p14:tracePt t="9227" x="6780213" y="1757363"/>
          <p14:tracePt t="9244" x="6815138" y="1757363"/>
          <p14:tracePt t="9261" x="6832600" y="1757363"/>
          <p14:tracePt t="9277" x="6840538" y="1757363"/>
          <p14:tracePt t="9294" x="6850063" y="1757363"/>
          <p14:tracePt t="9311" x="6865938" y="1749425"/>
          <p14:tracePt t="9328" x="6883400" y="1749425"/>
          <p14:tracePt t="9344" x="6900863" y="1749425"/>
          <p14:tracePt t="9361" x="6918325" y="1749425"/>
          <p14:tracePt t="9378" x="6926263" y="1749425"/>
          <p14:tracePt t="9459" x="6918325" y="1749425"/>
          <p14:tracePt t="9467" x="6908800" y="1749425"/>
          <p14:tracePt t="9478" x="6883400" y="1749425"/>
          <p14:tracePt t="9495" x="6850063" y="1749425"/>
          <p14:tracePt t="9512" x="6823075" y="1749425"/>
          <p14:tracePt t="9529" x="6772275" y="1757363"/>
          <p14:tracePt t="9546" x="6711950" y="1765300"/>
          <p14:tracePt t="9562" x="6464300" y="1782763"/>
          <p14:tracePt t="9579" x="6215063" y="1792288"/>
          <p14:tracePt t="9596" x="5794375" y="1792288"/>
          <p14:tracePt t="9612" x="5365750" y="1792288"/>
          <p14:tracePt t="9629" x="4964113" y="1765300"/>
          <p14:tracePt t="9646" x="4800600" y="1739900"/>
          <p14:tracePt t="9663" x="4689475" y="1731963"/>
          <p14:tracePt t="9680" x="4654550" y="1731963"/>
          <p14:tracePt t="9696" x="4637088" y="1731963"/>
          <p14:tracePt t="9947" x="4637088" y="1722438"/>
          <p14:tracePt t="10627" x="4629150" y="1722438"/>
          <p14:tracePt t="10639" x="4621213" y="1722438"/>
          <p14:tracePt t="10651" x="4611688" y="1722438"/>
          <p14:tracePt t="10667" x="4603750" y="1722438"/>
          <p14:tracePt t="10706" x="4594225" y="1722438"/>
          <p14:tracePt t="10722" x="4586288" y="1722438"/>
          <p14:tracePt t="10738" x="4578350" y="1722438"/>
          <p14:tracePt t="10746" x="4560888" y="1722438"/>
          <p14:tracePt t="10751" x="4525963" y="1722438"/>
          <p14:tracePt t="10768" x="4492625" y="1722438"/>
          <p14:tracePt t="10785" x="4449763" y="1722438"/>
          <p14:tracePt t="10801" x="4397375" y="1731963"/>
          <p14:tracePt t="10818" x="4389438" y="1731963"/>
          <p14:tracePt t="10835" x="4371975" y="1731963"/>
          <p14:tracePt t="10852" x="4364038" y="1739900"/>
          <p14:tracePt t="10868" x="4346575" y="1749425"/>
          <p14:tracePt t="10886" x="4321175" y="1749425"/>
          <p14:tracePt t="10902" x="4286250" y="1749425"/>
          <p14:tracePt t="10919" x="4217988" y="1757363"/>
          <p14:tracePt t="10935" x="4175125" y="1765300"/>
          <p14:tracePt t="10952" x="4132263" y="1774825"/>
          <p14:tracePt t="10969" x="4079875" y="1792288"/>
          <p14:tracePt t="10986" x="4021138" y="1817688"/>
          <p14:tracePt t="11003" x="3968750" y="1835150"/>
          <p14:tracePt t="11019" x="3925888" y="1843088"/>
          <p14:tracePt t="11036" x="3875088" y="1860550"/>
          <p14:tracePt t="11053" x="3840163" y="1878013"/>
          <p14:tracePt t="11070" x="3814763" y="1885950"/>
          <p14:tracePt t="11086" x="3797300" y="1903413"/>
          <p14:tracePt t="11103" x="3789363" y="1903413"/>
          <p14:tracePt t="11120" x="3779838" y="1903413"/>
          <p14:tracePt t="11136" x="3779838" y="1911350"/>
          <p14:tracePt t="11250" x="3789363" y="1911350"/>
          <p14:tracePt t="11257" x="3797300" y="1911350"/>
          <p14:tracePt t="11271" x="3814763" y="1911350"/>
          <p14:tracePt t="11288" x="3832225" y="1903413"/>
          <p14:tracePt t="11304" x="3849688" y="1903413"/>
          <p14:tracePt t="11321" x="3857625" y="1903413"/>
          <p14:tracePt t="11338" x="3865563" y="1903413"/>
          <p14:tracePt t="11394" x="3875088" y="1903413"/>
          <p14:tracePt t="11426" x="3883025" y="1903413"/>
          <p14:tracePt t="11514" x="3883025" y="1911350"/>
          <p14:tracePt t="11522" x="3883025" y="1920875"/>
          <p14:tracePt t="11523" x="3875088" y="1928813"/>
          <p14:tracePt t="11539" x="3875088" y="1936750"/>
          <p14:tracePt t="11555" x="3865563" y="1946275"/>
          <p14:tracePt t="11572" x="3865563" y="1963738"/>
          <p14:tracePt t="11589" x="3857625" y="1971675"/>
          <p14:tracePt t="11605" x="3849688" y="1979613"/>
          <p14:tracePt t="11642" x="3849688" y="1989138"/>
          <p14:tracePt t="11642" x="3840163" y="1989138"/>
          <p14:tracePt t="11656" x="3840163" y="2006600"/>
          <p14:tracePt t="11673" x="3840163" y="2014538"/>
          <p14:tracePt t="11689" x="3832225" y="2032000"/>
          <p14:tracePt t="11706" x="3832225" y="2039938"/>
          <p14:tracePt t="11723" x="3822700" y="2057400"/>
          <p14:tracePt t="11740" x="3814763" y="2065338"/>
          <p14:tracePt t="11756" x="3814763" y="2082800"/>
          <p14:tracePt t="11773" x="3806825" y="2092325"/>
          <p14:tracePt t="11790" x="3806825" y="2100263"/>
          <p14:tracePt t="11807" x="3797300" y="2117725"/>
          <p14:tracePt t="11823" x="3789363" y="2135188"/>
          <p14:tracePt t="11840" x="3789363" y="2151063"/>
          <p14:tracePt t="11857" x="3771900" y="2185988"/>
          <p14:tracePt t="11874" x="3763963" y="2211388"/>
          <p14:tracePt t="11890" x="3754438" y="2236788"/>
          <p14:tracePt t="11908" x="3746500" y="2254250"/>
          <p14:tracePt t="11924" x="3746500" y="2263775"/>
          <p14:tracePt t="11941" x="3746500" y="2271713"/>
          <p14:tracePt t="12018" x="3746500" y="2279650"/>
          <p14:tracePt t="12022" x="3746500" y="2289175"/>
          <p14:tracePt t="12041" x="3754438" y="2306638"/>
          <p14:tracePt t="12059" x="3763963" y="2322513"/>
          <p14:tracePt t="12075" x="3797300" y="2339975"/>
          <p14:tracePt t="12092" x="3822700" y="2357438"/>
          <p14:tracePt t="12108" x="3892550" y="2365375"/>
          <p14:tracePt t="12125" x="3935413" y="2382838"/>
          <p14:tracePt t="12142" x="4011613" y="2400300"/>
          <p14:tracePt t="12159" x="4114800" y="2425700"/>
          <p14:tracePt t="12175" x="4251325" y="2451100"/>
          <p14:tracePt t="12192" x="4364038" y="2468563"/>
          <p14:tracePt t="12209" x="4483100" y="2493963"/>
          <p14:tracePt t="12226" x="4586288" y="2511425"/>
          <p14:tracePt t="12242" x="4611688" y="2520950"/>
          <p14:tracePt t="12259" x="4621213" y="2528888"/>
          <p14:tracePt t="12276" x="4637088" y="2528888"/>
          <p14:tracePt t="12322" x="4646613" y="2536825"/>
          <p14:tracePt t="12338" x="4664075" y="2546350"/>
          <p14:tracePt t="12343" x="4706938" y="2554288"/>
          <p14:tracePt t="12360" x="4757738" y="2563813"/>
          <p14:tracePt t="12376" x="4800600" y="2571750"/>
          <p14:tracePt t="12393" x="4868863" y="2571750"/>
          <p14:tracePt t="12410" x="4903788" y="2579688"/>
          <p14:tracePt t="12427" x="4929188" y="2579688"/>
          <p14:tracePt t="12444" x="4954588" y="2589213"/>
          <p14:tracePt t="12460" x="4964113" y="2589213"/>
          <p14:tracePt t="12477" x="4972050" y="2589213"/>
          <p14:tracePt t="12650" x="4979988" y="2589213"/>
          <p14:tracePt t="13946" x="4989513" y="2589213"/>
          <p14:tracePt t="13962" x="4989513" y="2579688"/>
          <p14:tracePt t="13969" x="5006975" y="2579688"/>
          <p14:tracePt t="13985" x="5014913" y="2579688"/>
          <p14:tracePt t="14002" x="5022850" y="2579688"/>
          <p14:tracePt t="14074" x="5022850" y="2571750"/>
          <p14:tracePt t="14097" x="5032375" y="2571750"/>
          <p14:tracePt t="14107" x="5040313" y="2571750"/>
          <p14:tracePt t="14131" x="5049838" y="2571750"/>
          <p14:tracePt t="14146" x="5057775" y="2571750"/>
          <p14:tracePt t="14154" x="5065713" y="2571750"/>
          <p14:tracePt t="14170" x="5075238" y="2563813"/>
          <p14:tracePt t="14187" x="5083175" y="2563813"/>
          <p14:tracePt t="14203" x="5100638" y="2563813"/>
          <p14:tracePt t="14220" x="5135563" y="2563813"/>
          <p14:tracePt t="14237" x="5160963" y="2563813"/>
          <p14:tracePt t="14253" x="5194300" y="2563813"/>
          <p14:tracePt t="14270" x="5211763" y="2563813"/>
          <p14:tracePt t="14287" x="5237163" y="2563813"/>
          <p14:tracePt t="14303" x="5264150" y="2554288"/>
          <p14:tracePt t="14320" x="5289550" y="2554288"/>
          <p14:tracePt t="14337" x="5340350" y="2554288"/>
          <p14:tracePt t="14354" x="5365750" y="2546350"/>
          <p14:tracePt t="14370" x="5383213" y="2546350"/>
          <p14:tracePt t="14387" x="5392738" y="2536825"/>
          <p14:tracePt t="14404" x="5392738" y="2528888"/>
          <p14:tracePt t="14450" x="5400675" y="2528888"/>
          <p14:tracePt t="14506" x="5408613" y="2528888"/>
          <p14:tracePt t="14530" x="5418138" y="2520950"/>
          <p14:tracePt t="14562" x="5426075" y="2520950"/>
          <p14:tracePt t="14570" x="5435600" y="2511425"/>
          <p14:tracePt t="14588" x="5443538" y="2503488"/>
          <p14:tracePt t="14605" x="5451475" y="2493963"/>
          <p14:tracePt t="14622" x="5468938" y="2486025"/>
          <p14:tracePt t="14639" x="5486400" y="2478088"/>
          <p14:tracePt t="14655" x="5521325" y="2460625"/>
          <p14:tracePt t="14672" x="5546725" y="2460625"/>
          <p14:tracePt t="14689" x="5597525" y="2425700"/>
          <p14:tracePt t="14706" x="5632450" y="2408238"/>
          <p14:tracePt t="14722" x="5649913" y="2400300"/>
          <p14:tracePt t="14739" x="5649913" y="2382838"/>
          <p14:tracePt t="14756" x="5657850" y="2382838"/>
          <p14:tracePt t="14826" x="5665788" y="2382838"/>
          <p14:tracePt t="15034" x="5675313" y="2382838"/>
          <p14:tracePt t="15234" x="5683250" y="2382838"/>
          <p14:tracePt t="15243" x="5692775" y="2382838"/>
          <p14:tracePt t="15259" x="5700713" y="2382838"/>
          <p14:tracePt t="15276" x="5708650" y="2382838"/>
          <p14:tracePt t="15292" x="5726113" y="2382838"/>
          <p14:tracePt t="15309" x="5761038" y="2382838"/>
          <p14:tracePt t="15326" x="5786438" y="2382838"/>
          <p14:tracePt t="15343" x="5811838" y="2382838"/>
          <p14:tracePt t="15359" x="5854700" y="2382838"/>
          <p14:tracePt t="15376" x="5897563" y="2382838"/>
          <p14:tracePt t="15393" x="5932488" y="2392363"/>
          <p14:tracePt t="15393" x="5949950" y="2392363"/>
          <p14:tracePt t="15410" x="5983288" y="2392363"/>
          <p14:tracePt t="15426" x="6000750" y="2392363"/>
          <p14:tracePt t="15443" x="6018213" y="2392363"/>
          <p14:tracePt t="15460" x="6035675" y="2392363"/>
          <p14:tracePt t="15477" x="6051550" y="2392363"/>
          <p14:tracePt t="15493" x="6061075" y="2392363"/>
          <p14:tracePt t="15510" x="6078538" y="2392363"/>
          <p14:tracePt t="15527" x="6094413" y="2392363"/>
          <p14:tracePt t="15544" x="6111875" y="2392363"/>
          <p14:tracePt t="15560" x="6121400" y="2392363"/>
          <p14:tracePt t="15577" x="6154738" y="2392363"/>
          <p14:tracePt t="15594" x="6172200" y="2392363"/>
          <p14:tracePt t="15610" x="6189663" y="2392363"/>
          <p14:tracePt t="15627" x="6207125" y="2392363"/>
          <p14:tracePt t="15644" x="6232525" y="2392363"/>
          <p14:tracePt t="15661" x="6249988" y="2392363"/>
          <p14:tracePt t="15677" x="6283325" y="2392363"/>
          <p14:tracePt t="15695" x="6300788" y="2392363"/>
          <p14:tracePt t="15711" x="6326188" y="2392363"/>
          <p14:tracePt t="15728" x="6343650" y="2392363"/>
          <p14:tracePt t="15745" x="6361113" y="2392363"/>
          <p14:tracePt t="15761" x="6394450" y="2392363"/>
          <p14:tracePt t="15778" x="6411913" y="2392363"/>
          <p14:tracePt t="15795" x="6437313" y="2392363"/>
          <p14:tracePt t="15811" x="6454775" y="2392363"/>
          <p14:tracePt t="15828" x="6489700" y="2392363"/>
          <p14:tracePt t="15845" x="6515100" y="2392363"/>
          <p14:tracePt t="15862" x="6550025" y="2382838"/>
          <p14:tracePt t="15879" x="6583363" y="2365375"/>
          <p14:tracePt t="15895" x="6600825" y="2357438"/>
          <p14:tracePt t="15912" x="6635750" y="2349500"/>
          <p14:tracePt t="15929" x="6661150" y="2339975"/>
          <p14:tracePt t="15946" x="6678613" y="2339975"/>
          <p14:tracePt t="16002" x="6686550" y="2339975"/>
          <p14:tracePt t="16018" x="6694488" y="2339975"/>
          <p14:tracePt t="16034" x="6729413" y="2339975"/>
          <p14:tracePt t="16046" x="6764338" y="2332038"/>
          <p14:tracePt t="16063" x="6797675" y="2322513"/>
          <p14:tracePt t="16080" x="6815138" y="2322513"/>
          <p14:tracePt t="16234" x="6797675" y="2322513"/>
          <p14:tracePt t="16247" x="6772275" y="2322513"/>
          <p14:tracePt t="16248" x="6686550" y="2322513"/>
          <p14:tracePt t="16264" x="6583363" y="2322513"/>
          <p14:tracePt t="16281" x="6464300" y="2322513"/>
          <p14:tracePt t="16298" x="6386513" y="2322513"/>
          <p14:tracePt t="16314" x="6343650" y="2332038"/>
          <p14:tracePt t="16331" x="6275388" y="2339975"/>
          <p14:tracePt t="16348" x="6154738" y="2339975"/>
          <p14:tracePt t="16365" x="6018213" y="2339975"/>
          <p14:tracePt t="16381" x="5778500" y="2332038"/>
          <p14:tracePt t="16398" x="5632450" y="2306638"/>
          <p14:tracePt t="16415" x="5597525" y="2289175"/>
          <p14:tracePt t="16432" x="5607050" y="2279650"/>
          <p14:tracePt t="16448" x="5683250" y="2236788"/>
          <p14:tracePt t="16448" x="5751513" y="2211388"/>
          <p14:tracePt t="16467" x="5872163" y="2151063"/>
          <p14:tracePt t="16482" x="5965825" y="2092325"/>
          <p14:tracePt t="16499" x="6043613" y="2032000"/>
          <p14:tracePt t="16515" x="6069013" y="2022475"/>
          <p14:tracePt t="16532" x="6069013" y="2014538"/>
          <p14:tracePt t="16578" x="6069013" y="2022475"/>
          <p14:tracePt t="16582" x="6051550" y="2065338"/>
          <p14:tracePt t="16599" x="6051550" y="2092325"/>
          <p14:tracePt t="16616" x="6051550" y="2100263"/>
          <p14:tracePt t="16658" x="6061075" y="2100263"/>
          <p14:tracePt t="16666" x="6094413" y="2092325"/>
          <p14:tracePt t="16683" x="6103938" y="2082800"/>
          <p14:tracePt t="16746" x="6103938" y="2092325"/>
          <p14:tracePt t="16750" x="6103938" y="2125663"/>
          <p14:tracePt t="16770" x="6103938" y="2168525"/>
          <p14:tracePt t="16784" x="6103938" y="2193925"/>
          <p14:tracePt t="16800" x="6111875" y="2193925"/>
          <p14:tracePt t="16817" x="6121400" y="2193925"/>
          <p14:tracePt t="16834" x="6146800" y="2193925"/>
          <p14:tracePt t="16851" x="6189663" y="2178050"/>
          <p14:tracePt t="16867" x="6223000" y="2168525"/>
          <p14:tracePt t="16884" x="6249988" y="2168525"/>
          <p14:tracePt t="16901" x="6300788" y="2178050"/>
          <p14:tracePt t="16918" x="6394450" y="2220913"/>
          <p14:tracePt t="16935" x="6497638" y="2263775"/>
          <p14:tracePt t="16951" x="6643688" y="2297113"/>
          <p14:tracePt t="16968" x="6764338" y="2322513"/>
          <p14:tracePt t="16984" x="6883400" y="2332038"/>
          <p14:tracePt t="17001" x="7064375" y="2339975"/>
          <p14:tracePt t="17018" x="7158038" y="2339975"/>
          <p14:tracePt t="17035" x="7200900" y="2349500"/>
          <p14:tracePt t="17052" x="7235825" y="2349500"/>
          <p14:tracePt t="17069" x="7286625" y="2357438"/>
          <p14:tracePt t="17085" x="7364413" y="2382838"/>
          <p14:tracePt t="17102" x="7450138" y="2400300"/>
          <p14:tracePt t="17119" x="7535863" y="2400300"/>
          <p14:tracePt t="17136" x="7578725" y="2400300"/>
          <p14:tracePt t="17152" x="7629525" y="2382838"/>
          <p14:tracePt t="17169" x="7689850" y="2357438"/>
          <p14:tracePt t="17186" x="7707313" y="2357438"/>
          <p14:tracePt t="17203" x="7723188" y="2349500"/>
          <p14:tracePt t="17219" x="7740650" y="2349500"/>
          <p14:tracePt t="17236" x="7783513" y="2339975"/>
          <p14:tracePt t="17253" x="7818438" y="2339975"/>
          <p14:tracePt t="17269" x="7869238" y="2339975"/>
          <p14:tracePt t="17286" x="7964488" y="2306638"/>
          <p14:tracePt t="17303" x="8040688" y="2263775"/>
          <p14:tracePt t="17320" x="8135938" y="2211388"/>
          <p14:tracePt t="17337" x="8178800" y="2178050"/>
          <p14:tracePt t="17337" x="8178800" y="2168525"/>
          <p14:tracePt t="17354" x="8186738" y="2168525"/>
          <p14:tracePt t="17394" x="8169275" y="2168525"/>
          <p14:tracePt t="17402" x="8083550" y="2211388"/>
          <p14:tracePt t="17421" x="7997825" y="2236788"/>
          <p14:tracePt t="17437" x="7904163" y="2246313"/>
          <p14:tracePt t="17454" x="7843838" y="2246313"/>
          <p14:tracePt t="17470" x="7818438" y="2246313"/>
          <p14:tracePt t="17488" x="7808913" y="2246313"/>
          <p14:tracePt t="17504" x="7800975" y="2236788"/>
          <p14:tracePt t="17521" x="7793038" y="2236788"/>
          <p14:tracePt t="17538" x="7766050" y="2236788"/>
          <p14:tracePt t="17554" x="7732713" y="2236788"/>
          <p14:tracePt t="17571" x="7723188" y="2236788"/>
          <p14:tracePt t="17650" x="7732713" y="2236788"/>
          <p14:tracePt t="17656" x="7740650" y="2236788"/>
          <p14:tracePt t="17770" x="7750175" y="2236788"/>
          <p14:tracePt t="17810" x="7758113" y="2236788"/>
          <p14:tracePt t="18251" x="7750175" y="2236788"/>
          <p14:tracePt t="18259" x="7637463" y="2254250"/>
          <p14:tracePt t="18277" x="7466013" y="2271713"/>
          <p14:tracePt t="18293" x="7140575" y="2314575"/>
          <p14:tracePt t="18310" x="6780213" y="2365375"/>
          <p14:tracePt t="18326" x="6351588" y="2425700"/>
          <p14:tracePt t="18343" x="6051550" y="2460625"/>
          <p14:tracePt t="18360" x="5486400" y="2520950"/>
          <p14:tracePt t="18377" x="4886325" y="2528888"/>
          <p14:tracePt t="18393" x="4175125" y="2528888"/>
          <p14:tracePt t="18410" x="2725738" y="2528888"/>
          <p14:tracePt t="18427" x="1749425" y="2528888"/>
          <p14:tracePt t="18444" x="985838" y="2528888"/>
          <p14:tracePt t="18460" x="411163" y="2528888"/>
          <p14:tracePt t="18477" x="0" y="2579688"/>
          <p14:tracePt t="18494" x="0" y="2614613"/>
          <p14:tracePt t="18511" x="0" y="2640013"/>
          <p14:tracePt t="18527" x="0" y="2657475"/>
          <p14:tracePt t="18643" x="0" y="2665413"/>
          <p14:tracePt t="18651" x="0" y="2682875"/>
          <p14:tracePt t="18661" x="0" y="2725738"/>
          <p14:tracePt t="18678" x="0" y="2760663"/>
          <p14:tracePt t="18695" x="0" y="2794000"/>
          <p14:tracePt t="18712" x="0" y="2803525"/>
          <p14:tracePt t="18746" x="17463" y="2803525"/>
          <p14:tracePt t="18747" x="60325" y="2794000"/>
          <p14:tracePt t="18762" x="214313" y="2735263"/>
          <p14:tracePt t="18779" x="317500" y="2665413"/>
          <p14:tracePt t="18795" x="377825" y="2614613"/>
          <p14:tracePt t="18812" x="393700" y="2597150"/>
          <p14:tracePt t="18874" x="393700" y="2606675"/>
          <p14:tracePt t="18880" x="368300" y="2640013"/>
          <p14:tracePt t="18896" x="360363" y="2649538"/>
          <p14:tracePt t="18913" x="360363" y="2657475"/>
          <p14:tracePt t="18963" x="360363" y="2649538"/>
          <p14:tracePt t="18980" x="360363" y="2632075"/>
          <p14:tracePt t="19034" x="350838" y="2632075"/>
          <p14:tracePt t="19039" x="342900" y="2632075"/>
          <p14:tracePt t="19047" x="334963" y="2649538"/>
          <p14:tracePt t="19064" x="307975" y="2674938"/>
          <p14:tracePt t="19081" x="300038" y="2674938"/>
          <p14:tracePt t="19194" x="292100" y="2674938"/>
          <p14:tracePt t="19198" x="282575" y="2692400"/>
          <p14:tracePt t="19214" x="257175" y="2725738"/>
          <p14:tracePt t="19231" x="222250" y="2760663"/>
          <p14:tracePt t="19248" x="196850" y="2786063"/>
          <p14:tracePt t="19347" x="188913" y="2786063"/>
          <p14:tracePt t="19355" x="188913" y="2794000"/>
          <p14:tracePt t="19365" x="171450" y="2803525"/>
          <p14:tracePt t="19382" x="153988" y="2820988"/>
          <p14:tracePt t="19399" x="128588" y="2836863"/>
          <p14:tracePt t="19416" x="120650" y="2846388"/>
          <p14:tracePt t="19491" x="120650" y="2836863"/>
          <p14:tracePt t="19651" x="120650" y="2828925"/>
          <p14:tracePt t="19667" x="128588" y="2828925"/>
          <p14:tracePt t="19714" x="136525" y="2820988"/>
          <p14:tracePt t="19722" x="146050" y="2820988"/>
          <p14:tracePt t="19755" x="153988" y="2820988"/>
          <p14:tracePt t="19766" x="171450" y="2820988"/>
          <p14:tracePt t="19784" x="179388" y="2811463"/>
          <p14:tracePt t="19801" x="196850" y="2803525"/>
          <p14:tracePt t="19818" x="206375" y="2803525"/>
          <p14:tracePt t="19834" x="222250" y="2803525"/>
          <p14:tracePt t="19851" x="231775" y="2803525"/>
          <p14:tracePt t="19868" x="249238" y="2803525"/>
          <p14:tracePt t="19885" x="282575" y="2803525"/>
          <p14:tracePt t="19901" x="317500" y="2803525"/>
          <p14:tracePt t="19918" x="350838" y="2803525"/>
          <p14:tracePt t="19935" x="385763" y="2803525"/>
          <p14:tracePt t="19952" x="403225" y="2803525"/>
          <p14:tracePt t="19968" x="420688" y="2803525"/>
          <p14:tracePt t="19985" x="428625" y="2803525"/>
          <p14:tracePt t="20002" x="454025" y="2803525"/>
          <p14:tracePt t="20019" x="471488" y="2803525"/>
          <p14:tracePt t="20035" x="496888" y="2803525"/>
          <p14:tracePt t="20052" x="531813" y="2803525"/>
          <p14:tracePt t="20069" x="565150" y="2803525"/>
          <p14:tracePt t="20086" x="608013" y="2803525"/>
          <p14:tracePt t="20103" x="650875" y="2803525"/>
          <p14:tracePt t="20119" x="693738" y="2803525"/>
          <p14:tracePt t="20136" x="746125" y="2803525"/>
          <p14:tracePt t="20153" x="796925" y="2803525"/>
          <p14:tracePt t="20170" x="839788" y="2803525"/>
          <p14:tracePt t="20186" x="900113" y="2803525"/>
          <p14:tracePt t="20203" x="950913" y="2803525"/>
          <p14:tracePt t="20220" x="993775" y="2803525"/>
          <p14:tracePt t="20236" x="1028700" y="2803525"/>
          <p14:tracePt t="20253" x="1071563" y="2803525"/>
          <p14:tracePt t="20270" x="1122363" y="2803525"/>
          <p14:tracePt t="20287" x="1149350" y="2803525"/>
          <p14:tracePt t="20303" x="1192213" y="2803525"/>
          <p14:tracePt t="20320" x="1217613" y="2803525"/>
          <p14:tracePt t="20337" x="1250950" y="2803525"/>
          <p14:tracePt t="20354" x="1311275" y="2803525"/>
          <p14:tracePt t="20371" x="1363663" y="2803525"/>
          <p14:tracePt t="20387" x="1431925" y="2811463"/>
          <p14:tracePt t="20404" x="1474788" y="2811463"/>
          <p14:tracePt t="20421" x="1508125" y="2811463"/>
          <p14:tracePt t="20437" x="1560513" y="2811463"/>
          <p14:tracePt t="20454" x="1611313" y="2811463"/>
          <p14:tracePt t="20471" x="1654175" y="2820988"/>
          <p14:tracePt t="20488" x="1697038" y="2820988"/>
          <p14:tracePt t="20505" x="1749425" y="2820988"/>
          <p14:tracePt t="20522" x="1800225" y="2828925"/>
          <p14:tracePt t="20538" x="1868488" y="2828925"/>
          <p14:tracePt t="20555" x="1928813" y="2828925"/>
          <p14:tracePt t="20572" x="1979613" y="2828925"/>
          <p14:tracePt t="20588" x="2074863" y="2828925"/>
          <p14:tracePt t="20605" x="2125663" y="2828925"/>
          <p14:tracePt t="20622" x="2203450" y="2836863"/>
          <p14:tracePt t="20639" x="2263775" y="2836863"/>
          <p14:tracePt t="20655" x="2322513" y="2836863"/>
          <p14:tracePt t="20672" x="2392363" y="2836863"/>
          <p14:tracePt t="20689" x="2460625" y="2836863"/>
          <p14:tracePt t="20706" x="2536825" y="2836863"/>
          <p14:tracePt t="20722" x="2563813" y="2828925"/>
          <p14:tracePt t="20739" x="2606675" y="2828925"/>
          <p14:tracePt t="20756" x="2622550" y="2828925"/>
          <p14:tracePt t="20773" x="2649538" y="2828925"/>
          <p14:tracePt t="20789" x="2674938" y="2828925"/>
          <p14:tracePt t="20806" x="2700338" y="2828925"/>
          <p14:tracePt t="20823" x="2735263" y="2828925"/>
          <p14:tracePt t="20840" x="2786063" y="2828925"/>
          <p14:tracePt t="20857" x="2820988" y="2820988"/>
          <p14:tracePt t="20873" x="2863850" y="2820988"/>
          <p14:tracePt t="20890" x="2922588" y="2803525"/>
          <p14:tracePt t="20907" x="2940050" y="2803525"/>
          <p14:tracePt t="20924" x="2949575" y="2794000"/>
          <p14:tracePt t="20940" x="2965450" y="2794000"/>
          <p14:tracePt t="21010" x="2974975" y="2794000"/>
          <p14:tracePt t="21034" x="2982913" y="2794000"/>
          <p14:tracePt t="21041" x="2992438" y="2794000"/>
          <p14:tracePt t="21106" x="2982913" y="2794000"/>
          <p14:tracePt t="21112" x="2974975" y="2794000"/>
          <p14:tracePt t="21124" x="2940050" y="2794000"/>
          <p14:tracePt t="21141" x="2889250" y="2794000"/>
          <p14:tracePt t="21158" x="2836863" y="2803525"/>
          <p14:tracePt t="21175" x="2803525" y="2803525"/>
          <p14:tracePt t="21210" x="2794000" y="2803525"/>
          <p14:tracePt t="21211" x="2786063" y="2803525"/>
          <p14:tracePt t="21225" x="2743200" y="2803525"/>
          <p14:tracePt t="21242" x="2546350" y="2803525"/>
          <p14:tracePt t="21259" x="2322513" y="2803525"/>
          <p14:tracePt t="21276" x="1989138" y="2803525"/>
          <p14:tracePt t="21292" x="1697038" y="2803525"/>
          <p14:tracePt t="21309" x="1439863" y="2803525"/>
          <p14:tracePt t="21326" x="1225550" y="2786063"/>
          <p14:tracePt t="21343" x="1114425" y="2768600"/>
          <p14:tracePt t="21359" x="1089025" y="2768600"/>
          <p14:tracePt t="21394" x="1079500" y="2768600"/>
          <p14:tracePt t="21411" x="1071563" y="2768600"/>
          <p14:tracePt t="21427" x="1054100" y="2768600"/>
          <p14:tracePt t="21427" x="1003300" y="2768600"/>
          <p14:tracePt t="21443" x="942975" y="2768600"/>
          <p14:tracePt t="21460" x="892175" y="2760663"/>
          <p14:tracePt t="21476" x="882650" y="2751138"/>
          <p14:tracePt t="21493" x="874713" y="2751138"/>
          <p14:tracePt t="21510" x="882650" y="2751138"/>
          <p14:tracePt t="21527" x="882650" y="2743200"/>
          <p14:tracePt t="21659" x="892175" y="2743200"/>
          <p14:tracePt t="21660" x="900113" y="2743200"/>
          <p14:tracePt t="21678" x="925513" y="2743200"/>
          <p14:tracePt t="21695" x="960438" y="2743200"/>
          <p14:tracePt t="21711" x="985838" y="2743200"/>
          <p14:tracePt t="21728" x="1020763" y="2743200"/>
          <p14:tracePt t="21745" x="1054100" y="2743200"/>
          <p14:tracePt t="21762" x="1139825" y="2751138"/>
          <p14:tracePt t="21779" x="1235075" y="2760663"/>
          <p14:tracePt t="21795" x="1379538" y="2768600"/>
          <p14:tracePt t="21812" x="1517650" y="2778125"/>
          <p14:tracePt t="21828" x="1679575" y="2778125"/>
          <p14:tracePt t="21845" x="1817688" y="2786063"/>
          <p14:tracePt t="21862" x="1936750" y="2794000"/>
          <p14:tracePt t="21879" x="1997075" y="2803525"/>
          <p14:tracePt t="21895" x="2074863" y="2811463"/>
          <p14:tracePt t="21912" x="2125663" y="2811463"/>
          <p14:tracePt t="21929" x="2211388" y="2828925"/>
          <p14:tracePt t="21946" x="2357438" y="2863850"/>
          <p14:tracePt t="21962" x="2468563" y="2879725"/>
          <p14:tracePt t="21979" x="2546350" y="2889250"/>
          <p14:tracePt t="21996" x="2632075" y="2889250"/>
          <p14:tracePt t="22013" x="2674938" y="2889250"/>
          <p14:tracePt t="22029" x="2717800" y="2879725"/>
          <p14:tracePt t="22046" x="2760663" y="2879725"/>
          <p14:tracePt t="22063" x="2820988" y="2879725"/>
          <p14:tracePt t="22080" x="2889250" y="2879725"/>
          <p14:tracePt t="22096" x="2974975" y="2879725"/>
          <p14:tracePt t="22113" x="3025775" y="2871788"/>
          <p14:tracePt t="22130" x="3078163" y="2854325"/>
          <p14:tracePt t="22147" x="3103563" y="2854325"/>
          <p14:tracePt t="22163" x="3111500" y="2846388"/>
          <p14:tracePt t="22346" x="3103563" y="2846388"/>
          <p14:tracePt t="22354" x="3043238" y="2846388"/>
          <p14:tracePt t="22365" x="2932113" y="2846388"/>
          <p14:tracePt t="22382" x="2725738" y="2846388"/>
          <p14:tracePt t="22399" x="2511425" y="2846388"/>
          <p14:tracePt t="22415" x="2263775" y="2846388"/>
          <p14:tracePt t="22432" x="2100263" y="2846388"/>
          <p14:tracePt t="22449" x="1979613" y="2836863"/>
          <p14:tracePt t="22466" x="1903413" y="2820988"/>
          <p14:tracePt t="22483" x="1860550" y="2811463"/>
          <p14:tracePt t="22499" x="1817688" y="2794000"/>
          <p14:tracePt t="22516" x="1739900" y="2794000"/>
          <p14:tracePt t="22532" x="1671638" y="2786063"/>
          <p14:tracePt t="22550" x="1636713" y="2786063"/>
          <p14:tracePt t="22605" x="1646238" y="2786063"/>
          <p14:tracePt t="22618" x="1654175" y="2778125"/>
          <p14:tracePt t="22619" x="1663700" y="2778125"/>
          <p14:tracePt t="22633" x="1671638" y="2768600"/>
          <p14:tracePt t="22650" x="1689100" y="2760663"/>
          <p14:tracePt t="22666" x="1714500" y="2760663"/>
          <p14:tracePt t="22683" x="1765300" y="2760663"/>
          <p14:tracePt t="22700" x="1835150" y="2760663"/>
          <p14:tracePt t="22716" x="1946275" y="2778125"/>
          <p14:tracePt t="22733" x="2135188" y="2803525"/>
          <p14:tracePt t="22750" x="2297113" y="2811463"/>
          <p14:tracePt t="22767" x="2478088" y="2811463"/>
          <p14:tracePt t="22784" x="2579688" y="2811463"/>
          <p14:tracePt t="22800" x="2665413" y="2811463"/>
          <p14:tracePt t="22817" x="2708275" y="2811463"/>
          <p14:tracePt t="22834" x="2717800" y="2811463"/>
          <p14:tracePt t="22906" x="2725738" y="2811463"/>
          <p14:tracePt t="22914" x="2743200" y="2811463"/>
          <p14:tracePt t="22935" x="2751138" y="2811463"/>
          <p14:tracePt t="22951" x="2760663" y="2811463"/>
          <p14:tracePt t="22968" x="2768600" y="2811463"/>
          <p14:tracePt t="24155" x="2778125" y="2811463"/>
          <p14:tracePt t="24243" x="2786063" y="2811463"/>
          <p14:tracePt t="24244" x="2794000" y="2811463"/>
          <p14:tracePt t="24323" x="2803525" y="2811463"/>
          <p14:tracePt t="24379" x="2811463" y="2811463"/>
          <p14:tracePt t="24411" x="2820988" y="2803525"/>
          <p14:tracePt t="24459" x="2828925" y="2803525"/>
          <p14:tracePt t="24461" x="2828925" y="2794000"/>
          <p14:tracePt t="24939" x="2836863" y="2794000"/>
          <p14:tracePt t="24979" x="2846388" y="2794000"/>
          <p14:tracePt t="25012" x="2854325" y="2803525"/>
          <p14:tracePt t="25019" x="2863850" y="2803525"/>
          <p14:tracePt t="25050" x="2871788" y="2803525"/>
          <p14:tracePt t="25064" x="2879725" y="2803525"/>
          <p14:tracePt t="25065" x="2906713" y="2803525"/>
          <p14:tracePt t="25080" x="2940050" y="2803525"/>
          <p14:tracePt t="25097" x="2982913" y="2811463"/>
          <p14:tracePt t="25114" x="3025775" y="2811463"/>
          <p14:tracePt t="25130" x="3146425" y="2828925"/>
          <p14:tracePt t="25148" x="3249613" y="2836863"/>
          <p14:tracePt t="25164" x="3368675" y="2836863"/>
          <p14:tracePt t="25181" x="3479800" y="2836863"/>
          <p14:tracePt t="25198" x="3565525" y="2836863"/>
          <p14:tracePt t="25214" x="3625850" y="2820988"/>
          <p14:tracePt t="25231" x="3694113" y="2811463"/>
          <p14:tracePt t="25248" x="3754438" y="2811463"/>
          <p14:tracePt t="25265" x="3797300" y="2803525"/>
          <p14:tracePt t="25281" x="3857625" y="2803525"/>
          <p14:tracePt t="25298" x="3900488" y="2803525"/>
          <p14:tracePt t="25315" x="3951288" y="2803525"/>
          <p14:tracePt t="25332" x="3978275" y="2803525"/>
          <p14:tracePt t="25348" x="4021138" y="2803525"/>
          <p14:tracePt t="25365" x="4097338" y="2794000"/>
          <p14:tracePt t="25382" x="4183063" y="2794000"/>
          <p14:tracePt t="25399" x="4268788" y="2794000"/>
          <p14:tracePt t="25415" x="4303713" y="2803525"/>
          <p14:tracePt t="25432" x="4337050" y="2803525"/>
          <p14:tracePt t="25449" x="4371975" y="2803525"/>
          <p14:tracePt t="25466" x="4414838" y="2803525"/>
          <p14:tracePt t="25482" x="4551363" y="2794000"/>
          <p14:tracePt t="25499" x="4672013" y="2786063"/>
          <p14:tracePt t="25516" x="4775200" y="2786063"/>
          <p14:tracePt t="25533" x="4860925" y="2786063"/>
          <p14:tracePt t="25550" x="4903788" y="2786063"/>
          <p14:tracePt t="25566" x="4946650" y="2786063"/>
          <p14:tracePt t="25583" x="4964113" y="2786063"/>
          <p14:tracePt t="25600" x="4997450" y="2786063"/>
          <p14:tracePt t="25617" x="5040313" y="2786063"/>
          <p14:tracePt t="25633" x="5092700" y="2786063"/>
          <p14:tracePt t="25650" x="5143500" y="2786063"/>
          <p14:tracePt t="25667" x="5178425" y="2778125"/>
          <p14:tracePt t="25684" x="5194300" y="2778125"/>
          <p14:tracePt t="25700" x="5229225" y="2778125"/>
          <p14:tracePt t="25717" x="5272088" y="2778125"/>
          <p14:tracePt t="25734" x="5314950" y="2778125"/>
          <p14:tracePt t="25751" x="5400675" y="2778125"/>
          <p14:tracePt t="25767" x="5461000" y="2768600"/>
          <p14:tracePt t="25784" x="5521325" y="2760663"/>
          <p14:tracePt t="25801" x="5546725" y="2751138"/>
          <p14:tracePt t="25817" x="5564188" y="2751138"/>
          <p14:tracePt t="25834" x="5572125" y="2751138"/>
          <p14:tracePt t="25851" x="5580063" y="2743200"/>
          <p14:tracePt t="25868" x="5597525" y="2735263"/>
          <p14:tracePt t="25884" x="5614988" y="2717800"/>
          <p14:tracePt t="25902" x="5632450" y="2700338"/>
          <p14:tracePt t="25918" x="5640388" y="2674938"/>
          <p14:tracePt t="25935" x="5640388" y="2657475"/>
          <p14:tracePt t="25951" x="5640388" y="2649538"/>
          <p14:tracePt t="25968" x="5640388" y="2640013"/>
          <p14:tracePt t="25985" x="5632450" y="2632075"/>
          <p14:tracePt t="26002" x="5622925" y="2622550"/>
          <p14:tracePt t="26019" x="5607050" y="2589213"/>
          <p14:tracePt t="26035" x="5597525" y="2571750"/>
          <p14:tracePt t="26052" x="5580063" y="2554288"/>
          <p14:tracePt t="26069" x="5537200" y="2528888"/>
          <p14:tracePt t="26086" x="5435600" y="2493963"/>
          <p14:tracePt t="26103" x="5237163" y="2443163"/>
          <p14:tracePt t="26119" x="5006975" y="2400300"/>
          <p14:tracePt t="26136" x="4664075" y="2322513"/>
          <p14:tracePt t="26153" x="4432300" y="2271713"/>
          <p14:tracePt t="26169" x="4225925" y="2220913"/>
          <p14:tracePt t="26186" x="4149725" y="2193925"/>
          <p14:tracePt t="26186" x="4140200" y="2185988"/>
          <p14:tracePt t="26251" x="4132263" y="2185988"/>
          <p14:tracePt t="26259" x="4106863" y="2185988"/>
          <p14:tracePt t="26275" x="4079875" y="2220913"/>
          <p14:tracePt t="26287" x="4021138" y="2297113"/>
          <p14:tracePt t="26303" x="3978275" y="2357438"/>
          <p14:tracePt t="26320" x="3935413" y="2400300"/>
          <p14:tracePt t="26337" x="3925888" y="2425700"/>
          <p14:tracePt t="26354" x="3925888" y="2435225"/>
          <p14:tracePt t="26370" x="3925888" y="2451100"/>
          <p14:tracePt t="26388" x="3925888" y="2468563"/>
          <p14:tracePt t="26404" x="3925888" y="2503488"/>
          <p14:tracePt t="26421" x="3925888" y="2528888"/>
          <p14:tracePt t="26437" x="3943350" y="2563813"/>
          <p14:tracePt t="26454" x="3978275" y="2606675"/>
          <p14:tracePt t="26471" x="4011613" y="2632075"/>
          <p14:tracePt t="26488" x="4054475" y="2665413"/>
          <p14:tracePt t="26505" x="4089400" y="2674938"/>
          <p14:tracePt t="26521" x="4132263" y="2692400"/>
          <p14:tracePt t="26538" x="4200525" y="2692400"/>
          <p14:tracePt t="26555" x="4286250" y="2700338"/>
          <p14:tracePt t="26572" x="4371975" y="2717800"/>
          <p14:tracePt t="26588" x="4465638" y="2743200"/>
          <p14:tracePt t="26606" x="4611688" y="2768600"/>
          <p14:tracePt t="26622" x="4732338" y="2786063"/>
          <p14:tracePt t="26639" x="4878388" y="2794000"/>
          <p14:tracePt t="26655" x="5006975" y="2794000"/>
          <p14:tracePt t="26672" x="5151438" y="2786063"/>
          <p14:tracePt t="26689" x="5272088" y="2768600"/>
          <p14:tracePt t="26706" x="5349875" y="2751138"/>
          <p14:tracePt t="26722" x="5443538" y="2735263"/>
          <p14:tracePt t="26739" x="5494338" y="2725738"/>
          <p14:tracePt t="26756" x="5537200" y="2725738"/>
          <p14:tracePt t="26773" x="5589588" y="2725738"/>
          <p14:tracePt t="26790" x="5675313" y="2725738"/>
          <p14:tracePt t="26806" x="5803900" y="2725738"/>
          <p14:tracePt t="26823" x="5922963" y="2725738"/>
          <p14:tracePt t="26840" x="6018213" y="2725738"/>
          <p14:tracePt t="26857" x="6103938" y="2717800"/>
          <p14:tracePt t="26873" x="6121400" y="2708275"/>
          <p14:tracePt t="26939" x="6111875" y="2708275"/>
          <p14:tracePt t="26947" x="6086475" y="2717800"/>
          <p14:tracePt t="26957" x="6078538" y="2725738"/>
          <p14:tracePt t="26974" x="6051550" y="2735263"/>
          <p14:tracePt t="26991" x="6043613" y="2743200"/>
          <p14:tracePt t="27007" x="6035675" y="2743200"/>
          <p14:tracePt t="27024" x="6018213" y="2751138"/>
          <p14:tracePt t="27041" x="5975350" y="2760663"/>
          <p14:tracePt t="27058" x="5907088" y="2768600"/>
          <p14:tracePt t="27074" x="5786438" y="2768600"/>
          <p14:tracePt t="27091" x="5735638" y="2768600"/>
          <p14:tracePt t="27108" x="5708650" y="2751138"/>
          <p14:tracePt t="27125" x="5700713" y="2751138"/>
          <p14:tracePt t="27171" x="5692775" y="2751138"/>
          <p14:tracePt t="27179" x="5683250" y="2751138"/>
          <p14:tracePt t="27187" x="5657850" y="2751138"/>
          <p14:tracePt t="27195" x="5554663" y="2751138"/>
          <p14:tracePt t="27209" x="5375275" y="2751138"/>
          <p14:tracePt t="27225" x="5186363" y="2751138"/>
          <p14:tracePt t="27242" x="5022850" y="2751138"/>
          <p14:tracePt t="27259" x="4946650" y="2751138"/>
          <p14:tracePt t="27299" x="4946650" y="2743200"/>
          <p14:tracePt t="27347" x="4946650" y="2735263"/>
          <p14:tracePt t="27347" x="4946650" y="2725738"/>
          <p14:tracePt t="27380" x="4954588" y="2725738"/>
          <p14:tracePt t="27411" x="4972050" y="2725738"/>
          <p14:tracePt t="27419" x="4979988" y="2717800"/>
          <p14:tracePt t="27419" x="5006975" y="2717800"/>
          <p14:tracePt t="27427" x="5040313" y="2708275"/>
          <p14:tracePt t="27443" x="5314950" y="2682875"/>
          <p14:tracePt t="27460" x="5521325" y="2632075"/>
          <p14:tracePt t="27476" x="5675313" y="2579688"/>
          <p14:tracePt t="27494" x="5846763" y="2528888"/>
          <p14:tracePt t="27510" x="5915025" y="2511425"/>
          <p14:tracePt t="27527" x="5949950" y="2493963"/>
          <p14:tracePt t="27635" x="5957888" y="2493963"/>
          <p14:tracePt t="27707" x="5957888" y="2503488"/>
          <p14:tracePt t="27714" x="5957888" y="2528888"/>
          <p14:tracePt t="27728" x="5940425" y="2571750"/>
          <p14:tracePt t="27745" x="5915025" y="2649538"/>
          <p14:tracePt t="27761" x="5915025" y="2700338"/>
          <p14:tracePt t="27778" x="5907088" y="2735263"/>
          <p14:tracePt t="27827" x="5915025" y="2735263"/>
          <p14:tracePt t="27835" x="5957888" y="2717800"/>
          <p14:tracePt t="27845" x="6043613" y="2692400"/>
          <p14:tracePt t="27862" x="6129338" y="2692400"/>
          <p14:tracePt t="27879" x="6265863" y="2692400"/>
          <p14:tracePt t="27895" x="6437313" y="2717800"/>
          <p14:tracePt t="27912" x="6626225" y="2751138"/>
          <p14:tracePt t="27929" x="6746875" y="2768600"/>
          <p14:tracePt t="27946" x="6797675" y="2778125"/>
          <p14:tracePt t="27962" x="6815138" y="2768600"/>
          <p14:tracePt t="27979" x="6823075" y="2760663"/>
          <p14:tracePt t="27996" x="6823075" y="2751138"/>
          <p14:tracePt t="28043" x="6823075" y="2743200"/>
          <p14:tracePt t="28099" x="6823075" y="2735263"/>
          <p14:tracePt t="28115" x="6823075" y="2725738"/>
          <p14:tracePt t="28123" x="6832600" y="2717800"/>
          <p14:tracePt t="28131" x="6840538" y="2692400"/>
          <p14:tracePt t="28147" x="6865938" y="2649538"/>
          <p14:tracePt t="28164" x="6875463" y="2632075"/>
          <p14:tracePt t="28331" x="6875463" y="2665413"/>
          <p14:tracePt t="28339" x="6883400" y="2735263"/>
          <p14:tracePt t="28352" x="6900863" y="2854325"/>
          <p14:tracePt t="28365" x="6908800" y="2957513"/>
          <p14:tracePt t="28381" x="6926263" y="2992438"/>
          <p14:tracePt t="28398" x="6943725" y="3000375"/>
          <p14:tracePt t="28415" x="6986588" y="2974975"/>
          <p14:tracePt t="28432" x="7089775" y="2854325"/>
          <p14:tracePt t="28449" x="7175500" y="2725738"/>
          <p14:tracePt t="28465" x="7269163" y="2563813"/>
          <p14:tracePt t="28482" x="7321550" y="2468563"/>
          <p14:tracePt t="28499" x="7346950" y="2425700"/>
          <p14:tracePt t="28539" x="7346950" y="2435225"/>
          <p14:tracePt t="28543" x="7337425" y="2460625"/>
          <p14:tracePt t="28549" x="7321550" y="2563813"/>
          <p14:tracePt t="28566" x="7312025" y="2640013"/>
          <p14:tracePt t="28583" x="7312025" y="2700338"/>
          <p14:tracePt t="28599" x="7312025" y="2725738"/>
          <p14:tracePt t="28699" x="7304088" y="2725738"/>
          <p14:tracePt t="29363" x="7312025" y="2725738"/>
          <p14:tracePt t="29371" x="7346950" y="2743200"/>
          <p14:tracePt t="29387" x="7364413" y="2751138"/>
          <p14:tracePt t="29404" x="7372350" y="2751138"/>
          <p14:tracePt t="29421" x="7380288" y="2760663"/>
          <p14:tracePt t="29438" x="7389813" y="2778125"/>
          <p14:tracePt t="29454" x="7397750" y="2803525"/>
          <p14:tracePt t="29471" x="7364413" y="2836863"/>
          <p14:tracePt t="29488" x="7294563" y="2889250"/>
          <p14:tracePt t="29505" x="7251700" y="2922588"/>
          <p14:tracePt t="29815" x="7269163" y="2922588"/>
          <p14:tracePt t="29819" x="7466013" y="2922588"/>
          <p14:tracePt t="29840" x="7904163" y="2932113"/>
          <p14:tracePt t="29857" x="7937500" y="2949575"/>
          <p14:tracePt t="29873" x="7937500" y="2982913"/>
          <p14:tracePt t="29890" x="7929563" y="3000375"/>
          <p14:tracePt t="29906" x="7921625" y="3000375"/>
          <p14:tracePt t="29947" x="7929563" y="2982913"/>
          <p14:tracePt t="29947" x="7929563" y="2957513"/>
          <p14:tracePt t="29957" x="7954963" y="2922588"/>
          <p14:tracePt t="29973" x="7989888" y="2871788"/>
          <p14:tracePt t="29990" x="8007350" y="2846388"/>
          <p14:tracePt t="30007" x="8015288" y="2836863"/>
          <p14:tracePt t="30211" x="8007350" y="2836863"/>
          <p14:tracePt t="30227" x="7997825" y="2836863"/>
          <p14:tracePt t="30242" x="7964488" y="2836863"/>
          <p14:tracePt t="30243" x="7947025" y="2836863"/>
          <p14:tracePt t="30259" x="7912100" y="2828925"/>
          <p14:tracePt t="30276" x="7904163" y="2820988"/>
          <p14:tracePt t="30355" x="7912100" y="2811463"/>
          <p14:tracePt t="30395" x="7921625" y="2811463"/>
          <p14:tracePt t="30395" x="7921625" y="2803525"/>
          <p14:tracePt t="30409" x="7937500" y="2803525"/>
          <p14:tracePt t="30426" x="7980363" y="2794000"/>
          <p14:tracePt t="30442" x="8126413" y="2794000"/>
          <p14:tracePt t="30460" x="8323263" y="2811463"/>
          <p14:tracePt t="30476" x="8486775" y="2820988"/>
          <p14:tracePt t="30493" x="8640763" y="2820988"/>
          <p14:tracePt t="30509" x="8718550" y="2820988"/>
          <p14:tracePt t="30527" x="8743950" y="2811463"/>
          <p14:tracePt t="30543" x="8761413" y="2803525"/>
          <p14:tracePt t="30603" x="8769350" y="2803525"/>
          <p14:tracePt t="30667" x="8769350" y="2811463"/>
          <p14:tracePt t="30675" x="8743950" y="2811463"/>
          <p14:tracePt t="30694" x="8701088" y="2820988"/>
          <p14:tracePt t="30711" x="8572500" y="2836863"/>
          <p14:tracePt t="30728" x="8408988" y="2879725"/>
          <p14:tracePt t="30745" x="8194675" y="2914650"/>
          <p14:tracePt t="30761" x="8007350" y="2949575"/>
          <p14:tracePt t="30778" x="7843838" y="2949575"/>
          <p14:tracePt t="30778" x="7818438" y="2949575"/>
          <p14:tracePt t="30795" x="7800975" y="2949575"/>
          <p14:tracePt t="30811" x="7793038" y="2949575"/>
          <p14:tracePt t="30915" x="7800975" y="2949575"/>
          <p14:tracePt t="30923" x="7808913" y="2949575"/>
          <p14:tracePt t="30931" x="7851775" y="2949575"/>
          <p14:tracePt t="30946" x="7921625" y="2922588"/>
          <p14:tracePt t="30962" x="8075613" y="2879725"/>
          <p14:tracePt t="30979" x="8169275" y="2863850"/>
          <p14:tracePt t="30996" x="8280400" y="2846388"/>
          <p14:tracePt t="31012" x="8350250" y="2836863"/>
          <p14:tracePt t="31029" x="8383588" y="2828925"/>
          <p14:tracePt t="31046" x="8393113" y="2828925"/>
          <p14:tracePt t="31115" x="8393113" y="2836863"/>
          <p14:tracePt t="31147" x="8393113" y="2846388"/>
          <p14:tracePt t="31155" x="8383588" y="2846388"/>
          <p14:tracePt t="31163" x="8375650" y="2854325"/>
          <p14:tracePt t="31180" x="8340725" y="2863850"/>
          <p14:tracePt t="31197" x="8297863" y="2879725"/>
          <p14:tracePt t="31213" x="8237538" y="2906713"/>
          <p14:tracePt t="31230" x="8186738" y="2932113"/>
          <p14:tracePt t="31247" x="8169275" y="2940050"/>
          <p14:tracePt t="31299" x="8178800" y="2932113"/>
          <p14:tracePt t="31307" x="8186738" y="2914650"/>
          <p14:tracePt t="31315" x="8186738" y="2897188"/>
          <p14:tracePt t="31315" x="8186738" y="2889250"/>
          <p14:tracePt t="31331" x="8186738" y="2879725"/>
          <p14:tracePt t="31403" x="8194675" y="2879725"/>
          <p14:tracePt t="31459" x="8204200" y="2879725"/>
          <p14:tracePt t="31467" x="8212138" y="2879725"/>
          <p14:tracePt t="31482" x="8212138" y="2871788"/>
          <p14:tracePt t="31498" x="8221663" y="2854325"/>
          <p14:tracePt t="34786" x="8212138" y="2863850"/>
          <p14:tracePt t="34802" x="8204200" y="2863850"/>
          <p14:tracePt t="34803" x="8194675" y="2863850"/>
          <p14:tracePt t="34815" x="8169275" y="2871788"/>
          <p14:tracePt t="34832" x="8135938" y="2879725"/>
          <p14:tracePt t="34849" x="8093075" y="2889250"/>
          <p14:tracePt t="34866" x="8058150" y="2897188"/>
          <p14:tracePt t="34882" x="8015288" y="2906713"/>
          <p14:tracePt t="34899" x="7929563" y="2906713"/>
          <p14:tracePt t="34916" x="7783513" y="2922588"/>
          <p14:tracePt t="34933" x="7621588" y="2932113"/>
          <p14:tracePt t="34949" x="7372350" y="2932113"/>
          <p14:tracePt t="34966" x="7150100" y="2922588"/>
          <p14:tracePt t="34983" x="6918325" y="2914650"/>
          <p14:tracePt t="35000" x="6746875" y="2914650"/>
          <p14:tracePt t="35016" x="6583363" y="2914650"/>
          <p14:tracePt t="35033" x="6265863" y="2914650"/>
          <p14:tracePt t="35050" x="6026150" y="2940050"/>
          <p14:tracePt t="35066" x="5803900" y="2949575"/>
          <p14:tracePt t="35084" x="5554663" y="2965450"/>
          <p14:tracePt t="35100" x="5280025" y="3000375"/>
          <p14:tracePt t="35117" x="5075238" y="3025775"/>
          <p14:tracePt t="35133" x="4894263" y="3060700"/>
          <p14:tracePt t="35150" x="4749800" y="3103563"/>
          <p14:tracePt t="35167" x="4568825" y="3154363"/>
          <p14:tracePt t="35184" x="4440238" y="3197225"/>
          <p14:tracePt t="35200" x="4278313" y="3232150"/>
          <p14:tracePt t="35200" x="4208463" y="3249613"/>
          <p14:tracePt t="35218" x="4054475" y="3257550"/>
          <p14:tracePt t="35234" x="3865563" y="3275013"/>
          <p14:tracePt t="35251" x="3721100" y="3282950"/>
          <p14:tracePt t="35267" x="3617913" y="3292475"/>
          <p14:tracePt t="35284" x="3600450" y="3292475"/>
          <p14:tracePt t="35354" x="3592513" y="3292475"/>
          <p14:tracePt t="35367" x="3522663" y="3292475"/>
          <p14:tracePt t="35385" x="3171825" y="3292475"/>
          <p14:tracePt t="35402" x="2932113" y="3282950"/>
          <p14:tracePt t="35418" x="2708275" y="3282950"/>
          <p14:tracePt t="35435" x="2622550" y="3265488"/>
          <p14:tracePt t="35452" x="2614613" y="3265488"/>
          <p14:tracePt t="35469" x="2614613" y="3232150"/>
          <p14:tracePt t="35485" x="2614613" y="3214688"/>
          <p14:tracePt t="35502" x="2614613" y="3206750"/>
          <p14:tracePt t="35519" x="2614613" y="3197225"/>
          <p14:tracePt t="35536" x="2597150" y="3197225"/>
          <p14:tracePt t="35552" x="2589213" y="3197225"/>
          <p14:tracePt t="35569" x="2571750" y="3214688"/>
          <p14:tracePt t="35586" x="2536825" y="3249613"/>
          <p14:tracePt t="35603" x="2528888" y="3265488"/>
          <p14:tracePt t="35642" x="2536825" y="3265488"/>
          <p14:tracePt t="35653" x="2546350" y="3265488"/>
          <p14:tracePt t="35670" x="2546350" y="3257550"/>
          <p14:tracePt t="35688" x="2546350" y="3240088"/>
          <p14:tracePt t="35704" x="2546350" y="3222625"/>
          <p14:tracePt t="35726" x="2546350" y="3214688"/>
          <p14:tracePt t="35786" x="2554288" y="3222625"/>
          <p14:tracePt t="35794" x="2571750" y="3240088"/>
          <p14:tracePt t="35810" x="2589213" y="3240088"/>
          <p14:tracePt t="35822" x="2606675" y="3240088"/>
          <p14:tracePt t="35838" x="2640013" y="3222625"/>
          <p14:tracePt t="35855" x="2700338" y="3179763"/>
          <p14:tracePt t="35872" x="2786063" y="3136900"/>
          <p14:tracePt t="35889" x="2863850" y="3094038"/>
          <p14:tracePt t="35905" x="2922588" y="3068638"/>
          <p14:tracePt t="35905" x="2949575" y="3060700"/>
          <p14:tracePt t="35922" x="2992438" y="3051175"/>
          <p14:tracePt t="35939" x="3000375" y="3043238"/>
          <p14:tracePt t="35978" x="3000375" y="3035300"/>
          <p14:tracePt t="35986" x="3008313" y="3025775"/>
          <p14:tracePt t="36006" x="3017838" y="3000375"/>
          <p14:tracePt t="36023" x="3017838" y="2982913"/>
          <p14:tracePt t="36039" x="3017838" y="2965450"/>
          <p14:tracePt t="36056" x="3017838" y="2957513"/>
          <p14:tracePt t="36073" x="3017838" y="2940050"/>
          <p14:tracePt t="36090" x="3017838" y="2906713"/>
          <p14:tracePt t="36107" x="3008313" y="2897188"/>
          <p14:tracePt t="36123" x="2982913" y="2846388"/>
          <p14:tracePt t="36140" x="2965450" y="2794000"/>
          <p14:tracePt t="36157" x="2932113" y="2760663"/>
          <p14:tracePt t="36174" x="2914650" y="2725738"/>
          <p14:tracePt t="36190" x="2897188" y="2717800"/>
          <p14:tracePt t="36207" x="2871788" y="2708275"/>
          <p14:tracePt t="36224" x="2828925" y="2700338"/>
          <p14:tracePt t="36241" x="2751138" y="2700338"/>
          <p14:tracePt t="36257" x="2665413" y="2700338"/>
          <p14:tracePt t="36274" x="2589213" y="2700338"/>
          <p14:tracePt t="36291" x="2563813" y="2700338"/>
          <p14:tracePt t="36307" x="2554288" y="2700338"/>
          <p14:tracePt t="36324" x="2546350" y="2700338"/>
          <p14:tracePt t="36341" x="2536825" y="2700338"/>
          <p14:tracePt t="36358" x="2511425" y="2717800"/>
          <p14:tracePt t="36374" x="2408238" y="2768600"/>
          <p14:tracePt t="36392" x="2246313" y="2846388"/>
          <p14:tracePt t="36408" x="2117725" y="2922588"/>
          <p14:tracePt t="36425" x="1997075" y="3008313"/>
          <p14:tracePt t="36441" x="1963738" y="3025775"/>
          <p14:tracePt t="36441" x="1954213" y="3035300"/>
          <p14:tracePt t="36555" x="1946275" y="3035300"/>
          <p14:tracePt t="36556" x="1946275" y="3043238"/>
          <p14:tracePt t="36579" x="1946275" y="3078163"/>
          <p14:tracePt t="36593" x="1954213" y="3111500"/>
          <p14:tracePt t="36609" x="1971675" y="3136900"/>
          <p14:tracePt t="36609" x="1979613" y="3154363"/>
          <p14:tracePt t="36627" x="1989138" y="3171825"/>
          <p14:tracePt t="36643" x="2006600" y="3179763"/>
          <p14:tracePt t="36659" x="2014538" y="3189288"/>
          <p14:tracePt t="36676" x="2039938" y="3206750"/>
          <p14:tracePt t="36693" x="2074863" y="3240088"/>
          <p14:tracePt t="36710" x="2108200" y="3282950"/>
          <p14:tracePt t="36726" x="2160588" y="3325813"/>
          <p14:tracePt t="36744" x="2211388" y="3368675"/>
          <p14:tracePt t="36760" x="2246313" y="3394075"/>
          <p14:tracePt t="36777" x="2271713" y="3403600"/>
          <p14:tracePt t="36811" x="2279650" y="3403600"/>
          <p14:tracePt t="36811" x="2289175" y="3403600"/>
          <p14:tracePt t="36827" x="2297113" y="3403600"/>
          <p14:tracePt t="36844" x="2332038" y="3403600"/>
          <p14:tracePt t="36860" x="2374900" y="3403600"/>
          <p14:tracePt t="36877" x="2425700" y="3403600"/>
          <p14:tracePt t="36894" x="2478088" y="3403600"/>
          <p14:tracePt t="36911" x="2520950" y="3386138"/>
          <p14:tracePt t="36927" x="2546350" y="3368675"/>
          <p14:tracePt t="36944" x="2554288" y="3360738"/>
          <p14:tracePt t="36961" x="2554288" y="3351213"/>
          <p14:tracePt t="36978" x="2563813" y="3317875"/>
          <p14:tracePt t="36995" x="2589213" y="3300413"/>
          <p14:tracePt t="37011" x="2614613" y="3275013"/>
          <p14:tracePt t="37028" x="2640013" y="3232150"/>
          <p14:tracePt t="37045" x="2665413" y="3206750"/>
          <p14:tracePt t="37062" x="2692400" y="3179763"/>
          <p14:tracePt t="37078" x="2692400" y="3154363"/>
          <p14:tracePt t="37095" x="2700338" y="3128963"/>
          <p14:tracePt t="37112" x="2700338" y="3086100"/>
          <p14:tracePt t="37129" x="2708275" y="3078163"/>
          <p14:tracePt t="37145" x="2708275" y="3060700"/>
          <p14:tracePt t="37194" x="2700338" y="3060700"/>
          <p14:tracePt t="37219" x="2692400" y="3060700"/>
          <p14:tracePt t="37258" x="2682875" y="3060700"/>
          <p14:tracePt t="37279" x="2674938" y="3060700"/>
          <p14:tracePt t="37280" x="2649538" y="3060700"/>
          <p14:tracePt t="37296" x="2589213" y="3060700"/>
          <p14:tracePt t="37313" x="2528888" y="3068638"/>
          <p14:tracePt t="37329" x="2357438" y="3163888"/>
          <p14:tracePt t="37347" x="2246313" y="3222625"/>
          <p14:tracePt t="37363" x="2168525" y="3282950"/>
          <p14:tracePt t="37380" x="2151063" y="3300413"/>
          <p14:tracePt t="37963" x="2160588" y="3300413"/>
          <p14:tracePt t="37968" x="2185988" y="3300413"/>
          <p14:tracePt t="37984" x="2246313" y="3308350"/>
          <p14:tracePt t="38000" x="2332038" y="3325813"/>
          <p14:tracePt t="38017" x="2408238" y="3335338"/>
          <p14:tracePt t="38032" x="2478088" y="3335338"/>
          <p14:tracePt t="38049" x="2493963" y="3335338"/>
          <p14:tracePt t="38065" x="2503488" y="3335338"/>
          <p14:tracePt t="38104" x="2511425" y="3335338"/>
          <p14:tracePt t="38128" x="2520950" y="3335338"/>
          <p14:tracePt t="38168" x="2528888" y="3335338"/>
          <p14:tracePt t="38257" x="2536825" y="3335338"/>
          <p14:tracePt t="38263" x="2571750" y="3335338"/>
          <p14:tracePt t="38284" x="2614613" y="3335338"/>
          <p14:tracePt t="38300" x="2674938" y="3325813"/>
          <p14:tracePt t="38317" x="2778125" y="3308350"/>
          <p14:tracePt t="38334" x="2871788" y="3282950"/>
          <p14:tracePt t="38350" x="2965450" y="3249613"/>
          <p14:tracePt t="38367" x="3025775" y="3214688"/>
          <p14:tracePt t="38384" x="3068638" y="3206750"/>
          <p14:tracePt t="38384" x="3086100" y="3206750"/>
          <p14:tracePt t="38400" x="3136900" y="3206750"/>
          <p14:tracePt t="38417" x="3189288" y="3206750"/>
          <p14:tracePt t="38434" x="3300413" y="3249613"/>
          <p14:tracePt t="38450" x="3403600" y="3275013"/>
          <p14:tracePt t="38467" x="3522663" y="3292475"/>
          <p14:tracePt t="38484" x="3608388" y="3292475"/>
          <p14:tracePt t="38501" x="3668713" y="3292475"/>
          <p14:tracePt t="38517" x="3703638" y="3292475"/>
          <p14:tracePt t="38534" x="3736975" y="3292475"/>
          <p14:tracePt t="38551" x="3763963" y="3292475"/>
          <p14:tracePt t="38568" x="3797300" y="3292475"/>
          <p14:tracePt t="38584" x="3840163" y="3300413"/>
          <p14:tracePt t="38601" x="3857625" y="3300413"/>
          <p14:tracePt t="38618" x="3908425" y="3300413"/>
          <p14:tracePt t="38635" x="3951288" y="3292475"/>
          <p14:tracePt t="38652" x="3994150" y="3265488"/>
          <p14:tracePt t="38668" x="4021138" y="3249613"/>
          <p14:tracePt t="38685" x="4046538" y="3240088"/>
          <p14:tracePt t="38702" x="4054475" y="3232150"/>
          <p14:tracePt t="38719" x="4064000" y="3232150"/>
          <p14:tracePt t="38760" x="4071938" y="3232150"/>
          <p14:tracePt t="38767" x="4089400" y="3232150"/>
          <p14:tracePt t="38786" x="4106863" y="3232150"/>
          <p14:tracePt t="38802" x="4114800" y="3232150"/>
          <p14:tracePt t="38819" x="4114800" y="3222625"/>
          <p14:tracePt t="40136" x="4106863" y="3222625"/>
          <p14:tracePt t="40176" x="4097338" y="3232150"/>
          <p14:tracePt t="40208" x="4089400" y="3232150"/>
          <p14:tracePt t="40227" x="4071938" y="3240088"/>
          <p14:tracePt t="40228" x="4003675" y="3257550"/>
          <p14:tracePt t="40244" x="3908425" y="3265488"/>
          <p14:tracePt t="40260" x="3779838" y="3265488"/>
          <p14:tracePt t="40277" x="3625850" y="3275013"/>
          <p14:tracePt t="40294" x="3506788" y="3292475"/>
          <p14:tracePt t="40311" x="3386138" y="3308350"/>
          <p14:tracePt t="40327" x="3189288" y="3325813"/>
          <p14:tracePt t="40345" x="2992438" y="3325813"/>
          <p14:tracePt t="40361" x="2786063" y="3325813"/>
          <p14:tracePt t="40378" x="2554288" y="3335338"/>
          <p14:tracePt t="40394" x="2408238" y="3335338"/>
          <p14:tracePt t="40411" x="2382838" y="3335338"/>
          <p14:tracePt t="40464" x="2392363" y="3335338"/>
          <p14:tracePt t="40481" x="2392363" y="3325813"/>
          <p14:tracePt t="40481" x="2392363" y="3317875"/>
          <p14:tracePt t="40495" x="2392363" y="3300413"/>
          <p14:tracePt t="40512" x="2392363" y="3292475"/>
          <p14:tracePt t="40528" x="2382838" y="3292475"/>
          <p14:tracePt t="40576" x="2382838" y="3300413"/>
          <p14:tracePt t="40595" x="2374900" y="3308350"/>
          <p14:tracePt t="40648" x="2382838" y="3308350"/>
          <p14:tracePt t="40736" x="2374900" y="3308350"/>
          <p14:tracePt t="40747" x="2365375" y="3308350"/>
          <p14:tracePt t="40840" x="2365375" y="3300413"/>
          <p14:tracePt t="40864" x="2365375" y="3292475"/>
          <p14:tracePt t="40921" x="2357438" y="3292475"/>
          <p14:tracePt t="41104" x="2349500" y="3292475"/>
          <p14:tracePt t="41121" x="2339975" y="3292475"/>
          <p14:tracePt t="41544" x="2349500" y="3282950"/>
          <p14:tracePt t="41553" x="2357438" y="3282950"/>
          <p14:tracePt t="41567" x="2382838" y="3282950"/>
          <p14:tracePt t="41585" x="2435225" y="3275013"/>
          <p14:tracePt t="41601" x="2493963" y="3275013"/>
          <p14:tracePt t="41618" x="2640013" y="3275013"/>
          <p14:tracePt t="41634" x="2786063" y="3275013"/>
          <p14:tracePt t="41651" x="2957513" y="3265488"/>
          <p14:tracePt t="41668" x="3094038" y="3257550"/>
          <p14:tracePt t="41685" x="3249613" y="3249613"/>
          <p14:tracePt t="41701" x="3360738" y="3240088"/>
          <p14:tracePt t="41718" x="3514725" y="3232150"/>
          <p14:tracePt t="41735" x="3678238" y="3240088"/>
          <p14:tracePt t="41752" x="4021138" y="3325813"/>
          <p14:tracePt t="41768" x="4157663" y="3343275"/>
          <p14:tracePt t="41785" x="4268788" y="3351213"/>
          <p14:tracePt t="41802" x="4329113" y="3351213"/>
          <p14:tracePt t="41819" x="4346575" y="3351213"/>
          <p14:tracePt t="41905" x="4354513" y="3351213"/>
          <p14:tracePt t="41906" x="4364038" y="3351213"/>
          <p14:tracePt t="41920" x="4379913" y="3351213"/>
          <p14:tracePt t="41936" x="4406900" y="3351213"/>
          <p14:tracePt t="41953" x="4440238" y="3351213"/>
          <p14:tracePt t="41970" x="4475163" y="3325813"/>
          <p14:tracePt t="41986" x="4500563" y="3308350"/>
          <p14:tracePt t="42003" x="4525963" y="3292475"/>
          <p14:tracePt t="42020" x="4525963" y="3282950"/>
          <p14:tracePt t="42088" x="4535488" y="3282950"/>
          <p14:tracePt t="42112" x="4543425" y="3282950"/>
          <p14:tracePt t="42121" x="4551363" y="3282950"/>
          <p14:tracePt t="42176" x="4560888" y="3282950"/>
          <p14:tracePt t="42218" x="4568825" y="3282950"/>
          <p14:tracePt t="42237" x="4578350" y="3282950"/>
          <p14:tracePt t="42238" x="4603750" y="3282950"/>
          <p14:tracePt t="42254" x="4621213" y="3275013"/>
          <p14:tracePt t="42271" x="4637088" y="3275013"/>
          <p14:tracePt t="42288" x="4646613" y="3275013"/>
          <p14:tracePt t="42376" x="4654550" y="3275013"/>
          <p14:tracePt t="42424" x="4664075" y="3275013"/>
          <p14:tracePt t="42438" x="4672013" y="3275013"/>
          <p14:tracePt t="42455" x="4679950" y="3275013"/>
          <p14:tracePt t="42456" x="4697413" y="3275013"/>
          <p14:tracePt t="42472" x="4722813" y="3275013"/>
          <p14:tracePt t="42489" x="4749800" y="3265488"/>
          <p14:tracePt t="42506" x="4783138" y="3257550"/>
          <p14:tracePt t="42522" x="4835525" y="3240088"/>
          <p14:tracePt t="42539" x="4878388" y="3232150"/>
          <p14:tracePt t="42556" x="4929188" y="3222625"/>
          <p14:tracePt t="42573" x="4979988" y="3214688"/>
          <p14:tracePt t="42589" x="5057775" y="3206750"/>
          <p14:tracePt t="42606" x="5151438" y="3197225"/>
          <p14:tracePt t="42623" x="5264150" y="3179763"/>
          <p14:tracePt t="42640" x="5443538" y="3171825"/>
          <p14:tracePt t="42656" x="5537200" y="3163888"/>
          <p14:tracePt t="42674" x="5649913" y="3163888"/>
          <p14:tracePt t="42690" x="5726113" y="3163888"/>
          <p14:tracePt t="42707" x="5829300" y="3163888"/>
          <p14:tracePt t="42723" x="5889625" y="3163888"/>
          <p14:tracePt t="42740" x="5975350" y="3163888"/>
          <p14:tracePt t="42757" x="6035675" y="3163888"/>
          <p14:tracePt t="42774" x="6103938" y="3163888"/>
          <p14:tracePt t="42790" x="6172200" y="3171825"/>
          <p14:tracePt t="42807" x="6292850" y="3214688"/>
          <p14:tracePt t="42824" x="6515100" y="3292475"/>
          <p14:tracePt t="42841" x="6669088" y="3335338"/>
          <p14:tracePt t="42857" x="6823075" y="3351213"/>
          <p14:tracePt t="42874" x="6908800" y="3351213"/>
          <p14:tracePt t="42891" x="6978650" y="3351213"/>
          <p14:tracePt t="42908" x="6994525" y="3351213"/>
          <p14:tracePt t="42925" x="7004050" y="3343275"/>
          <p14:tracePt t="42992" x="6994525" y="3343275"/>
          <p14:tracePt t="43000" x="6978650" y="3360738"/>
          <p14:tracePt t="43008" x="6926263" y="3368675"/>
          <p14:tracePt t="43025" x="6840538" y="3386138"/>
          <p14:tracePt t="43042" x="6729413" y="3386138"/>
          <p14:tracePt t="43059" x="6557963" y="3386138"/>
          <p14:tracePt t="43075" x="6411913" y="3351213"/>
          <p14:tracePt t="43092" x="6249988" y="3317875"/>
          <p14:tracePt t="43109" x="6111875" y="3308350"/>
          <p14:tracePt t="43126" x="5864225" y="3282950"/>
          <p14:tracePt t="43142" x="5589588" y="3275013"/>
          <p14:tracePt t="43159" x="5168900" y="3249613"/>
          <p14:tracePt t="43176" x="4783138" y="3222625"/>
          <p14:tracePt t="43193" x="4679950" y="3206750"/>
          <p14:tracePt t="43209" x="4664075" y="3206750"/>
          <p14:tracePt t="43248" x="4664075" y="3197225"/>
          <p14:tracePt t="43262" x="4664075" y="3189288"/>
          <p14:tracePt t="43277" x="4664075" y="3179763"/>
          <p14:tracePt t="43352" x="4672013" y="3179763"/>
          <p14:tracePt t="43824" x="4679950" y="3179763"/>
          <p14:tracePt t="43832" x="4679950" y="3189288"/>
          <p14:tracePt t="43840" x="4689475" y="3189288"/>
          <p14:tracePt t="43848" x="4697413" y="3189288"/>
          <p14:tracePt t="43880" x="4706938" y="3189288"/>
          <p14:tracePt t="43881" x="4714875" y="3189288"/>
          <p14:tracePt t="43897" x="4749800" y="3189288"/>
          <p14:tracePt t="43913" x="4808538" y="3189288"/>
          <p14:tracePt t="43930" x="4937125" y="3189288"/>
          <p14:tracePt t="43947" x="5092700" y="3197225"/>
          <p14:tracePt t="43963" x="5280025" y="3197225"/>
          <p14:tracePt t="43980" x="5408613" y="3197225"/>
          <p14:tracePt t="43997" x="5486400" y="3197225"/>
          <p14:tracePt t="44014" x="5521325" y="3179763"/>
          <p14:tracePt t="44030" x="5546725" y="3179763"/>
          <p14:tracePt t="44047" x="5564188" y="3179763"/>
          <p14:tracePt t="44064" x="5589588" y="3179763"/>
          <p14:tracePt t="44081" x="5640388" y="3189288"/>
          <p14:tracePt t="44097" x="5683250" y="3197225"/>
          <p14:tracePt t="44114" x="5778500" y="3206750"/>
          <p14:tracePt t="44131" x="5854700" y="3197225"/>
          <p14:tracePt t="44148" x="5922963" y="3171825"/>
          <p14:tracePt t="44164" x="5975350" y="3146425"/>
          <p14:tracePt t="44181" x="6000750" y="3121025"/>
          <p14:tracePt t="44198" x="6008688" y="3111500"/>
          <p14:tracePt t="44272" x="6018213" y="3121025"/>
          <p14:tracePt t="44280" x="6026150" y="3128963"/>
          <p14:tracePt t="44344" x="6035675" y="3128963"/>
          <p14:tracePt t="44352" x="6035675" y="3121025"/>
          <p14:tracePt t="44366" x="6035675" y="3111500"/>
          <p14:tracePt t="46265" x="0" y="0"/>
        </p14:tracePtLst>
        <p14:tracePtLst>
          <p14:tracePt t="52399" x="2332038" y="4679950"/>
          <p14:tracePt t="52496" x="2322513" y="4679950"/>
          <p14:tracePt t="52704" x="2314575" y="4679950"/>
          <p14:tracePt t="52736" x="2306638" y="4679950"/>
          <p14:tracePt t="52760" x="2297113" y="4679950"/>
          <p14:tracePt t="52776" x="2263775" y="4689475"/>
          <p14:tracePt t="52795" x="2236788" y="4689475"/>
          <p14:tracePt t="52812" x="2203450" y="4697413"/>
          <p14:tracePt t="52828" x="2193925" y="4697413"/>
          <p14:tracePt t="52863" x="2185988" y="4697413"/>
          <p14:tracePt t="52888" x="2178050" y="4689475"/>
          <p14:tracePt t="52896" x="2108200" y="4654550"/>
          <p14:tracePt t="52912" x="2006600" y="4611688"/>
          <p14:tracePt t="52928" x="1878013" y="4578350"/>
          <p14:tracePt t="52946" x="1782763" y="4560888"/>
          <p14:tracePt t="52962" x="1749425" y="4543425"/>
          <p14:tracePt t="53008" x="1757363" y="4543425"/>
          <p14:tracePt t="53016" x="1765300" y="4535488"/>
          <p14:tracePt t="53032" x="1782763" y="4518025"/>
          <p14:tracePt t="53046" x="1782763" y="4500563"/>
          <p14:tracePt t="53063" x="1800225" y="4492625"/>
          <p14:tracePt t="53369" x="1808163" y="4483100"/>
          <p14:tracePt t="53417" x="1817688" y="4483100"/>
          <p14:tracePt t="53457" x="1825625" y="4483100"/>
          <p14:tracePt t="53473" x="1835150" y="4483100"/>
          <p14:tracePt t="53483" x="1843088" y="4475163"/>
          <p14:tracePt t="53499" x="1851025" y="4475163"/>
          <p14:tracePt t="53516" x="1860550" y="4475163"/>
          <p14:tracePt t="53533" x="1868488" y="4475163"/>
          <p14:tracePt t="53550" x="1885950" y="4475163"/>
          <p14:tracePt t="53566" x="1911350" y="4475163"/>
          <p14:tracePt t="53583" x="1928813" y="4475163"/>
          <p14:tracePt t="53600" x="1954213" y="4475163"/>
          <p14:tracePt t="53617" x="1979613" y="4475163"/>
          <p14:tracePt t="53633" x="2006600" y="4475163"/>
          <p14:tracePt t="53650" x="2022475" y="4475163"/>
          <p14:tracePt t="53667" x="2039938" y="4475163"/>
          <p14:tracePt t="53684" x="2065338" y="4475163"/>
          <p14:tracePt t="53700" x="2082800" y="4475163"/>
          <p14:tracePt t="53717" x="2100263" y="4475163"/>
          <p14:tracePt t="53734" x="2135188" y="4483100"/>
          <p14:tracePt t="53751" x="2168525" y="4492625"/>
          <p14:tracePt t="53767" x="2220913" y="4492625"/>
          <p14:tracePt t="53784" x="2314575" y="4492625"/>
          <p14:tracePt t="53801" x="2374900" y="4492625"/>
          <p14:tracePt t="53818" x="2443163" y="4492625"/>
          <p14:tracePt t="53835" x="2493963" y="4483100"/>
          <p14:tracePt t="53851" x="2528888" y="4483100"/>
          <p14:tracePt t="53868" x="2546350" y="4475163"/>
          <p14:tracePt t="53885" x="2571750" y="4475163"/>
          <p14:tracePt t="53902" x="2606675" y="4475163"/>
          <p14:tracePt t="53918" x="2657475" y="4475163"/>
          <p14:tracePt t="53935" x="2717800" y="4475163"/>
          <p14:tracePt t="53952" x="2778125" y="4475163"/>
          <p14:tracePt t="53952" x="2820988" y="4475163"/>
          <p14:tracePt t="53969" x="2889250" y="4475163"/>
          <p14:tracePt t="53985" x="2949575" y="4475163"/>
          <p14:tracePt t="54002" x="2982913" y="4475163"/>
          <p14:tracePt t="54019" x="3035300" y="4475163"/>
          <p14:tracePt t="54035" x="3068638" y="4475163"/>
          <p14:tracePt t="54052" x="3094038" y="4475163"/>
          <p14:tracePt t="54069" x="3136900" y="4475163"/>
          <p14:tracePt t="54086" x="3179763" y="4475163"/>
          <p14:tracePt t="54102" x="3265488" y="4465638"/>
          <p14:tracePt t="54119" x="3325813" y="4465638"/>
          <p14:tracePt t="54136" x="3436938" y="4457700"/>
          <p14:tracePt t="54153" x="3489325" y="4457700"/>
          <p14:tracePt t="54169" x="3549650" y="4449763"/>
          <p14:tracePt t="54186" x="3600450" y="4449763"/>
          <p14:tracePt t="54203" x="3651250" y="4449763"/>
          <p14:tracePt t="54220" x="3703638" y="4457700"/>
          <p14:tracePt t="54236" x="3754438" y="4457700"/>
          <p14:tracePt t="54253" x="3789363" y="4457700"/>
          <p14:tracePt t="54270" x="3814763" y="4457700"/>
          <p14:tracePt t="54287" x="3822700" y="4449763"/>
          <p14:tracePt t="54303" x="3832225" y="4440238"/>
          <p14:tracePt t="56137" x="3822700" y="4440238"/>
          <p14:tracePt t="56146" x="3814763" y="4440238"/>
          <p14:tracePt t="56296" x="3806825" y="4449763"/>
          <p14:tracePt t="56318" x="3797300" y="4449763"/>
          <p14:tracePt t="56353" x="3789363" y="4449763"/>
          <p14:tracePt t="56368" x="3789363" y="4457700"/>
          <p14:tracePt t="56376" x="3771900" y="4457700"/>
          <p14:tracePt t="56382" x="3754438" y="4465638"/>
          <p14:tracePt t="56398" x="3703638" y="4483100"/>
          <p14:tracePt t="56415" x="3617913" y="4492625"/>
          <p14:tracePt t="56432" x="3368675" y="4543425"/>
          <p14:tracePt t="56449" x="3206750" y="4560888"/>
          <p14:tracePt t="56465" x="2992438" y="4586288"/>
          <p14:tracePt t="56482" x="2846388" y="4603750"/>
          <p14:tracePt t="56499" x="2708275" y="4621213"/>
          <p14:tracePt t="56516" x="2632075" y="4629150"/>
          <p14:tracePt t="56533" x="2563813" y="4629150"/>
          <p14:tracePt t="56549" x="2511425" y="4637088"/>
          <p14:tracePt t="56566" x="2460625" y="4637088"/>
          <p14:tracePt t="56583" x="2408238" y="4637088"/>
          <p14:tracePt t="56599" x="2357438" y="4637088"/>
          <p14:tracePt t="56616" x="2349500" y="4637088"/>
          <p14:tracePt t="56688" x="2349500" y="4629150"/>
          <p14:tracePt t="56701" x="2339975" y="4629150"/>
          <p14:tracePt t="56717" x="2332038" y="4629150"/>
          <p14:tracePt t="56734" x="2322513" y="4629150"/>
          <p14:tracePt t="56750" x="2306638" y="4629150"/>
          <p14:tracePt t="56767" x="2279650" y="4629150"/>
          <p14:tracePt t="56784" x="2271713" y="4629150"/>
          <p14:tracePt t="56824" x="2279650" y="4621213"/>
          <p14:tracePt t="56827" x="2279650" y="4586288"/>
          <p14:tracePt t="56834" x="2279650" y="4560888"/>
          <p14:tracePt t="56851" x="2279650" y="4525963"/>
          <p14:tracePt t="56868" x="2279650" y="4508500"/>
          <p14:tracePt t="56884" x="2271713" y="4500563"/>
          <p14:tracePt t="56901" x="2263775" y="4500563"/>
          <p14:tracePt t="56918" x="2254250" y="4500563"/>
          <p14:tracePt t="57025" x="2254250" y="4492625"/>
          <p14:tracePt t="57040" x="2263775" y="4492625"/>
          <p14:tracePt t="57048" x="2263775" y="4483100"/>
          <p14:tracePt t="57857" x="2254250" y="4483100"/>
          <p14:tracePt t="57864" x="2254250" y="4492625"/>
          <p14:tracePt t="57864" x="2254250" y="4500563"/>
          <p14:tracePt t="57881" x="2254250" y="4518025"/>
          <p14:tracePt t="57890" x="2246313" y="4551363"/>
          <p14:tracePt t="57907" x="2236788" y="4603750"/>
          <p14:tracePt t="57924" x="2220913" y="4679950"/>
          <p14:tracePt t="57940" x="2211388" y="4765675"/>
          <p14:tracePt t="57957" x="2203450" y="4878388"/>
          <p14:tracePt t="57974" x="2203450" y="4989513"/>
          <p14:tracePt t="57990" x="2211388" y="5083175"/>
          <p14:tracePt t="58007" x="2228850" y="5194300"/>
          <p14:tracePt t="58024" x="2246313" y="5307013"/>
          <p14:tracePt t="58041" x="2246313" y="5349875"/>
          <p14:tracePt t="58057" x="2246313" y="5383213"/>
          <p14:tracePt t="58074" x="2246313" y="5392738"/>
          <p14:tracePt t="58091" x="2246313" y="5408613"/>
          <p14:tracePt t="58108" x="2246313" y="5418138"/>
          <p14:tracePt t="58124" x="2246313" y="5426075"/>
          <p14:tracePt t="58141" x="2246313" y="5435600"/>
          <p14:tracePt t="58158" x="2246313" y="5461000"/>
          <p14:tracePt t="58175" x="2246313" y="5486400"/>
          <p14:tracePt t="58191" x="2246313" y="5511800"/>
          <p14:tracePt t="58191" x="2246313" y="5529263"/>
          <p14:tracePt t="58208" x="2246313" y="5572125"/>
          <p14:tracePt t="58225" x="2246313" y="5614988"/>
          <p14:tracePt t="58241" x="2246313" y="5657850"/>
          <p14:tracePt t="58258" x="2246313" y="5700713"/>
          <p14:tracePt t="58275" x="2246313" y="5718175"/>
          <p14:tracePt t="58292" x="2246313" y="5726113"/>
          <p14:tracePt t="58792" x="2236788" y="5726113"/>
          <p14:tracePt t="60000" x="2228850" y="5726113"/>
          <p14:tracePt t="60008" x="2220913" y="5726113"/>
          <p14:tracePt t="60018" x="2185988" y="5726113"/>
          <p14:tracePt t="60035" x="2135188" y="5726113"/>
          <p14:tracePt t="60052" x="2082800" y="5726113"/>
          <p14:tracePt t="60068" x="2049463" y="5726113"/>
          <p14:tracePt t="60086" x="2022475" y="5726113"/>
          <p14:tracePt t="60168" x="2014538" y="5726113"/>
          <p14:tracePt t="60177" x="2006600" y="5726113"/>
          <p14:tracePt t="60186" x="1963738" y="5726113"/>
          <p14:tracePt t="60202" x="1911350" y="5726113"/>
          <p14:tracePt t="60220" x="1868488" y="5726113"/>
          <p14:tracePt t="60236" x="1851025" y="5726113"/>
          <p14:tracePt t="60280" x="1860550" y="5708650"/>
          <p14:tracePt t="60296" x="1868488" y="5692775"/>
          <p14:tracePt t="60304" x="1878013" y="5675313"/>
          <p14:tracePt t="60319" x="1878013" y="5649913"/>
          <p14:tracePt t="60336" x="1868488" y="5640388"/>
          <p14:tracePt t="60353" x="1860550" y="5640388"/>
          <p14:tracePt t="60370" x="1843088" y="5640388"/>
          <p14:tracePt t="60386" x="1817688" y="5665788"/>
          <p14:tracePt t="60403" x="1782763" y="5708650"/>
          <p14:tracePt t="60420" x="1765300" y="5726113"/>
          <p14:tracePt t="60472" x="1765300" y="5718175"/>
          <p14:tracePt t="60480" x="1774825" y="5692775"/>
          <p14:tracePt t="60488" x="1782763" y="5657850"/>
          <p14:tracePt t="60504" x="1782763" y="5622925"/>
          <p14:tracePt t="60521" x="1782763" y="5614988"/>
          <p14:tracePt t="60537" x="1774825" y="5614988"/>
          <p14:tracePt t="60656" x="1774825" y="5607050"/>
          <p14:tracePt t="60657" x="1774825" y="5597525"/>
          <p14:tracePt t="60671" x="1774825" y="5589588"/>
          <p14:tracePt t="60689" x="1774825" y="5580063"/>
          <p14:tracePt t="60800" x="1782763" y="5580063"/>
          <p14:tracePt t="60808" x="1817688" y="5572125"/>
          <p14:tracePt t="60823" x="1860550" y="5546725"/>
          <p14:tracePt t="60839" x="1903413" y="5521325"/>
          <p14:tracePt t="60857" x="1911350" y="5503863"/>
          <p14:tracePt t="60928" x="1920875" y="5503863"/>
          <p14:tracePt t="60938" x="1963738" y="5521325"/>
          <p14:tracePt t="60957" x="2039938" y="5546725"/>
          <p14:tracePt t="60973" x="2100263" y="5554663"/>
          <p14:tracePt t="60990" x="2151063" y="5554663"/>
          <p14:tracePt t="61007" x="2160588" y="5554663"/>
          <p14:tracePt t="61023" x="2160588" y="5546725"/>
          <p14:tracePt t="61104" x="2160588" y="5554663"/>
          <p14:tracePt t="61105" x="2160588" y="5572125"/>
          <p14:tracePt t="61208" x="2160588" y="5564188"/>
          <p14:tracePt t="61216" x="2160588" y="5554663"/>
          <p14:tracePt t="61512" x="2168525" y="5554663"/>
          <p14:tracePt t="61516" x="2178050" y="5554663"/>
          <p14:tracePt t="61544" x="2185988" y="5554663"/>
          <p14:tracePt t="61584" x="2193925" y="5554663"/>
          <p14:tracePt t="61600" x="2211388" y="5554663"/>
          <p14:tracePt t="61608" x="2263775" y="5564188"/>
          <p14:tracePt t="61626" x="2339975" y="5589588"/>
          <p14:tracePt t="61643" x="2408238" y="5589588"/>
          <p14:tracePt t="61660" x="2460625" y="5597525"/>
          <p14:tracePt t="61677" x="2511425" y="5607050"/>
          <p14:tracePt t="61693" x="2536825" y="5607050"/>
          <p14:tracePt t="61710" x="2571750" y="5607050"/>
          <p14:tracePt t="61727" x="2589213" y="5614988"/>
          <p14:tracePt t="61727" x="2597150" y="5614988"/>
          <p14:tracePt t="61744" x="2622550" y="5614988"/>
          <p14:tracePt t="61760" x="2657475" y="5614988"/>
          <p14:tracePt t="61777" x="2692400" y="5614988"/>
          <p14:tracePt t="61794" x="2735263" y="5614988"/>
          <p14:tracePt t="61811" x="2778125" y="5622925"/>
          <p14:tracePt t="61827" x="2811463" y="5622925"/>
          <p14:tracePt t="61844" x="2846388" y="5622925"/>
          <p14:tracePt t="61861" x="2863850" y="5622925"/>
          <p14:tracePt t="61878" x="2906713" y="5622925"/>
          <p14:tracePt t="61894" x="2949575" y="5622925"/>
          <p14:tracePt t="61911" x="3035300" y="5622925"/>
          <p14:tracePt t="61928" x="3128963" y="5640388"/>
          <p14:tracePt t="61945" x="3197225" y="5640388"/>
          <p14:tracePt t="61961" x="3275013" y="5640388"/>
          <p14:tracePt t="61978" x="3325813" y="5640388"/>
          <p14:tracePt t="61995" x="3368675" y="5640388"/>
          <p14:tracePt t="62012" x="3403600" y="5632450"/>
          <p14:tracePt t="62029" x="3429000" y="5622925"/>
          <p14:tracePt t="62045" x="3446463" y="5622925"/>
          <p14:tracePt t="62062" x="3479800" y="5622925"/>
          <p14:tracePt t="62079" x="3514725" y="5622925"/>
          <p14:tracePt t="62079" x="3532188" y="5622925"/>
          <p14:tracePt t="62096" x="3592513" y="5622925"/>
          <p14:tracePt t="62113" x="3651250" y="5622925"/>
          <p14:tracePt t="62129" x="3711575" y="5622925"/>
          <p14:tracePt t="62146" x="3771900" y="5622925"/>
          <p14:tracePt t="62163" x="3814763" y="5622925"/>
          <p14:tracePt t="62179" x="3832225" y="5614988"/>
          <p14:tracePt t="62196" x="3840163" y="5614988"/>
          <p14:tracePt t="62384" x="3822700" y="5614988"/>
          <p14:tracePt t="62385" x="3814763" y="5614988"/>
          <p14:tracePt t="62400" x="3736975" y="5632450"/>
          <p14:tracePt t="62415" x="3635375" y="5675313"/>
          <p14:tracePt t="62431" x="3471863" y="5700713"/>
          <p14:tracePt t="62448" x="3257550" y="5700713"/>
          <p14:tracePt t="62464" x="3154363" y="5700713"/>
          <p14:tracePt t="62481" x="3103563" y="5700713"/>
          <p14:tracePt t="62498" x="3068638" y="5700713"/>
          <p14:tracePt t="62515" x="3025775" y="5700713"/>
          <p14:tracePt t="62531" x="2957513" y="5700713"/>
          <p14:tracePt t="62548" x="2863850" y="5700713"/>
          <p14:tracePt t="62565" x="2794000" y="5700713"/>
          <p14:tracePt t="62582" x="2760663" y="5700713"/>
          <p14:tracePt t="64472" x="2768600" y="5700713"/>
          <p14:tracePt t="64496" x="2778125" y="5700713"/>
          <p14:tracePt t="64512" x="2786063" y="5700713"/>
          <p14:tracePt t="64536" x="2794000" y="5700713"/>
          <p14:tracePt t="64544" x="2811463" y="5700713"/>
          <p14:tracePt t="64559" x="2828925" y="5708650"/>
          <p14:tracePt t="64575" x="2836863" y="5708650"/>
          <p14:tracePt t="64592" x="2854325" y="5708650"/>
          <p14:tracePt t="64609" x="2863850" y="5718175"/>
          <p14:tracePt t="64626" x="2889250" y="5726113"/>
          <p14:tracePt t="64643" x="2922588" y="5743575"/>
          <p14:tracePt t="64659" x="2949575" y="5751513"/>
          <p14:tracePt t="64676" x="2982913" y="5768975"/>
          <p14:tracePt t="64693" x="3043238" y="5811838"/>
          <p14:tracePt t="64710" x="3111500" y="5854700"/>
          <p14:tracePt t="64726" x="3171825" y="5907088"/>
          <p14:tracePt t="64743" x="3222625" y="5975350"/>
          <p14:tracePt t="64760" x="3240088" y="5983288"/>
          <p14:tracePt t="64856" x="3249613" y="5992813"/>
          <p14:tracePt t="64881" x="3257550" y="5992813"/>
          <p14:tracePt t="64882" x="3257550" y="6000750"/>
          <p14:tracePt t="64894" x="3265488" y="6000750"/>
          <p14:tracePt t="64911" x="3275013" y="6000750"/>
          <p14:tracePt t="65008" x="3282950" y="6000750"/>
          <p14:tracePt t="65112" x="3292475" y="6008688"/>
          <p14:tracePt t="65142" x="3292475" y="6018213"/>
          <p14:tracePt t="65193" x="3292475" y="6026150"/>
          <p14:tracePt t="65968" x="3300413" y="6026150"/>
          <p14:tracePt t="65981" x="3282950" y="6008688"/>
          <p14:tracePt t="66000" x="3292475" y="6008688"/>
          <p14:tracePt t="66017" x="3300413" y="6000750"/>
          <p14:tracePt t="66034" x="3317875" y="6000750"/>
          <p14:tracePt t="66051" x="3317875" y="5992813"/>
          <p14:tracePt t="66067" x="3325813" y="5992813"/>
          <p14:tracePt t="66224" x="3335338" y="5992813"/>
          <p14:tracePt t="66236" x="3343275" y="5992813"/>
          <p14:tracePt t="66251" x="3351213" y="5983288"/>
          <p14:tracePt t="66268" x="3360738" y="5983288"/>
          <p14:tracePt t="66285" x="3368675" y="5975350"/>
          <p14:tracePt t="66302" x="3378200" y="5965825"/>
          <p14:tracePt t="66318" x="3386138" y="5957888"/>
          <p14:tracePt t="66335" x="3386138" y="5949950"/>
          <p14:tracePt t="66352" x="3394075" y="5940425"/>
          <p14:tracePt t="66369" x="3394075" y="5932488"/>
          <p14:tracePt t="66385" x="3394075" y="5922963"/>
          <p14:tracePt t="66402" x="3394075" y="5907088"/>
          <p14:tracePt t="66419" x="3394075" y="5897563"/>
          <p14:tracePt t="66436" x="3403600" y="5897563"/>
          <p14:tracePt t="66452" x="3403600" y="5880100"/>
          <p14:tracePt t="66656" x="3403600" y="5872163"/>
          <p14:tracePt t="66673" x="3411538" y="5864225"/>
          <p14:tracePt t="66688" x="3411538" y="5846763"/>
          <p14:tracePt t="66689" x="3411538" y="5829300"/>
          <p14:tracePt t="66704" x="3411538" y="5811838"/>
          <p14:tracePt t="66721" x="3411538" y="5803900"/>
          <p14:tracePt t="66737" x="3411538" y="5794375"/>
          <p14:tracePt t="68384" x="3403600" y="5794375"/>
          <p14:tracePt t="68512" x="3394075" y="5794375"/>
          <p14:tracePt t="68532" x="0" y="0"/>
        </p14:tracePtLst>
        <p14:tracePtLst>
          <p14:tracePt t="69975" x="4278313" y="6308725"/>
          <p14:tracePt t="70048" x="4286250" y="6308725"/>
          <p14:tracePt t="70096" x="4294188" y="6308725"/>
          <p14:tracePt t="70184" x="4286250" y="6308725"/>
          <p14:tracePt t="70191" x="4278313" y="6308725"/>
          <p14:tracePt t="70206" x="4243388" y="6308725"/>
          <p14:tracePt t="70224" x="4225925" y="6326188"/>
          <p14:tracePt t="70240" x="4192588" y="6326188"/>
          <p14:tracePt t="70257" x="4132263" y="6335713"/>
          <p14:tracePt t="70273" x="4037013" y="6343650"/>
          <p14:tracePt t="70290" x="3951288" y="6343650"/>
          <p14:tracePt t="70307" x="3908425" y="6343650"/>
          <p14:tracePt t="70323" x="3900488" y="6343650"/>
          <p14:tracePt t="70608" x="3892550" y="6343650"/>
          <p14:tracePt t="70610" x="3857625" y="6351588"/>
          <p14:tracePt t="70625" x="3832225" y="6351588"/>
          <p14:tracePt t="70642" x="3806825" y="6369050"/>
          <p14:tracePt t="70659" x="3797300" y="6378575"/>
          <p14:tracePt t="70833" x="3806825" y="6378575"/>
          <p14:tracePt t="70834" x="3806825" y="6369050"/>
          <p14:tracePt t="70844" x="3822700" y="6369050"/>
          <p14:tracePt t="70861" x="3832225" y="6369050"/>
          <p14:tracePt t="70878" x="3840163" y="6369050"/>
          <p14:tracePt t="71041" x="3849688" y="6369050"/>
          <p14:tracePt t="71049" x="3849688" y="6351588"/>
          <p14:tracePt t="71089" x="3857625" y="6351588"/>
          <p14:tracePt t="71097" x="3865563" y="6351588"/>
          <p14:tracePt t="71098" x="3865563" y="6343650"/>
          <p14:tracePt t="71113" x="3883025" y="6335713"/>
          <p14:tracePt t="71129" x="3917950" y="6326188"/>
          <p14:tracePt t="71145" x="3935413" y="6308725"/>
          <p14:tracePt t="71162" x="3951288" y="6308725"/>
          <p14:tracePt t="71179" x="3968750" y="6300788"/>
          <p14:tracePt t="71196" x="3986213" y="6292850"/>
          <p14:tracePt t="71213" x="3994150" y="6283325"/>
          <p14:tracePt t="71229" x="4003675" y="6265863"/>
          <p14:tracePt t="71246" x="4011613" y="6257925"/>
          <p14:tracePt t="71263" x="4029075" y="6249988"/>
          <p14:tracePt t="71280" x="4029075" y="6232525"/>
          <p14:tracePt t="71296" x="4037013" y="6232525"/>
          <p14:tracePt t="71385" x="4037013" y="6223000"/>
          <p14:tracePt t="71393" x="4046538" y="6223000"/>
          <p14:tracePt t="71505" x="4046538" y="6215063"/>
          <p14:tracePt t="71529" x="4046538" y="6207125"/>
          <p14:tracePt t="71531" x="4046538" y="6197600"/>
          <p14:tracePt t="71548" x="4054475" y="6189663"/>
          <p14:tracePt t="71565" x="4064000" y="6172200"/>
          <p14:tracePt t="71581" x="4071938" y="6146800"/>
          <p14:tracePt t="71598" x="4089400" y="6121400"/>
          <p14:tracePt t="71614" x="4106863" y="6069013"/>
          <p14:tracePt t="71631" x="4122738" y="6018213"/>
          <p14:tracePt t="71648" x="4165600" y="5897563"/>
          <p14:tracePt t="71665" x="4192588" y="5811838"/>
          <p14:tracePt t="71682" x="4200525" y="5743575"/>
          <p14:tracePt t="71698" x="4208463" y="5665788"/>
          <p14:tracePt t="71715" x="4208463" y="5622925"/>
          <p14:tracePt t="71732" x="4200525" y="5597525"/>
          <p14:tracePt t="71817" x="4192588" y="5597525"/>
          <p14:tracePt t="71818" x="4165600" y="5614988"/>
          <p14:tracePt t="71833" x="4140200" y="5640388"/>
          <p14:tracePt t="71849" x="4106863" y="5675313"/>
          <p14:tracePt t="71866" x="4064000" y="5692775"/>
          <p14:tracePt t="71883" x="4029075" y="5718175"/>
          <p14:tracePt t="71899" x="3986213" y="5735638"/>
          <p14:tracePt t="71916" x="3943350" y="5761038"/>
          <p14:tracePt t="71933" x="3883025" y="5786438"/>
          <p14:tracePt t="71950" x="3822700" y="5821363"/>
          <p14:tracePt t="71966" x="3729038" y="5854700"/>
          <p14:tracePt t="71984" x="3660775" y="5897563"/>
          <p14:tracePt t="72000" x="3575050" y="5940425"/>
          <p14:tracePt t="72017" x="3540125" y="5957888"/>
          <p14:tracePt t="72034" x="3506788" y="5975350"/>
          <p14:tracePt t="72050" x="3479800" y="6000750"/>
          <p14:tracePt t="72067" x="3479800" y="6008688"/>
          <p14:tracePt t="72084" x="3463925" y="6018213"/>
          <p14:tracePt t="72100" x="3421063" y="6026150"/>
          <p14:tracePt t="72117" x="3343275" y="6043613"/>
          <p14:tracePt t="72134" x="3189288" y="6051550"/>
          <p14:tracePt t="72151" x="3025775" y="6061075"/>
          <p14:tracePt t="72167" x="2803525" y="6078538"/>
          <p14:tracePt t="72185" x="2735263" y="6086475"/>
          <p14:tracePt t="72201" x="2725738" y="6094413"/>
          <p14:tracePt t="72287" x="2717800" y="6094413"/>
          <p14:tracePt t="72313" x="2708275" y="6094413"/>
          <p14:tracePt t="72345" x="2700338" y="6094413"/>
          <p14:tracePt t="72353" x="2692400" y="6103938"/>
          <p14:tracePt t="72369" x="2682875" y="6111875"/>
          <p14:tracePt t="72385" x="2674938" y="6111875"/>
          <p14:tracePt t="72448" x="2665413" y="6111875"/>
          <p14:tracePt t="72456" x="2674938" y="6121400"/>
          <p14:tracePt t="73241" x="2682875" y="6121400"/>
          <p14:tracePt t="73297" x="2692400" y="6121400"/>
          <p14:tracePt t="73312" x="2700338" y="6121400"/>
          <p14:tracePt t="73336" x="2708275" y="6121400"/>
          <p14:tracePt t="73349" x="2717800" y="6121400"/>
          <p14:tracePt t="73376" x="2725738" y="6121400"/>
          <p14:tracePt t="73393" x="2735263" y="6121400"/>
          <p14:tracePt t="73785" x="2743200" y="6121400"/>
          <p14:tracePt t="73817" x="2751138" y="6121400"/>
          <p14:tracePt t="73828" x="2760663" y="6121400"/>
          <p14:tracePt t="73844" x="2768600" y="6121400"/>
          <p14:tracePt t="73861" x="2794000" y="6121400"/>
          <p14:tracePt t="73877" x="2811463" y="6121400"/>
          <p14:tracePt t="73894" x="2836863" y="6129338"/>
          <p14:tracePt t="73910" x="2846388" y="6129338"/>
          <p14:tracePt t="73927" x="2863850" y="6129338"/>
          <p14:tracePt t="73944" x="2914650" y="6137275"/>
          <p14:tracePt t="73961" x="2940050" y="6137275"/>
          <p14:tracePt t="73977" x="2965450" y="6137275"/>
          <p14:tracePt t="73994" x="3000375" y="6137275"/>
          <p14:tracePt t="74011" x="3035300" y="6137275"/>
          <p14:tracePt t="74028" x="3051175" y="6137275"/>
          <p14:tracePt t="74044" x="3068638" y="6137275"/>
          <p14:tracePt t="74061" x="3086100" y="6137275"/>
          <p14:tracePt t="74078" x="3103563" y="6137275"/>
          <p14:tracePt t="74095" x="3128963" y="6146800"/>
          <p14:tracePt t="74111" x="3179763" y="6154738"/>
          <p14:tracePt t="74129" x="3214688" y="6164263"/>
          <p14:tracePt t="74145" x="3232150" y="6172200"/>
          <p14:tracePt t="74162" x="3257550" y="6172200"/>
          <p14:tracePt t="74179" x="3282950" y="6172200"/>
          <p14:tracePt t="74195" x="3325813" y="6189663"/>
          <p14:tracePt t="74212" x="3368675" y="6197600"/>
          <p14:tracePt t="74229" x="3411538" y="6197600"/>
          <p14:tracePt t="74246" x="3454400" y="6207125"/>
          <p14:tracePt t="74262" x="3497263" y="6207125"/>
          <p14:tracePt t="74279" x="3506788" y="6207125"/>
          <p14:tracePt t="74296" x="3540125" y="6207125"/>
          <p14:tracePt t="74313" x="3565525" y="6207125"/>
          <p14:tracePt t="74329" x="3592513" y="6207125"/>
          <p14:tracePt t="74346" x="3617913" y="6215063"/>
          <p14:tracePt t="74363" x="3660775" y="6215063"/>
          <p14:tracePt t="74380" x="3703638" y="6215063"/>
          <p14:tracePt t="74396" x="3736975" y="6215063"/>
          <p14:tracePt t="74413" x="3779838" y="6223000"/>
          <p14:tracePt t="74430" x="3822700" y="6223000"/>
          <p14:tracePt t="74447" x="3849688" y="6223000"/>
          <p14:tracePt t="74463" x="3875088" y="6223000"/>
          <p14:tracePt t="74463" x="3883025" y="6223000"/>
          <p14:tracePt t="74480" x="3900488" y="6223000"/>
          <p14:tracePt t="74497" x="3917950" y="6223000"/>
          <p14:tracePt t="74514" x="3943350" y="6223000"/>
          <p14:tracePt t="74530" x="3960813" y="6223000"/>
          <p14:tracePt t="74547" x="3994150" y="6223000"/>
          <p14:tracePt t="74564" x="4029075" y="6223000"/>
          <p14:tracePt t="74580" x="4071938" y="6223000"/>
          <p14:tracePt t="74597" x="4097338" y="6223000"/>
          <p14:tracePt t="74614" x="4122738" y="6223000"/>
          <p14:tracePt t="74631" x="4132263" y="6223000"/>
          <p14:tracePt t="74672" x="4140200" y="6223000"/>
          <p14:tracePt t="74704" x="4149725" y="6223000"/>
          <p14:tracePt t="74704" x="4157663" y="6223000"/>
          <p14:tracePt t="74731" x="4165600" y="6223000"/>
          <p14:tracePt t="74732" x="4192588" y="6223000"/>
          <p14:tracePt t="74748" x="4225925" y="6223000"/>
          <p14:tracePt t="74765" x="4260850" y="6223000"/>
          <p14:tracePt t="74782" x="4294188" y="6223000"/>
          <p14:tracePt t="74799" x="4321175" y="6223000"/>
          <p14:tracePt t="74815" x="4337050" y="6223000"/>
          <p14:tracePt t="74832" x="4346575" y="6223000"/>
          <p14:tracePt t="74849" x="4354513" y="6223000"/>
          <p14:tracePt t="74888" x="4364038" y="6223000"/>
          <p14:tracePt t="74904" x="4379913" y="6223000"/>
          <p14:tracePt t="74904" x="4397375" y="6223000"/>
          <p14:tracePt t="74920" x="4422775" y="6223000"/>
          <p14:tracePt t="74932" x="4449763" y="6215063"/>
          <p14:tracePt t="74936" x="4551363" y="6207125"/>
          <p14:tracePt t="74949" x="4629150" y="6207125"/>
          <p14:tracePt t="74966" x="4732338" y="6207125"/>
          <p14:tracePt t="74983" x="4783138" y="6207125"/>
          <p14:tracePt t="74999" x="4843463" y="6207125"/>
          <p14:tracePt t="75017" x="4878388" y="6207125"/>
          <p14:tracePt t="75033" x="4903788" y="6197600"/>
          <p14:tracePt t="75050" x="4929188" y="6189663"/>
          <p14:tracePt t="75066" x="4964113" y="6189663"/>
          <p14:tracePt t="75083" x="4979988" y="6180138"/>
          <p14:tracePt t="75100" x="4997450" y="6180138"/>
          <p14:tracePt t="75117" x="5014913" y="6180138"/>
          <p14:tracePt t="75133" x="5022850" y="6172200"/>
          <p14:tracePt t="75150" x="5032375" y="6172200"/>
          <p14:tracePt t="75167" x="5040313" y="6164263"/>
          <p14:tracePt t="75184" x="5057775" y="6164263"/>
          <p14:tracePt t="75232" x="5065713" y="6164263"/>
          <p14:tracePt t="75233" x="5065713" y="6154738"/>
          <p14:tracePt t="75251" x="5075238" y="6154738"/>
          <p14:tracePt t="75268" x="5092700" y="6154738"/>
          <p14:tracePt t="75284" x="5108575" y="6146800"/>
          <p14:tracePt t="75302" x="5118100" y="6146800"/>
          <p14:tracePt t="75318" x="5135563" y="6146800"/>
          <p14:tracePt t="75335" x="5135563" y="6137275"/>
          <p14:tracePt t="75912" x="5143500" y="6137275"/>
          <p14:tracePt t="75928" x="5160963" y="6129338"/>
          <p14:tracePt t="75938" x="5168900" y="6129338"/>
          <p14:tracePt t="75955" x="5194300" y="6129338"/>
          <p14:tracePt t="75972" x="5229225" y="6129338"/>
          <p14:tracePt t="75988" x="5264150" y="6129338"/>
          <p14:tracePt t="76006" x="5297488" y="6121400"/>
          <p14:tracePt t="76022" x="5322888" y="6111875"/>
          <p14:tracePt t="76039" x="5340350" y="6111875"/>
          <p14:tracePt t="76055" x="5357813" y="6103938"/>
          <p14:tracePt t="76072" x="5365750" y="6103938"/>
          <p14:tracePt t="76120" x="5375275" y="6103938"/>
          <p14:tracePt t="76139" x="5383213" y="6103938"/>
          <p14:tracePt t="76140" x="5392738" y="6103938"/>
          <p14:tracePt t="76156" x="5408613" y="6103938"/>
          <p14:tracePt t="76172" x="5418138" y="6103938"/>
          <p14:tracePt t="76190" x="5443538" y="6103938"/>
          <p14:tracePt t="76206" x="5468938" y="6094413"/>
          <p14:tracePt t="76223" x="5503863" y="6094413"/>
          <p14:tracePt t="76240" x="5554663" y="6094413"/>
          <p14:tracePt t="76257" x="5597525" y="6094413"/>
          <p14:tracePt t="76273" x="5614988" y="6094413"/>
          <p14:tracePt t="76290" x="5632450" y="6094413"/>
          <p14:tracePt t="76307" x="5640388" y="6094413"/>
          <p14:tracePt t="76432" x="5649913" y="6094413"/>
          <p14:tracePt t="76441" x="5657850" y="6094413"/>
          <p14:tracePt t="76443" x="5718175" y="6121400"/>
          <p14:tracePt t="76458" x="5854700" y="6154738"/>
          <p14:tracePt t="76474" x="6035675" y="6197600"/>
          <p14:tracePt t="76491" x="6257925" y="6240463"/>
          <p14:tracePt t="76508" x="6437313" y="6257925"/>
          <p14:tracePt t="76524" x="6592888" y="6257925"/>
          <p14:tracePt t="76541" x="6661150" y="6257925"/>
          <p14:tracePt t="76558" x="6686550" y="6257925"/>
          <p14:tracePt t="76656" x="6694488" y="6257925"/>
          <p14:tracePt t="76664" x="6704013" y="6257925"/>
          <p14:tracePt t="76675" x="6711950" y="6257925"/>
          <p14:tracePt t="77961" x="6729413" y="6257925"/>
          <p14:tracePt t="77969" x="6780213" y="6265863"/>
          <p14:tracePt t="77984" x="6832600" y="6275388"/>
          <p14:tracePt t="78000" x="6918325" y="6283325"/>
          <p14:tracePt t="78018" x="6978650" y="6300788"/>
          <p14:tracePt t="78034" x="7011988" y="6300788"/>
          <p14:tracePt t="78051" x="7046913" y="6300788"/>
          <p14:tracePt t="78067" x="7089775" y="6300788"/>
          <p14:tracePt t="78084" x="7132638" y="6300788"/>
          <p14:tracePt t="78101" x="7218363" y="6300788"/>
          <p14:tracePt t="78118" x="7321550" y="6300788"/>
          <p14:tracePt t="78135" x="7475538" y="6308725"/>
          <p14:tracePt t="78151" x="7604125" y="6318250"/>
          <p14:tracePt t="78168" x="7750175" y="6318250"/>
          <p14:tracePt t="78184" x="7851775" y="6318250"/>
          <p14:tracePt t="78202" x="7886700" y="6318250"/>
          <p14:tracePt t="78218" x="7894638" y="6318250"/>
          <p14:tracePt t="78235" x="7912100" y="6318250"/>
          <p14:tracePt t="78251" x="7954963" y="6318250"/>
          <p14:tracePt t="78269" x="8040688" y="6318250"/>
          <p14:tracePt t="78285" x="8118475" y="6318250"/>
          <p14:tracePt t="78302" x="8221663" y="6318250"/>
          <p14:tracePt t="78318" x="8280400" y="6318250"/>
          <p14:tracePt t="78336" x="8315325" y="6308725"/>
          <p14:tracePt t="78352" x="8332788" y="6300788"/>
          <p14:tracePt t="78369" x="8358188" y="6275388"/>
          <p14:tracePt t="78385" x="8375650" y="6275388"/>
          <p14:tracePt t="78402" x="8393113" y="6275388"/>
          <p14:tracePt t="78419" x="8408988" y="6265863"/>
          <p14:tracePt t="78436" x="8418513" y="6265863"/>
          <p14:tracePt t="78452" x="8435975" y="6265863"/>
          <p14:tracePt t="78469" x="8443913" y="6265863"/>
          <p14:tracePt t="78486" x="8443913" y="6257925"/>
          <p14:tracePt t="78561" x="8426450" y="6257925"/>
          <p14:tracePt t="78569" x="8315325" y="6300788"/>
          <p14:tracePt t="78588" x="8161338" y="6343650"/>
          <p14:tracePt t="78604" x="7904163" y="6361113"/>
          <p14:tracePt t="78621" x="7672388" y="6386513"/>
          <p14:tracePt t="78637" x="7372350" y="6394450"/>
          <p14:tracePt t="78654" x="6865938" y="6454775"/>
          <p14:tracePt t="78688" x="6557963" y="6489700"/>
          <p14:tracePt t="78704" x="5965825" y="6532563"/>
          <p14:tracePt t="78704" x="5751513" y="6532563"/>
          <p14:tracePt t="78721" x="5229225" y="6532563"/>
          <p14:tracePt t="78737" x="4629150" y="6550025"/>
          <p14:tracePt t="78754" x="4217988" y="6557963"/>
          <p14:tracePt t="78771" x="3797300" y="6575425"/>
          <p14:tracePt t="78788" x="3506788" y="6618288"/>
          <p14:tracePt t="78805" x="3179763" y="6643688"/>
          <p14:tracePt t="78821" x="2649538" y="6686550"/>
          <p14:tracePt t="78838" x="2092325" y="6694488"/>
          <p14:tracePt t="78855" x="1285875" y="6694488"/>
          <p14:tracePt t="78872" x="642938" y="6694488"/>
          <p14:tracePt t="78888" x="0" y="6694488"/>
          <p14:tracePt t="79313" x="7938" y="6694488"/>
          <p14:tracePt t="79345" x="17463" y="6694488"/>
          <p14:tracePt t="79361" x="25400" y="6694488"/>
          <p14:tracePt t="79377" x="34925" y="6694488"/>
          <p14:tracePt t="79378" x="42863" y="6694488"/>
          <p14:tracePt t="79391" x="60325" y="6694488"/>
          <p14:tracePt t="79408" x="93663" y="6686550"/>
          <p14:tracePt t="79425" x="146050" y="6686550"/>
          <p14:tracePt t="79441" x="196850" y="6686550"/>
          <p14:tracePt t="79458" x="231775" y="6678613"/>
          <p14:tracePt t="79475" x="265113" y="6678613"/>
          <p14:tracePt t="79491" x="292100" y="6678613"/>
          <p14:tracePt t="79508" x="307975" y="6678613"/>
          <p14:tracePt t="79525" x="334963" y="6669088"/>
          <p14:tracePt t="79542" x="377825" y="6669088"/>
          <p14:tracePt t="79558" x="411163" y="6669088"/>
          <p14:tracePt t="79575" x="454025" y="6661150"/>
          <p14:tracePt t="79592" x="506413" y="6661150"/>
          <p14:tracePt t="79592" x="522288" y="6661150"/>
          <p14:tracePt t="79609" x="557213" y="6661150"/>
          <p14:tracePt t="79625" x="600075" y="6661150"/>
          <p14:tracePt t="79642" x="625475" y="6661150"/>
          <p14:tracePt t="79659" x="668338" y="6661150"/>
          <p14:tracePt t="79676" x="720725" y="6661150"/>
          <p14:tracePt t="79692" x="796925" y="6651625"/>
          <p14:tracePt t="79709" x="849313" y="6643688"/>
          <p14:tracePt t="79726" x="892175" y="6635750"/>
          <p14:tracePt t="79743" x="935038" y="6626225"/>
          <p14:tracePt t="79760" x="968375" y="6626225"/>
          <p14:tracePt t="79776" x="1020763" y="6626225"/>
          <p14:tracePt t="79776" x="1028700" y="6618288"/>
          <p14:tracePt t="79793" x="1063625" y="6618288"/>
          <p14:tracePt t="79810" x="1096963" y="6608763"/>
          <p14:tracePt t="79827" x="1139825" y="6600825"/>
          <p14:tracePt t="79843" x="1200150" y="6600825"/>
          <p14:tracePt t="79861" x="1268413" y="6600825"/>
          <p14:tracePt t="79877" x="1320800" y="6592888"/>
          <p14:tracePt t="79894" x="1346200" y="6592888"/>
          <p14:tracePt t="79910" x="1379538" y="6592888"/>
          <p14:tracePt t="79927" x="1397000" y="6592888"/>
          <p14:tracePt t="79944" x="1414463" y="6592888"/>
          <p14:tracePt t="79961" x="1439863" y="6592888"/>
          <p14:tracePt t="79977" x="1465263" y="6592888"/>
          <p14:tracePt t="79994" x="1492250" y="6592888"/>
          <p14:tracePt t="80011" x="1508125" y="6592888"/>
          <p14:tracePt t="80028" x="1517650" y="6592888"/>
          <p14:tracePt t="80121" x="1525588" y="6592888"/>
          <p14:tracePt t="80142" x="1535113" y="6592888"/>
          <p14:tracePt t="80169" x="1543050" y="6592888"/>
          <p14:tracePt t="82641" x="1550988" y="6583363"/>
          <p14:tracePt t="82659" x="1560513" y="6583363"/>
          <p14:tracePt t="82682" x="1568450" y="6583363"/>
          <p14:tracePt t="82693" x="1585913" y="6575425"/>
          <p14:tracePt t="82709" x="1620838" y="6565900"/>
          <p14:tracePt t="82725" x="1646238" y="6557963"/>
          <p14:tracePt t="82742" x="1679575" y="6540500"/>
          <p14:tracePt t="82759" x="1722438" y="6532563"/>
          <p14:tracePt t="82776" x="1774825" y="6507163"/>
          <p14:tracePt t="82776" x="1817688" y="6507163"/>
          <p14:tracePt t="82793" x="1868488" y="6489700"/>
          <p14:tracePt t="82809" x="1954213" y="6472238"/>
          <p14:tracePt t="82826" x="2032000" y="6464300"/>
          <p14:tracePt t="82843" x="2074863" y="6454775"/>
          <p14:tracePt t="82860" x="2117725" y="6454775"/>
          <p14:tracePt t="82876" x="2178050" y="6454775"/>
          <p14:tracePt t="82893" x="2246313" y="6454775"/>
          <p14:tracePt t="82926" x="2339975" y="6454775"/>
          <p14:tracePt t="82927" x="2478088" y="6454775"/>
          <p14:tracePt t="82943" x="2622550" y="6454775"/>
          <p14:tracePt t="82943" x="2692400" y="6454775"/>
          <p14:tracePt t="82961" x="2760663" y="6454775"/>
          <p14:tracePt t="82961" x="2854325" y="6446838"/>
          <p14:tracePt t="82977" x="2965450" y="6437313"/>
          <p14:tracePt t="82994" x="3051175" y="6421438"/>
          <p14:tracePt t="83010" x="3094038" y="6403975"/>
          <p14:tracePt t="83027" x="3111500" y="6394450"/>
          <p14:tracePt t="83044" x="3128963" y="6386513"/>
          <p14:tracePt t="83097" x="3136900" y="6386513"/>
          <p14:tracePt t="83113" x="3146425" y="6378575"/>
          <p14:tracePt t="83128" x="3154363" y="6378575"/>
          <p14:tracePt t="83128" x="3171825" y="6378575"/>
          <p14:tracePt t="83145" x="3197225" y="6369050"/>
          <p14:tracePt t="83161" x="3214688" y="6361113"/>
          <p14:tracePt t="83178" x="3257550" y="6351588"/>
          <p14:tracePt t="83195" x="3343275" y="6351588"/>
          <p14:tracePt t="83212" x="3436938" y="6351588"/>
          <p14:tracePt t="83228" x="3522663" y="6351588"/>
          <p14:tracePt t="83245" x="3635375" y="6351588"/>
          <p14:tracePt t="83262" x="3703638" y="6343650"/>
          <p14:tracePt t="83279" x="3729038" y="6343650"/>
          <p14:tracePt t="83393" x="3736975" y="6343650"/>
          <p14:tracePt t="83395" x="3746500" y="6343650"/>
          <p14:tracePt t="83441" x="3754438" y="6343650"/>
          <p14:tracePt t="83457" x="3754438" y="6335713"/>
          <p14:tracePt t="83461" x="3763963" y="6335713"/>
          <p14:tracePt t="83480" x="3779838" y="6335713"/>
          <p14:tracePt t="83480" x="3797300" y="6335713"/>
          <p14:tracePt t="83497" x="3806825" y="6335713"/>
          <p14:tracePt t="83513" x="3814763" y="6335713"/>
          <p14:tracePt t="83530" x="3822700" y="6335713"/>
          <p14:tracePt t="83547" x="3832225" y="6326188"/>
          <p14:tracePt t="83564" x="3840163" y="6326188"/>
          <p14:tracePt t="83580" x="3857625" y="6326188"/>
          <p14:tracePt t="83673" x="3865563" y="6318250"/>
          <p14:tracePt t="83865" x="3875088" y="6318250"/>
          <p14:tracePt t="83937" x="3892550" y="6318250"/>
          <p14:tracePt t="83953" x="3900488" y="6308725"/>
          <p14:tracePt t="83965" x="3908425" y="6300788"/>
          <p14:tracePt t="83969" x="3917950" y="6300788"/>
          <p14:tracePt t="83982" x="3925888" y="6283325"/>
          <p14:tracePt t="83999" x="3951288" y="6257925"/>
          <p14:tracePt t="84016" x="3994150" y="6240463"/>
          <p14:tracePt t="84032" x="4029075" y="6215063"/>
          <p14:tracePt t="84050" x="4029075" y="6207125"/>
          <p14:tracePt t="84066" x="4029075" y="6189663"/>
          <p14:tracePt t="84083" x="4003675" y="6172200"/>
          <p14:tracePt t="84100" x="3951288" y="6146800"/>
          <p14:tracePt t="84116" x="3832225" y="6111875"/>
          <p14:tracePt t="84133" x="3789363" y="6103938"/>
          <p14:tracePt t="84369" x="3806825" y="6103938"/>
          <p14:tracePt t="84385" x="3908425" y="6103938"/>
          <p14:tracePt t="84386" x="4097338" y="6146800"/>
          <p14:tracePt t="84401" x="4106863" y="6207125"/>
          <p14:tracePt t="84418" x="4114800" y="6326188"/>
          <p14:tracePt t="84435" x="4122738" y="6429375"/>
          <p14:tracePt t="84452" x="4149725" y="6489700"/>
          <p14:tracePt t="84468" x="4157663" y="6523038"/>
          <p14:tracePt t="84485" x="4157663" y="6532563"/>
          <p14:tracePt t="84502" x="4157663" y="6540500"/>
          <p14:tracePt t="84519" x="4157663" y="6550025"/>
          <p14:tracePt t="84535" x="4157663" y="6565900"/>
          <p14:tracePt t="84552" x="4157663" y="6575425"/>
          <p14:tracePt t="84593" x="4157663" y="6583363"/>
          <p14:tracePt t="84745" x="4157663" y="6592888"/>
          <p14:tracePt t="84777" x="4157663" y="6600825"/>
          <p14:tracePt t="84825" x="4149725" y="6608763"/>
          <p14:tracePt t="84945" x="4140200" y="6608763"/>
          <p14:tracePt t="84960" x="4140200" y="6618288"/>
          <p14:tracePt t="84971" x="4140200" y="6626225"/>
          <p14:tracePt t="85153" x="4149725" y="6626225"/>
          <p14:tracePt t="85154" x="4149725" y="6635750"/>
          <p14:tracePt t="85172" x="4157663" y="6635750"/>
          <p14:tracePt t="85189" x="4165600" y="6635750"/>
          <p14:tracePt t="85265" x="4175125" y="6635750"/>
          <p14:tracePt t="85271" x="4192588" y="6635750"/>
          <p14:tracePt t="85290" x="4225925" y="6635750"/>
          <p14:tracePt t="85306" x="4260850" y="6635750"/>
          <p14:tracePt t="85323" x="4311650" y="6635750"/>
          <p14:tracePt t="85340" x="4346575" y="6635750"/>
          <p14:tracePt t="85357" x="4371975" y="6635750"/>
          <p14:tracePt t="85373" x="4397375" y="6635750"/>
          <p14:tracePt t="85390" x="4414838" y="6635750"/>
          <p14:tracePt t="85407" x="4432300" y="6635750"/>
          <p14:tracePt t="85423" x="4449763" y="6635750"/>
          <p14:tracePt t="85423" x="4457700" y="6635750"/>
          <p14:tracePt t="85441" x="4475163" y="6635750"/>
          <p14:tracePt t="85457" x="4492625" y="6635750"/>
          <p14:tracePt t="85474" x="4518025" y="6635750"/>
          <p14:tracePt t="85491" x="4543425" y="6635750"/>
          <p14:tracePt t="85508" x="4560888" y="6635750"/>
          <p14:tracePt t="85524" x="4568825" y="6635750"/>
          <p14:tracePt t="85541" x="4586288" y="6635750"/>
          <p14:tracePt t="85557" x="4594225" y="6635750"/>
          <p14:tracePt t="85574" x="4611688" y="6626225"/>
          <p14:tracePt t="85591" x="4629150" y="6626225"/>
          <p14:tracePt t="85591" x="4637088" y="6618288"/>
          <p14:tracePt t="85609" x="4654550" y="6618288"/>
          <p14:tracePt t="85624" x="4672013" y="6618288"/>
          <p14:tracePt t="85641" x="4697413" y="6618288"/>
          <p14:tracePt t="85658" x="4714875" y="6618288"/>
          <p14:tracePt t="85675" x="4749800" y="6618288"/>
          <p14:tracePt t="85691" x="4775200" y="6618288"/>
          <p14:tracePt t="85708" x="4835525" y="6618288"/>
          <p14:tracePt t="85742" x="4843463" y="6618288"/>
          <p14:tracePt t="85759" x="4860925" y="6618288"/>
          <p14:tracePt t="85775" x="4868863" y="6618288"/>
          <p14:tracePt t="85792" x="4886325" y="6618288"/>
          <p14:tracePt t="85809" x="4911725" y="6618288"/>
          <p14:tracePt t="85826" x="4929188" y="6618288"/>
          <p14:tracePt t="85842" x="4954588" y="6618288"/>
          <p14:tracePt t="85859" x="4972050" y="6618288"/>
          <p14:tracePt t="85876" x="4989513" y="6618288"/>
          <p14:tracePt t="85893" x="5006975" y="6618288"/>
          <p14:tracePt t="85909" x="5032375" y="6626225"/>
          <p14:tracePt t="85926" x="5065713" y="6626225"/>
          <p14:tracePt t="85943" x="5126038" y="6626225"/>
          <p14:tracePt t="85960" x="5168900" y="6626225"/>
          <p14:tracePt t="85960" x="5194300" y="6626225"/>
          <p14:tracePt t="85977" x="5229225" y="6635750"/>
          <p14:tracePt t="85993" x="5264150" y="6635750"/>
          <p14:tracePt t="86010" x="5280025" y="6635750"/>
          <p14:tracePt t="86027" x="5289550" y="6635750"/>
          <p14:tracePt t="86044" x="5297488" y="6635750"/>
          <p14:tracePt t="86060" x="5307013" y="6635750"/>
          <p14:tracePt t="86077" x="5322888" y="6643688"/>
          <p14:tracePt t="86094" x="5357813" y="6643688"/>
          <p14:tracePt t="86111" x="5392738" y="6643688"/>
          <p14:tracePt t="86127" x="5435600" y="6651625"/>
          <p14:tracePt t="86144" x="5478463" y="6651625"/>
          <p14:tracePt t="86161" x="5486400" y="6651625"/>
          <p14:tracePt t="86178" x="5503863" y="6651625"/>
          <p14:tracePt t="86225" x="5511800" y="6651625"/>
          <p14:tracePt t="86244" x="5521325" y="6651625"/>
          <p14:tracePt t="86245" x="5529263" y="6651625"/>
          <p14:tracePt t="86261" x="5554663" y="6669088"/>
          <p14:tracePt t="86278" x="5572125" y="6669088"/>
          <p14:tracePt t="86295" x="5597525" y="6669088"/>
          <p14:tracePt t="86312" x="5614988" y="6669088"/>
          <p14:tracePt t="86328" x="5649913" y="6669088"/>
          <p14:tracePt t="86345" x="5665788" y="6669088"/>
          <p14:tracePt t="86362" x="5683250" y="6669088"/>
          <p14:tracePt t="86379" x="5692775" y="6669088"/>
          <p14:tracePt t="86395" x="5700713" y="6669088"/>
          <p14:tracePt t="86412" x="5708650" y="6669088"/>
          <p14:tracePt t="86429" x="5718175" y="6669088"/>
          <p14:tracePt t="86446" x="5735638" y="6669088"/>
          <p14:tracePt t="86463" x="5761038" y="6669088"/>
          <p14:tracePt t="86479" x="5778500" y="6678613"/>
          <p14:tracePt t="86496" x="5821363" y="6678613"/>
          <p14:tracePt t="86513" x="5864225" y="6686550"/>
          <p14:tracePt t="86530" x="5897563" y="6686550"/>
          <p14:tracePt t="86546" x="5949950" y="6694488"/>
          <p14:tracePt t="86563" x="5975350" y="6694488"/>
          <p14:tracePt t="86580" x="6008688" y="6694488"/>
          <p14:tracePt t="86597" x="6026150" y="6694488"/>
          <p14:tracePt t="86613" x="6043613" y="6694488"/>
          <p14:tracePt t="86630" x="6078538" y="6694488"/>
          <p14:tracePt t="86647" x="6121400" y="6694488"/>
          <p14:tracePt t="86664" x="6154738" y="6694488"/>
          <p14:tracePt t="86680" x="6215063" y="6694488"/>
          <p14:tracePt t="86697" x="6240463" y="6694488"/>
          <p14:tracePt t="86714" x="6275388" y="6694488"/>
          <p14:tracePt t="86731" x="6318250" y="6694488"/>
          <p14:tracePt t="86747" x="6361113" y="6694488"/>
          <p14:tracePt t="86764" x="6411913" y="6694488"/>
          <p14:tracePt t="86781" x="6472238" y="6686550"/>
          <p14:tracePt t="86797" x="6515100" y="6686550"/>
          <p14:tracePt t="86814" x="6550025" y="6678613"/>
          <p14:tracePt t="86831" x="6583363" y="6678613"/>
          <p14:tracePt t="86848" x="6608763" y="6678613"/>
          <p14:tracePt t="86865" x="6635750" y="6678613"/>
          <p14:tracePt t="86882" x="6669088" y="6669088"/>
          <p14:tracePt t="86898" x="6694488" y="6669088"/>
          <p14:tracePt t="86915" x="6729413" y="6669088"/>
          <p14:tracePt t="86931" x="6764338" y="6669088"/>
          <p14:tracePt t="86949" x="6780213" y="6669088"/>
          <p14:tracePt t="86965" x="6807200" y="6669088"/>
          <p14:tracePt t="86982" x="6823075" y="6669088"/>
          <p14:tracePt t="86999" x="6840538" y="6669088"/>
          <p14:tracePt t="87016" x="6865938" y="6669088"/>
          <p14:tracePt t="87032" x="6900863" y="6669088"/>
          <p14:tracePt t="87049" x="6926263" y="6651625"/>
          <p14:tracePt t="87066" x="6935788" y="6651625"/>
          <p14:tracePt t="87082" x="6961188" y="6643688"/>
          <p14:tracePt t="87099" x="6994525" y="6635750"/>
          <p14:tracePt t="87116" x="7011988" y="6635750"/>
          <p14:tracePt t="87133" x="7029450" y="6635750"/>
          <p14:tracePt t="87149" x="7046913" y="6635750"/>
          <p14:tracePt t="87166" x="7054850" y="6635750"/>
          <p14:tracePt t="87183" x="7064375" y="6635750"/>
          <p14:tracePt t="87200" x="7097713" y="6618288"/>
          <p14:tracePt t="87234" x="7115175" y="6608763"/>
          <p14:tracePt t="87250" x="7132638" y="6600825"/>
          <p14:tracePt t="87267" x="7140575" y="6592888"/>
          <p14:tracePt t="87385" x="7132638" y="6592888"/>
          <p14:tracePt t="87409" x="7123113" y="6592888"/>
          <p14:tracePt t="87417" x="7097713" y="6592888"/>
          <p14:tracePt t="87434" x="7029450" y="6592888"/>
          <p14:tracePt t="87452" x="6858000" y="6592888"/>
          <p14:tracePt t="87468" x="6592888" y="6592888"/>
          <p14:tracePt t="87485" x="6215063" y="6592888"/>
          <p14:tracePt t="87501" x="5922963" y="6592888"/>
          <p14:tracePt t="87518" x="5597525" y="6592888"/>
          <p14:tracePt t="87535" x="5426075" y="6592888"/>
          <p14:tracePt t="87535" x="5332413" y="6592888"/>
          <p14:tracePt t="87553" x="5289550" y="6592888"/>
          <p14:tracePt t="87553" x="5237163" y="6592888"/>
          <p14:tracePt t="87569" x="5143500" y="6600825"/>
          <p14:tracePt t="87585" x="5014913" y="6600825"/>
          <p14:tracePt t="87602" x="4886325" y="6600825"/>
          <p14:tracePt t="87619" x="4732338" y="6600825"/>
          <p14:tracePt t="87635" x="4621213" y="6608763"/>
          <p14:tracePt t="87652" x="4518025" y="6608763"/>
          <p14:tracePt t="87669" x="4465638" y="6608763"/>
          <p14:tracePt t="87686" x="4440238" y="6608763"/>
          <p14:tracePt t="87702" x="4432300" y="6608763"/>
          <p14:tracePt t="87719" x="4422775" y="6608763"/>
          <p14:tracePt t="87777" x="4414838" y="6608763"/>
          <p14:tracePt t="87785" x="4406900" y="6608763"/>
          <p14:tracePt t="87803" x="4406900" y="6618288"/>
          <p14:tracePt t="87820" x="4397375" y="6618288"/>
          <p14:tracePt t="87837" x="4389438" y="6618288"/>
          <p14:tracePt t="87853" x="4379913" y="6618288"/>
          <p14:tracePt t="87977" x="4379913" y="6626225"/>
          <p14:tracePt t="87985" x="4414838" y="6626225"/>
          <p14:tracePt t="88004" x="4465638" y="6626225"/>
          <p14:tracePt t="88021" x="4568825" y="6626225"/>
          <p14:tracePt t="88038" x="4664075" y="6626225"/>
          <p14:tracePt t="88054" x="4775200" y="6626225"/>
          <p14:tracePt t="88071" x="4868863" y="6626225"/>
          <p14:tracePt t="88088" x="4954588" y="6626225"/>
          <p14:tracePt t="88105" x="4997450" y="6626225"/>
          <p14:tracePt t="88122" x="5049838" y="6626225"/>
          <p14:tracePt t="88139" x="5168900" y="6626225"/>
          <p14:tracePt t="88157" x="5297488" y="6635750"/>
          <p14:tracePt t="88173" x="5486400" y="6635750"/>
          <p14:tracePt t="88190" x="5622925" y="6635750"/>
          <p14:tracePt t="88206" x="5743575" y="6635750"/>
          <p14:tracePt t="88223" x="5803900" y="6635750"/>
          <p14:tracePt t="88240" x="5837238" y="6635750"/>
          <p14:tracePt t="88256" x="5846763" y="6635750"/>
          <p14:tracePt t="88273" x="5872163" y="6635750"/>
          <p14:tracePt t="88290" x="5880100" y="6635750"/>
          <p14:tracePt t="88307" x="5915025" y="6635750"/>
          <p14:tracePt t="88323" x="5940425" y="6635750"/>
          <p14:tracePt t="88340" x="5965825" y="6635750"/>
          <p14:tracePt t="88357" x="5975350" y="6635750"/>
          <p14:tracePt t="88442" x="5965825" y="6635750"/>
          <p14:tracePt t="88474" x="5957888" y="6635750"/>
          <p14:tracePt t="88475" x="5915025" y="6651625"/>
          <p14:tracePt t="88492" x="5872163" y="6661150"/>
          <p14:tracePt t="88508" x="5803900" y="6669088"/>
          <p14:tracePt t="88524" x="5751513" y="6678613"/>
          <p14:tracePt t="88542" x="5665788" y="6686550"/>
          <p14:tracePt t="88558" x="5607050" y="6704013"/>
          <p14:tracePt t="88575" x="5468938" y="6721475"/>
          <p14:tracePt t="88592" x="5340350" y="6737350"/>
          <p14:tracePt t="88609" x="5186363" y="6754813"/>
          <p14:tracePt t="88625" x="4946650" y="6772275"/>
          <p14:tracePt t="88642" x="4826000" y="6780213"/>
          <p14:tracePt t="88659" x="4765675" y="6789738"/>
          <p14:tracePt t="88676" x="4706938" y="6797675"/>
          <p14:tracePt t="88692" x="4679950" y="6797675"/>
          <p14:tracePt t="88709" x="4646613" y="6797675"/>
          <p14:tracePt t="88726" x="4594225" y="6797675"/>
          <p14:tracePt t="88742" x="4560888" y="6807200"/>
          <p14:tracePt t="88759" x="4525963" y="6807200"/>
          <p14:tracePt t="88776" x="4508500" y="6807200"/>
          <p14:tracePt t="89026" x="4518025" y="6807200"/>
          <p14:tracePt t="89050" x="4525963" y="6807200"/>
          <p14:tracePt t="89066" x="4543425" y="6807200"/>
          <p14:tracePt t="89073" x="4560888" y="6807200"/>
          <p14:tracePt t="89077" x="4621213" y="6807200"/>
          <p14:tracePt t="89094" x="4706938" y="6807200"/>
          <p14:tracePt t="89111" x="4835525" y="6797675"/>
          <p14:tracePt t="89128" x="4964113" y="6789738"/>
          <p14:tracePt t="89145" x="5118100" y="6772275"/>
          <p14:tracePt t="89145" x="5178425" y="6764338"/>
          <p14:tracePt t="89162" x="5289550" y="6754813"/>
          <p14:tracePt t="89178" x="5392738" y="6737350"/>
          <p14:tracePt t="89195" x="5451475" y="6729413"/>
          <p14:tracePt t="89212" x="5537200" y="6721475"/>
          <p14:tracePt t="89229" x="5607050" y="6721475"/>
          <p14:tracePt t="89245" x="5708650" y="6721475"/>
          <p14:tracePt t="89262" x="5794375" y="6721475"/>
          <p14:tracePt t="89279" x="5889625" y="6721475"/>
          <p14:tracePt t="89295" x="5992813" y="6721475"/>
          <p14:tracePt t="89312" x="6069013" y="6694488"/>
          <p14:tracePt t="89329" x="6137275" y="6678613"/>
          <p14:tracePt t="89346" x="6172200" y="6678613"/>
          <p14:tracePt t="89362" x="6189663" y="6678613"/>
          <p14:tracePt t="89379" x="6207125" y="6669088"/>
          <p14:tracePt t="89418" x="6215063" y="6669088"/>
          <p14:tracePt t="89521" x="6207125" y="6669088"/>
          <p14:tracePt t="89523" x="6189663" y="6669088"/>
          <p14:tracePt t="89530" x="6137275" y="6694488"/>
          <p14:tracePt t="89547" x="6026150" y="6737350"/>
          <p14:tracePt t="89564" x="5846763" y="6797675"/>
          <p14:tracePt t="89580" x="5614988" y="6850063"/>
          <p14:tracePt t="89597" x="5322888" y="6850063"/>
          <p14:tracePt t="89614" x="5100638" y="6850063"/>
          <p14:tracePt t="89631" x="4903788" y="6850063"/>
          <p14:tracePt t="89647" x="4783138" y="6850063"/>
          <p14:tracePt t="89664" x="4697413" y="6850063"/>
          <p14:tracePt t="89681" x="4578350" y="6850063"/>
          <p14:tracePt t="89698" x="4518025" y="6850063"/>
          <p14:tracePt t="89714" x="4483100" y="6850063"/>
          <p14:tracePt t="89731" x="4465638" y="6850063"/>
          <p14:tracePt t="89890" x="4457700" y="6850063"/>
          <p14:tracePt t="90121" x="4465638" y="6850063"/>
          <p14:tracePt t="90138" x="4465638" y="6840538"/>
          <p14:tracePt t="90139" x="4475163" y="6840538"/>
          <p14:tracePt t="90234" x="4483100" y="6840538"/>
          <p14:tracePt t="90249" x="4518025" y="6832600"/>
          <p14:tracePt t="90267" x="4560888" y="6832600"/>
          <p14:tracePt t="90284" x="4594225" y="6823075"/>
          <p14:tracePt t="90301" x="4646613" y="6807200"/>
          <p14:tracePt t="90317" x="4697413" y="6797675"/>
          <p14:tracePt t="90334" x="4740275" y="6780213"/>
          <p14:tracePt t="90351" x="4818063" y="6772275"/>
          <p14:tracePt t="90368" x="4937125" y="6764338"/>
          <p14:tracePt t="90385" x="5160963" y="6764338"/>
          <p14:tracePt t="90402" x="5297488" y="6764338"/>
          <p14:tracePt t="90418" x="5443538" y="6764338"/>
          <p14:tracePt t="90435" x="5537200" y="6754813"/>
          <p14:tracePt t="90452" x="5607050" y="6746875"/>
          <p14:tracePt t="90468" x="5657850" y="6729413"/>
          <p14:tracePt t="90485" x="5700713" y="6711950"/>
          <p14:tracePt t="90502" x="5726113" y="6711950"/>
          <p14:tracePt t="90519" x="5768975" y="6711950"/>
          <p14:tracePt t="90535" x="5778500" y="6711950"/>
          <p14:tracePt t="90552" x="5811838" y="6711950"/>
          <p14:tracePt t="90569" x="5854700" y="6711950"/>
          <p14:tracePt t="90586" x="5880100" y="6711950"/>
          <p14:tracePt t="90603" x="5897563" y="6711950"/>
          <p14:tracePt t="90619" x="5907088" y="6711950"/>
          <p14:tracePt t="90706" x="5897563" y="6711950"/>
          <p14:tracePt t="90706" x="5889625" y="6711950"/>
          <p14:tracePt t="90720" x="5837238" y="6729413"/>
          <p14:tracePt t="90737" x="5700713" y="6746875"/>
          <p14:tracePt t="90754" x="5597525" y="6754813"/>
          <p14:tracePt t="90771" x="5503863" y="6754813"/>
          <p14:tracePt t="90787" x="5400675" y="6754813"/>
          <p14:tracePt t="90804" x="5340350" y="6746875"/>
          <p14:tracePt t="90820" x="5254625" y="6737350"/>
          <p14:tracePt t="90837" x="5160963" y="6737350"/>
          <p14:tracePt t="90854" x="4989513" y="6729413"/>
          <p14:tracePt t="90871" x="4808538" y="6729413"/>
          <p14:tracePt t="90887" x="4603750" y="6711950"/>
          <p14:tracePt t="90904" x="4465638" y="6686550"/>
          <p14:tracePt t="90921" x="4311650" y="6686550"/>
          <p14:tracePt t="90938" x="4268788" y="6686550"/>
          <p14:tracePt t="90954" x="4243388" y="6686550"/>
          <p14:tracePt t="90971" x="4235450" y="6686550"/>
          <p14:tracePt t="90988" x="4225925" y="6686550"/>
          <p14:tracePt t="91378" x="4235450" y="6686550"/>
          <p14:tracePt t="91401" x="4243388" y="6686550"/>
          <p14:tracePt t="91426" x="4251325" y="6686550"/>
          <p14:tracePt t="91426" x="4260850" y="6686550"/>
          <p14:tracePt t="91440" x="4278313" y="6686550"/>
          <p14:tracePt t="91457" x="4364038" y="6686550"/>
          <p14:tracePt t="91474" x="4475163" y="6686550"/>
          <p14:tracePt t="91490" x="4611688" y="6711950"/>
          <p14:tracePt t="91508" x="4740275" y="6721475"/>
          <p14:tracePt t="91525" x="4894263" y="6721475"/>
          <p14:tracePt t="91541" x="5014913" y="6721475"/>
          <p14:tracePt t="91557" x="5108575" y="6711950"/>
          <p14:tracePt t="91575" x="5160963" y="6694488"/>
          <p14:tracePt t="91591" x="5194300" y="6694488"/>
          <p14:tracePt t="91608" x="5203825" y="6694488"/>
          <p14:tracePt t="91657" x="5211763" y="6694488"/>
          <p14:tracePt t="91660" x="5211763" y="6686550"/>
          <p14:tracePt t="91675" x="5221288" y="6686550"/>
          <p14:tracePt t="91692" x="5229225" y="6686550"/>
          <p14:tracePt t="91708" x="5237163" y="6686550"/>
          <p14:tracePt t="92496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685800" y="838200"/>
            <a:ext cx="594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0" y="0"/>
            <a:ext cx="9251950" cy="644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              4.</a:t>
            </a:r>
            <a:r>
              <a:rPr lang="zh-CN" altLang="en-US" sz="3200" b="1">
                <a:solidFill>
                  <a:schemeClr val="tx2"/>
                </a:solidFill>
                <a:latin typeface="宋体" pitchFamily="2" charset="-122"/>
              </a:rPr>
              <a:t>方式</a:t>
            </a:r>
            <a:r>
              <a:rPr lang="en-US" altLang="zh-CN" sz="3200" b="1">
                <a:solidFill>
                  <a:schemeClr val="tx2"/>
                </a:solidFill>
                <a:latin typeface="宋体" pitchFamily="2" charset="-122"/>
              </a:rPr>
              <a:t>3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>
                <a:latin typeface="宋体" pitchFamily="2" charset="-122"/>
              </a:rPr>
              <a:t>    </a:t>
            </a:r>
            <a:r>
              <a:rPr lang="zh-CN" altLang="en-US" sz="2800" b="1">
                <a:latin typeface="宋体" pitchFamily="2" charset="-122"/>
              </a:rPr>
              <a:t>当</a:t>
            </a:r>
            <a:r>
              <a:rPr lang="en-US" altLang="zh-CN" sz="2800" b="1">
                <a:latin typeface="宋体" pitchFamily="2" charset="-122"/>
              </a:rPr>
              <a:t>TMOD</a:t>
            </a:r>
            <a:r>
              <a:rPr lang="zh-CN" altLang="en-US" sz="2800" b="1">
                <a:latin typeface="宋体" pitchFamily="2" charset="-122"/>
              </a:rPr>
              <a:t>中</a:t>
            </a:r>
            <a:r>
              <a:rPr lang="en-US" altLang="zh-CN" sz="2800" b="1">
                <a:latin typeface="宋体" pitchFamily="2" charset="-122"/>
              </a:rPr>
              <a:t>M1M0=11</a:t>
            </a:r>
            <a:r>
              <a:rPr lang="zh-CN" altLang="en-US" sz="2800" b="1">
                <a:latin typeface="宋体" pitchFamily="2" charset="-122"/>
              </a:rPr>
              <a:t>时，定时器工作在方式</a:t>
            </a:r>
            <a:r>
              <a:rPr lang="en-US" altLang="zh-CN" sz="2800" b="1">
                <a:latin typeface="宋体" pitchFamily="2" charset="-122"/>
              </a:rPr>
              <a:t>3</a:t>
            </a:r>
            <a:r>
              <a:rPr lang="zh-CN" altLang="en-US" sz="2800" b="1">
                <a:latin typeface="宋体" pitchFamily="2" charset="-122"/>
              </a:rPr>
              <a:t>。</a:t>
            </a:r>
            <a:endParaRPr lang="zh-CN" altLang="en-US" sz="2800" b="1">
              <a:solidFill>
                <a:schemeClr val="tx2"/>
              </a:solidFill>
              <a:latin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方式</a:t>
            </a:r>
            <a:r>
              <a:rPr lang="en-US" altLang="zh-CN" sz="2800" b="1">
                <a:latin typeface="宋体" pitchFamily="2" charset="-122"/>
              </a:rPr>
              <a:t>3</a:t>
            </a:r>
            <a:r>
              <a:rPr lang="zh-CN" altLang="en-US" sz="2800" b="1">
                <a:latin typeface="宋体" pitchFamily="2" charset="-122"/>
              </a:rPr>
              <a:t>只适合于定时</a:t>
            </a:r>
            <a:r>
              <a:rPr lang="en-US" altLang="zh-CN" sz="2800" b="1">
                <a:latin typeface="宋体" pitchFamily="2" charset="-122"/>
              </a:rPr>
              <a:t>/</a:t>
            </a:r>
            <a:r>
              <a:rPr lang="zh-CN" altLang="en-US" sz="2800" b="1">
                <a:latin typeface="宋体" pitchFamily="2" charset="-122"/>
              </a:rPr>
              <a:t>计数器</a:t>
            </a:r>
            <a:r>
              <a:rPr lang="en-US" altLang="zh-CN" sz="2800" b="1">
                <a:latin typeface="宋体" pitchFamily="2" charset="-122"/>
              </a:rPr>
              <a:t>0(T0)</a:t>
            </a:r>
            <a:r>
              <a:rPr lang="zh-CN" altLang="en-US" sz="2800" b="1">
                <a:latin typeface="宋体" pitchFamily="2" charset="-122"/>
              </a:rPr>
              <a:t>。</a:t>
            </a:r>
            <a:endParaRPr lang="en-US" altLang="zh-CN" sz="2800" b="1">
              <a:latin typeface="宋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若将</a:t>
            </a:r>
            <a:r>
              <a:rPr lang="en-US" altLang="zh-CN" sz="2800" b="1">
                <a:latin typeface="宋体" pitchFamily="2" charset="-122"/>
              </a:rPr>
              <a:t>T0</a:t>
            </a:r>
            <a:r>
              <a:rPr lang="zh-CN" altLang="en-US" sz="2800" b="1">
                <a:latin typeface="宋体" pitchFamily="2" charset="-122"/>
              </a:rPr>
              <a:t>设置为方式</a:t>
            </a:r>
            <a:r>
              <a:rPr lang="en-US" altLang="zh-CN" sz="2800" b="1">
                <a:latin typeface="宋体" pitchFamily="2" charset="-122"/>
              </a:rPr>
              <a:t>3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TL0</a:t>
            </a:r>
            <a:r>
              <a:rPr lang="zh-CN" altLang="en-US" sz="2800" b="1">
                <a:latin typeface="宋体" pitchFamily="2" charset="-122"/>
              </a:rPr>
              <a:t>和</a:t>
            </a:r>
            <a:r>
              <a:rPr lang="en-US" altLang="zh-CN" sz="2800" b="1">
                <a:latin typeface="宋体" pitchFamily="2" charset="-122"/>
              </a:rPr>
              <a:t>TH0</a:t>
            </a:r>
            <a:r>
              <a:rPr lang="zh-CN" altLang="en-US" sz="2800" b="1">
                <a:latin typeface="宋体" pitchFamily="2" charset="-122"/>
              </a:rPr>
              <a:t>被分成为两个互相独立的</a:t>
            </a:r>
            <a:r>
              <a:rPr lang="en-US" altLang="zh-CN" sz="2800" b="1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位计数器。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 </a:t>
            </a:r>
            <a:r>
              <a:rPr lang="en-US" altLang="zh-CN" sz="2800" b="1">
                <a:latin typeface="宋体" pitchFamily="2" charset="-122"/>
              </a:rPr>
              <a:t>TL0</a:t>
            </a:r>
            <a:r>
              <a:rPr lang="zh-CN" altLang="en-US" sz="2800" b="1">
                <a:latin typeface="宋体" pitchFamily="2" charset="-122"/>
              </a:rPr>
              <a:t>可工作为定时方式或计数方式。占用原</a:t>
            </a:r>
            <a:r>
              <a:rPr lang="en-US" altLang="zh-CN" sz="2800" b="1">
                <a:latin typeface="宋体" pitchFamily="2" charset="-122"/>
              </a:rPr>
              <a:t>T0</a:t>
            </a:r>
            <a:r>
              <a:rPr lang="zh-CN" altLang="en-US" sz="2800" b="1">
                <a:latin typeface="宋体" pitchFamily="2" charset="-122"/>
              </a:rPr>
              <a:t>的各控制位、引脚和中断源。即</a:t>
            </a:r>
            <a:r>
              <a:rPr lang="en-US" altLang="zh-CN" sz="2800" b="1">
                <a:latin typeface="宋体" pitchFamily="2" charset="-122"/>
              </a:rPr>
              <a:t>C</a:t>
            </a:r>
            <a:r>
              <a:rPr lang="zh-CN" altLang="en-US" sz="2800" b="1">
                <a:latin typeface="宋体" pitchFamily="2" charset="-122"/>
              </a:rPr>
              <a:t>／</a:t>
            </a:r>
            <a:r>
              <a:rPr lang="en-US" altLang="zh-CN" sz="2800" b="1">
                <a:latin typeface="宋体" pitchFamily="2" charset="-122"/>
              </a:rPr>
              <a:t>T</a:t>
            </a:r>
            <a:r>
              <a:rPr lang="zh-CN" altLang="en-US" sz="2800" b="1">
                <a:latin typeface="宋体" pitchFamily="2" charset="-122"/>
              </a:rPr>
              <a:t>、</a:t>
            </a:r>
            <a:r>
              <a:rPr lang="en-US" altLang="zh-CN" sz="2800" b="1">
                <a:latin typeface="宋体" pitchFamily="2" charset="-122"/>
              </a:rPr>
              <a:t>GATE</a:t>
            </a:r>
            <a:r>
              <a:rPr lang="zh-CN" altLang="en-US" sz="2800" b="1">
                <a:latin typeface="宋体" pitchFamily="2" charset="-122"/>
              </a:rPr>
              <a:t>、</a:t>
            </a:r>
            <a:r>
              <a:rPr lang="en-US" altLang="zh-CN" sz="2800" b="1">
                <a:latin typeface="宋体" pitchFamily="2" charset="-122"/>
              </a:rPr>
              <a:t>TR0</a:t>
            </a:r>
            <a:r>
              <a:rPr lang="zh-CN" altLang="en-US" sz="2800" b="1">
                <a:latin typeface="宋体" pitchFamily="2" charset="-122"/>
              </a:rPr>
              <a:t>、</a:t>
            </a:r>
            <a:r>
              <a:rPr lang="en-US" altLang="zh-CN" sz="2800" b="1">
                <a:latin typeface="宋体" pitchFamily="2" charset="-122"/>
              </a:rPr>
              <a:t>TF0</a:t>
            </a:r>
            <a:r>
              <a:rPr lang="zh-CN" altLang="en-US" sz="2800" b="1">
                <a:latin typeface="宋体" pitchFamily="2" charset="-122"/>
              </a:rPr>
              <a:t>和</a:t>
            </a:r>
            <a:r>
              <a:rPr lang="en-US" altLang="zh-CN" sz="2800" b="1">
                <a:latin typeface="宋体" pitchFamily="2" charset="-122"/>
              </a:rPr>
              <a:t>T0(P3.4)</a:t>
            </a:r>
            <a:r>
              <a:rPr lang="zh-CN" altLang="en-US" sz="2800" b="1">
                <a:latin typeface="宋体" pitchFamily="2" charset="-122"/>
              </a:rPr>
              <a:t>引脚、</a:t>
            </a:r>
            <a:r>
              <a:rPr lang="en-US" altLang="zh-CN" sz="2800" b="1">
                <a:latin typeface="宋体" pitchFamily="2" charset="-122"/>
              </a:rPr>
              <a:t>INT0 (P3.2)</a:t>
            </a:r>
            <a:r>
              <a:rPr lang="zh-CN" altLang="en-US" sz="2800" b="1">
                <a:latin typeface="宋体" pitchFamily="2" charset="-122"/>
              </a:rPr>
              <a:t>引脚。       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</a:t>
            </a:r>
            <a:r>
              <a:rPr lang="en-US" altLang="zh-CN" sz="2800" b="1">
                <a:latin typeface="宋体" pitchFamily="2" charset="-122"/>
              </a:rPr>
              <a:t>TH0</a:t>
            </a:r>
            <a:r>
              <a:rPr lang="zh-CN" altLang="en-US" sz="2800" b="1">
                <a:latin typeface="宋体" pitchFamily="2" charset="-122"/>
              </a:rPr>
              <a:t>只可用作定时功能，占用定时器</a:t>
            </a:r>
            <a:r>
              <a:rPr lang="en-US" altLang="zh-CN" sz="2800" b="1">
                <a:latin typeface="宋体" pitchFamily="2" charset="-122"/>
              </a:rPr>
              <a:t>T1</a:t>
            </a:r>
            <a:r>
              <a:rPr lang="zh-CN" altLang="en-US" sz="2800" b="1">
                <a:latin typeface="宋体" pitchFamily="2" charset="-122"/>
              </a:rPr>
              <a:t>的控制位</a:t>
            </a:r>
            <a:r>
              <a:rPr lang="en-US" altLang="zh-CN" sz="2800" b="1">
                <a:latin typeface="宋体" pitchFamily="2" charset="-122"/>
              </a:rPr>
              <a:t>TR1</a:t>
            </a:r>
            <a:r>
              <a:rPr lang="zh-CN" altLang="en-US" sz="2800" b="1">
                <a:latin typeface="宋体" pitchFamily="2" charset="-122"/>
              </a:rPr>
              <a:t>和</a:t>
            </a:r>
            <a:r>
              <a:rPr lang="en-US" altLang="zh-CN" sz="2800" b="1">
                <a:latin typeface="宋体" pitchFamily="2" charset="-122"/>
              </a:rPr>
              <a:t>T1</a:t>
            </a:r>
            <a:r>
              <a:rPr lang="zh-CN" altLang="en-US" sz="2800" b="1">
                <a:latin typeface="宋体" pitchFamily="2" charset="-122"/>
              </a:rPr>
              <a:t>的中断标志位</a:t>
            </a:r>
            <a:r>
              <a:rPr lang="en-US" altLang="zh-CN" sz="2800" b="1">
                <a:latin typeface="宋体" pitchFamily="2" charset="-122"/>
              </a:rPr>
              <a:t>TF1</a:t>
            </a:r>
            <a:r>
              <a:rPr lang="zh-CN" altLang="en-US" sz="2800" b="1">
                <a:latin typeface="宋体" pitchFamily="2" charset="-122"/>
              </a:rPr>
              <a:t>，其启动和关闭仅受</a:t>
            </a:r>
            <a:r>
              <a:rPr lang="en-US" altLang="zh-CN" sz="2800" b="1">
                <a:latin typeface="宋体" pitchFamily="2" charset="-122"/>
              </a:rPr>
              <a:t>TRl</a:t>
            </a:r>
            <a:r>
              <a:rPr lang="zh-CN" altLang="en-US" sz="2800" b="1">
                <a:latin typeface="宋体" pitchFamily="2" charset="-122"/>
              </a:rPr>
              <a:t>的控制。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 只有将</a:t>
            </a:r>
            <a:r>
              <a:rPr lang="en-US" altLang="zh-CN" sz="2800" b="1">
                <a:latin typeface="宋体" pitchFamily="2" charset="-122"/>
              </a:rPr>
              <a:t>T1</a:t>
            </a:r>
            <a:r>
              <a:rPr lang="zh-CN" altLang="en-US" sz="2800" b="1">
                <a:latin typeface="宋体" pitchFamily="2" charset="-122"/>
              </a:rPr>
              <a:t>用做串行口的波特率发生器时，</a:t>
            </a:r>
            <a:r>
              <a:rPr lang="en-US" altLang="zh-CN" sz="2800" b="1">
                <a:latin typeface="宋体" pitchFamily="2" charset="-122"/>
              </a:rPr>
              <a:t>T0</a:t>
            </a:r>
            <a:r>
              <a:rPr lang="zh-CN" altLang="en-US" sz="2800" b="1">
                <a:latin typeface="宋体" pitchFamily="2" charset="-122"/>
              </a:rPr>
              <a:t>才工作在方式</a:t>
            </a:r>
            <a:r>
              <a:rPr lang="en-US" altLang="zh-CN" sz="2800" b="1">
                <a:latin typeface="宋体" pitchFamily="2" charset="-122"/>
              </a:rPr>
              <a:t>3</a:t>
            </a:r>
            <a:r>
              <a:rPr lang="zh-CN" altLang="en-US" sz="2800" b="1">
                <a:latin typeface="宋体" pitchFamily="2" charset="-122"/>
              </a:rPr>
              <a:t>，以便增加一个定时器。</a:t>
            </a:r>
            <a:endParaRPr lang="en-US" altLang="zh-CN" sz="2800">
              <a:latin typeface="宋体" pitchFamily="2" charset="-122"/>
            </a:endParaRP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4140200" y="335756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93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02" x="1620838" y="1114425"/>
          <p14:tracePt t="2704" x="1628775" y="1114425"/>
          <p14:tracePt t="2719" x="1636713" y="1114425"/>
          <p14:tracePt t="2736" x="1654175" y="1114425"/>
          <p14:tracePt t="2752" x="1663700" y="1114425"/>
          <p14:tracePt t="2769" x="1671638" y="1106488"/>
          <p14:tracePt t="2786" x="1679575" y="1106488"/>
          <p14:tracePt t="2802" x="1689100" y="1106488"/>
          <p14:tracePt t="2819" x="1714500" y="1106488"/>
          <p14:tracePt t="2836" x="1792288" y="1106488"/>
          <p14:tracePt t="2853" x="1903413" y="1114425"/>
          <p14:tracePt t="2877" x="1997075" y="1114425"/>
          <p14:tracePt t="2893" x="2065338" y="1114425"/>
          <p14:tracePt t="2903" x="2100263" y="1114425"/>
          <p14:tracePt t="2920" x="2108200" y="1114425"/>
          <p14:tracePt t="2937" x="2117725" y="1106488"/>
          <p14:tracePt t="2953" x="2125663" y="1106488"/>
          <p14:tracePt t="2970" x="2168525" y="1106488"/>
          <p14:tracePt t="2987" x="2228850" y="1114425"/>
          <p14:tracePt t="3004" x="2322513" y="1122363"/>
          <p14:tracePt t="3020" x="2460625" y="1122363"/>
          <p14:tracePt t="3038" x="2536825" y="1122363"/>
          <p14:tracePt t="3054" x="2571750" y="1122363"/>
          <p14:tracePt t="3071" x="2579688" y="1122363"/>
          <p14:tracePt t="3087" x="2589213" y="1122363"/>
          <p14:tracePt t="3133" x="2597150" y="1122363"/>
          <p14:tracePt t="3141" x="2606675" y="1122363"/>
          <p14:tracePt t="3149" x="2614613" y="1122363"/>
          <p14:tracePt t="3155" x="2649538" y="1122363"/>
          <p14:tracePt t="3171" x="2682875" y="1122363"/>
          <p14:tracePt t="3171" x="2708275" y="1122363"/>
          <p14:tracePt t="3189" x="2735263" y="1122363"/>
          <p14:tracePt t="3205" x="2751138" y="1122363"/>
          <p14:tracePt t="3222" x="2768600" y="1122363"/>
          <p14:tracePt t="3238" x="2786063" y="1122363"/>
          <p14:tracePt t="3256" x="2803525" y="1122363"/>
          <p14:tracePt t="3272" x="2803525" y="1131888"/>
          <p14:tracePt t="3289" x="2811463" y="1131888"/>
          <p14:tracePt t="3305" x="2820988" y="1131888"/>
          <p14:tracePt t="3322" x="2836863" y="1131888"/>
          <p14:tracePt t="3339" x="2879725" y="1131888"/>
          <p14:tracePt t="3356" x="2949575" y="1131888"/>
          <p14:tracePt t="3372" x="3171825" y="1208088"/>
          <p14:tracePt t="3390" x="3335338" y="1336675"/>
          <p14:tracePt t="3406" x="3436938" y="1371600"/>
          <p14:tracePt t="3422" x="3522663" y="1379538"/>
          <p14:tracePt t="3440" x="3557588" y="1379538"/>
          <p14:tracePt t="3456" x="3582988" y="1354138"/>
          <p14:tracePt t="3473" x="3608388" y="1320800"/>
          <p14:tracePt t="3489" x="3668713" y="1243013"/>
          <p14:tracePt t="3506" x="3746500" y="1174750"/>
          <p14:tracePt t="3523" x="3779838" y="1139825"/>
          <p14:tracePt t="3540" x="3779838" y="1131888"/>
          <p14:tracePt t="3581" x="3763963" y="1131888"/>
          <p14:tracePt t="3589" x="3721100" y="1131888"/>
          <p14:tracePt t="3607" x="3678238" y="1122363"/>
          <p14:tracePt t="3624" x="3625850" y="1106488"/>
          <p14:tracePt t="3641" x="3575050" y="1089025"/>
          <p14:tracePt t="3657" x="3514725" y="1079500"/>
          <p14:tracePt t="3674" x="3436938" y="1079500"/>
          <p14:tracePt t="3690" x="3360738" y="1079500"/>
          <p14:tracePt t="3708" x="3317875" y="1079500"/>
          <p14:tracePt t="3724" x="3300413" y="1079500"/>
          <p14:tracePt t="4013" x="3308350" y="1079500"/>
          <p14:tracePt t="4029" x="3317875" y="1079500"/>
          <p14:tracePt t="4045" x="3325813" y="1079500"/>
          <p14:tracePt t="4069" x="3335338" y="1089025"/>
          <p14:tracePt t="4093" x="3343275" y="1089025"/>
          <p14:tracePt t="4094" x="3351213" y="1096963"/>
          <p14:tracePt t="4109" x="3360738" y="1106488"/>
          <p14:tracePt t="4127" x="3368675" y="1122363"/>
          <p14:tracePt t="4144" x="3378200" y="1165225"/>
          <p14:tracePt t="4160" x="3378200" y="1250950"/>
          <p14:tracePt t="4178" x="3317875" y="1406525"/>
          <p14:tracePt t="4193" x="3206750" y="1517650"/>
          <p14:tracePt t="4210" x="3154363" y="1550988"/>
          <p14:tracePt t="4502" x="3163888" y="1560513"/>
          <p14:tracePt t="4516" x="3565525" y="1525588"/>
          <p14:tracePt t="4530" x="3822700" y="1535113"/>
          <p14:tracePt t="4546" x="3865563" y="1568450"/>
          <p14:tracePt t="4563" x="3875088" y="1577975"/>
          <p14:tracePt t="4580" x="3883025" y="1577975"/>
          <p14:tracePt t="4597" x="3935413" y="1560513"/>
          <p14:tracePt t="4613" x="4046538" y="1517650"/>
          <p14:tracePt t="4630" x="4140200" y="1482725"/>
          <p14:tracePt t="4647" x="4243388" y="1449388"/>
          <p14:tracePt t="4664" x="4321175" y="1422400"/>
          <p14:tracePt t="4680" x="4389438" y="1397000"/>
          <p14:tracePt t="4697" x="4432300" y="1371600"/>
          <p14:tracePt t="4714" x="4492625" y="1354138"/>
          <p14:tracePt t="4730" x="4543425" y="1336675"/>
          <p14:tracePt t="4747" x="4611688" y="1328738"/>
          <p14:tracePt t="4764" x="4714875" y="1320800"/>
          <p14:tracePt t="4781" x="4826000" y="1311275"/>
          <p14:tracePt t="4797" x="5032375" y="1285875"/>
          <p14:tracePt t="4815" x="5126038" y="1285875"/>
          <p14:tracePt t="4831" x="5229225" y="1277938"/>
          <p14:tracePt t="4848" x="5314950" y="1277938"/>
          <p14:tracePt t="4864" x="5408613" y="1277938"/>
          <p14:tracePt t="4881" x="5494338" y="1277938"/>
          <p14:tracePt t="4898" x="5564188" y="1277938"/>
          <p14:tracePt t="4915" x="5665788" y="1268413"/>
          <p14:tracePt t="4931" x="5751513" y="1260475"/>
          <p14:tracePt t="4948" x="5837238" y="1260475"/>
          <p14:tracePt t="4965" x="5932488" y="1260475"/>
          <p14:tracePt t="4982" x="5992813" y="1260475"/>
          <p14:tracePt t="4998" x="6018213" y="1250950"/>
          <p14:tracePt t="5015" x="6069013" y="1235075"/>
          <p14:tracePt t="5032" x="6129338" y="1235075"/>
          <p14:tracePt t="5049" x="6207125" y="1235075"/>
          <p14:tracePt t="5066" x="6318250" y="1225550"/>
          <p14:tracePt t="5082" x="6429375" y="1217613"/>
          <p14:tracePt t="5099" x="6489700" y="1217613"/>
          <p14:tracePt t="5116" x="6532563" y="1208088"/>
          <p14:tracePt t="5133" x="6557963" y="1208088"/>
          <p14:tracePt t="5149" x="6583363" y="1208088"/>
          <p14:tracePt t="5168" x="6626225" y="1208088"/>
          <p14:tracePt t="5183" x="6678613" y="1200150"/>
          <p14:tracePt t="5200" x="6721475" y="1200150"/>
          <p14:tracePt t="5216" x="6746875" y="1200150"/>
          <p14:tracePt t="5233" x="6754813" y="1200150"/>
          <p14:tracePt t="5250" x="6764338" y="1208088"/>
          <p14:tracePt t="5267" x="6764338" y="1217613"/>
          <p14:tracePt t="5334" x="6772275" y="1217613"/>
          <p14:tracePt t="5353" x="6780213" y="1217613"/>
          <p14:tracePt t="5430" x="6780213" y="1225550"/>
          <p14:tracePt t="5446" x="6780213" y="1235075"/>
          <p14:tracePt t="5451" x="6780213" y="1243013"/>
          <p14:tracePt t="5526" x="6789738" y="1243013"/>
          <p14:tracePt t="5694" x="6797675" y="1243013"/>
          <p14:tracePt t="6462" x="6797675" y="1250950"/>
          <p14:tracePt t="6526" x="6797675" y="1260475"/>
          <p14:tracePt t="6534" x="6789738" y="1260475"/>
          <p14:tracePt t="6558" x="6780213" y="1268413"/>
          <p14:tracePt t="6559" x="6772275" y="1277938"/>
          <p14:tracePt t="6574" x="6764338" y="1277938"/>
          <p14:tracePt t="6591" x="6737350" y="1285875"/>
          <p14:tracePt t="6608" x="6721475" y="1285875"/>
          <p14:tracePt t="6624" x="6704013" y="1293813"/>
          <p14:tracePt t="6641" x="6686550" y="1303338"/>
          <p14:tracePt t="6658" x="6651625" y="1311275"/>
          <p14:tracePt t="6674" x="6608763" y="1336675"/>
          <p14:tracePt t="6691" x="6557963" y="1346200"/>
          <p14:tracePt t="6708" x="6480175" y="1363663"/>
          <p14:tracePt t="6725" x="6386513" y="1379538"/>
          <p14:tracePt t="6742" x="6265863" y="1389063"/>
          <p14:tracePt t="6758" x="6197600" y="1397000"/>
          <p14:tracePt t="6775" x="6154738" y="1397000"/>
          <p14:tracePt t="6792" x="6094413" y="1397000"/>
          <p14:tracePt t="6808" x="6035675" y="1397000"/>
          <p14:tracePt t="6825" x="5949950" y="1397000"/>
          <p14:tracePt t="6842" x="5846763" y="1397000"/>
          <p14:tracePt t="6859" x="5751513" y="1397000"/>
          <p14:tracePt t="6875" x="5683250" y="1397000"/>
          <p14:tracePt t="6892" x="5614988" y="1389063"/>
          <p14:tracePt t="6909" x="5589588" y="1389063"/>
          <p14:tracePt t="6909" x="5572125" y="1379538"/>
          <p14:tracePt t="6926" x="5537200" y="1379538"/>
          <p14:tracePt t="6943" x="5494338" y="1379538"/>
          <p14:tracePt t="6959" x="5443538" y="1379538"/>
          <p14:tracePt t="6976" x="5322888" y="1379538"/>
          <p14:tracePt t="6993" x="5221288" y="1379538"/>
          <p14:tracePt t="7010" x="5126038" y="1379538"/>
          <p14:tracePt t="7026" x="5014913" y="1379538"/>
          <p14:tracePt t="7043" x="4964113" y="1379538"/>
          <p14:tracePt t="7060" x="4903788" y="1379538"/>
          <p14:tracePt t="7076" x="4851400" y="1379538"/>
          <p14:tracePt t="7093" x="4757738" y="1379538"/>
          <p14:tracePt t="7110" x="4664075" y="1379538"/>
          <p14:tracePt t="7127" x="4560888" y="1379538"/>
          <p14:tracePt t="7144" x="4457700" y="1379538"/>
          <p14:tracePt t="7160" x="4364038" y="1379538"/>
          <p14:tracePt t="7177" x="4268788" y="1379538"/>
          <p14:tracePt t="7194" x="4175125" y="1379538"/>
          <p14:tracePt t="7211" x="4054475" y="1379538"/>
          <p14:tracePt t="7227" x="3849688" y="1379538"/>
          <p14:tracePt t="7261" x="3754438" y="1379538"/>
          <p14:tracePt t="7278" x="3592513" y="1371600"/>
          <p14:tracePt t="7294" x="3471863" y="1354138"/>
          <p14:tracePt t="7311" x="3325813" y="1336675"/>
          <p14:tracePt t="7328" x="3232150" y="1328738"/>
          <p14:tracePt t="7345" x="3136900" y="1328738"/>
          <p14:tracePt t="7361" x="3035300" y="1328738"/>
          <p14:tracePt t="7378" x="2974975" y="1328738"/>
          <p14:tracePt t="7395" x="2906713" y="1328738"/>
          <p14:tracePt t="7412" x="2846388" y="1328738"/>
          <p14:tracePt t="7429" x="2735263" y="1328738"/>
          <p14:tracePt t="7445" x="2606675" y="1320800"/>
          <p14:tracePt t="7463" x="2486025" y="1320800"/>
          <p14:tracePt t="7479" x="2392363" y="1320800"/>
          <p14:tracePt t="7496" x="2289175" y="1320800"/>
          <p14:tracePt t="7512" x="2220913" y="1336675"/>
          <p14:tracePt t="7529" x="2168525" y="1346200"/>
          <p14:tracePt t="7546" x="2135188" y="1363663"/>
          <p14:tracePt t="7563" x="2100263" y="1371600"/>
          <p14:tracePt t="7579" x="2065338" y="1389063"/>
          <p14:tracePt t="7596" x="2049463" y="1406525"/>
          <p14:tracePt t="7613" x="2032000" y="1414463"/>
          <p14:tracePt t="7630" x="2014538" y="1422400"/>
          <p14:tracePt t="7646" x="2006600" y="1431925"/>
          <p14:tracePt t="7663" x="1997075" y="1439863"/>
          <p14:tracePt t="7702" x="1997075" y="1449388"/>
          <p14:tracePt t="7718" x="1997075" y="1457325"/>
          <p14:tracePt t="7750" x="1997075" y="1465263"/>
          <p14:tracePt t="7774" x="1997075" y="1474788"/>
          <p14:tracePt t="7779" x="1997075" y="1482725"/>
          <p14:tracePt t="7797" x="2006600" y="1508125"/>
          <p14:tracePt t="7815" x="2022475" y="1517650"/>
          <p14:tracePt t="7830" x="2039938" y="1535113"/>
          <p14:tracePt t="7848" x="2065338" y="1550988"/>
          <p14:tracePt t="7864" x="2082800" y="1568450"/>
          <p14:tracePt t="7881" x="2117725" y="1593850"/>
          <p14:tracePt t="7898" x="2193925" y="1636713"/>
          <p14:tracePt t="7915" x="2297113" y="1679575"/>
          <p14:tracePt t="7931" x="2435225" y="1731963"/>
          <p14:tracePt t="7948" x="2614613" y="1808163"/>
          <p14:tracePt t="7964" x="2786063" y="1878013"/>
          <p14:tracePt t="7964" x="2889250" y="1920875"/>
          <p14:tracePt t="7982" x="3154363" y="2032000"/>
          <p14:tracePt t="7998" x="3360738" y="2125663"/>
          <p14:tracePt t="8015" x="3608388" y="2220913"/>
          <p14:tracePt t="8032" x="3806825" y="2297113"/>
          <p14:tracePt t="8048" x="4021138" y="2382838"/>
          <p14:tracePt t="8065" x="4175125" y="2451100"/>
          <p14:tracePt t="8082" x="4329113" y="2511425"/>
          <p14:tracePt t="8099" x="4492625" y="2571750"/>
          <p14:tracePt t="8116" x="4672013" y="2614613"/>
          <p14:tracePt t="8132" x="4826000" y="2665413"/>
          <p14:tracePt t="8149" x="4997450" y="2700338"/>
          <p14:tracePt t="8149" x="5065713" y="2717800"/>
          <p14:tracePt t="8166" x="5186363" y="2743200"/>
          <p14:tracePt t="8183" x="5297488" y="2751138"/>
          <p14:tracePt t="8199" x="5383213" y="2760663"/>
          <p14:tracePt t="8217" x="5451475" y="2760663"/>
          <p14:tracePt t="8233" x="5511800" y="2760663"/>
          <p14:tracePt t="8249" x="5546725" y="2751138"/>
          <p14:tracePt t="8267" x="5589588" y="2735263"/>
          <p14:tracePt t="8283" x="5632450" y="2708275"/>
          <p14:tracePt t="8300" x="5683250" y="2692400"/>
          <p14:tracePt t="8316" x="5726113" y="2665413"/>
          <p14:tracePt t="8333" x="5794375" y="2614613"/>
          <p14:tracePt t="8350" x="5821363" y="2589213"/>
          <p14:tracePt t="8367" x="5846763" y="2554288"/>
          <p14:tracePt t="8383" x="5864225" y="2528888"/>
          <p14:tracePt t="8400" x="5880100" y="2511425"/>
          <p14:tracePt t="8417" x="5897563" y="2493963"/>
          <p14:tracePt t="8434" x="5897563" y="2468563"/>
          <p14:tracePt t="8451" x="5915025" y="2443163"/>
          <p14:tracePt t="8467" x="5922963" y="2400300"/>
          <p14:tracePt t="8484" x="5949950" y="2357438"/>
          <p14:tracePt t="8501" x="5957888" y="2314575"/>
          <p14:tracePt t="8518" x="5965825" y="2271713"/>
          <p14:tracePt t="8534" x="5975350" y="2246313"/>
          <p14:tracePt t="8551" x="5975350" y="2220913"/>
          <p14:tracePt t="8568" x="5975350" y="2203450"/>
          <p14:tracePt t="8585" x="5975350" y="2178050"/>
          <p14:tracePt t="8601" x="5965825" y="2151063"/>
          <p14:tracePt t="8618" x="5965825" y="2108200"/>
          <p14:tracePt t="8635" x="5957888" y="2074863"/>
          <p14:tracePt t="8652" x="5949950" y="2032000"/>
          <p14:tracePt t="8668" x="5932488" y="2006600"/>
          <p14:tracePt t="8668" x="5932488" y="1997075"/>
          <p14:tracePt t="8686" x="5932488" y="1971675"/>
          <p14:tracePt t="8702" x="5922963" y="1954213"/>
          <p14:tracePt t="8719" x="5915025" y="1936750"/>
          <p14:tracePt t="8735" x="5907088" y="1893888"/>
          <p14:tracePt t="8752" x="5889625" y="1843088"/>
          <p14:tracePt t="8769" x="5854700" y="1792288"/>
          <p14:tracePt t="8786" x="5846763" y="1739900"/>
          <p14:tracePt t="8803" x="5829300" y="1671638"/>
          <p14:tracePt t="8819" x="5821363" y="1628775"/>
          <p14:tracePt t="8836" x="5821363" y="1620838"/>
          <p14:tracePt t="8853" x="5811838" y="1611313"/>
          <p14:tracePt t="8869" x="5743575" y="1560513"/>
          <p14:tracePt t="8886" x="5675313" y="1517650"/>
          <p14:tracePt t="8903" x="5607050" y="1474788"/>
          <p14:tracePt t="8920" x="5537200" y="1431925"/>
          <p14:tracePt t="8937" x="5486400" y="1406525"/>
          <p14:tracePt t="8953" x="5468938" y="1389063"/>
          <p14:tracePt t="8970" x="5461000" y="1389063"/>
          <p14:tracePt t="8987" x="5461000" y="1371600"/>
          <p14:tracePt t="9004" x="5451475" y="1363663"/>
          <p14:tracePt t="9020" x="5451475" y="1354138"/>
          <p14:tracePt t="9037" x="5443538" y="1354138"/>
          <p14:tracePt t="9054" x="5408613" y="1354138"/>
          <p14:tracePt t="9070" x="5322888" y="1354138"/>
          <p14:tracePt t="9087" x="5160963" y="1389063"/>
          <p14:tracePt t="9104" x="4964113" y="1439863"/>
          <p14:tracePt t="9121" x="4792663" y="1457325"/>
          <p14:tracePt t="9137" x="4654550" y="1474788"/>
          <p14:tracePt t="9154" x="4637088" y="1474788"/>
          <p14:tracePt t="9214" x="4629150" y="1474788"/>
          <p14:tracePt t="9215" x="4629150" y="1482725"/>
          <p14:tracePt t="9222" x="4611688" y="1500188"/>
          <p14:tracePt t="9238" x="4594225" y="1525588"/>
          <p14:tracePt t="9255" x="4568825" y="1568450"/>
          <p14:tracePt t="9272" x="4560888" y="1577975"/>
          <p14:tracePt t="10077" x="4560888" y="1585913"/>
          <p14:tracePt t="10093" x="4551363" y="1593850"/>
          <p14:tracePt t="10094" x="4508500" y="1611313"/>
          <p14:tracePt t="10109" x="4449763" y="1628775"/>
          <p14:tracePt t="10125" x="4371975" y="1663700"/>
          <p14:tracePt t="10142" x="4311650" y="1679575"/>
          <p14:tracePt t="10159" x="4243388" y="1706563"/>
          <p14:tracePt t="10176" x="4132263" y="1731963"/>
          <p14:tracePt t="10192" x="3994150" y="1739900"/>
          <p14:tracePt t="10209" x="3814763" y="1749425"/>
          <p14:tracePt t="10226" x="3617913" y="1749425"/>
          <p14:tracePt t="10243" x="3463925" y="1749425"/>
          <p14:tracePt t="10259" x="3360738" y="1757363"/>
          <p14:tracePt t="10276" x="3308350" y="1757363"/>
          <p14:tracePt t="10293" x="3308350" y="1765300"/>
          <p14:tracePt t="10310" x="3292475" y="1765300"/>
          <p14:tracePt t="10326" x="3275013" y="1765300"/>
          <p14:tracePt t="10343" x="3189288" y="1774825"/>
          <p14:tracePt t="10360" x="3051175" y="1782763"/>
          <p14:tracePt t="10377" x="2932113" y="1782763"/>
          <p14:tracePt t="10393" x="2846388" y="1782763"/>
          <p14:tracePt t="10410" x="2811463" y="1782763"/>
          <p14:tracePt t="10525" x="2820988" y="1782763"/>
          <p14:tracePt t="10525" x="2836863" y="1782763"/>
          <p14:tracePt t="10544" x="2854325" y="1782763"/>
          <p14:tracePt t="10561" x="2863850" y="1782763"/>
          <p14:tracePt t="10578" x="2871788" y="1782763"/>
          <p14:tracePt t="10595" x="2879725" y="1782763"/>
          <p14:tracePt t="10611" x="2889250" y="1782763"/>
          <p14:tracePt t="10628" x="2897188" y="1782763"/>
          <p14:tracePt t="10646" x="2906713" y="1782763"/>
          <p14:tracePt t="10663" x="2914650" y="1782763"/>
          <p14:tracePt t="10679" x="2932113" y="1782763"/>
          <p14:tracePt t="10696" x="2974975" y="1782763"/>
          <p14:tracePt t="10713" x="3043238" y="1782763"/>
          <p14:tracePt t="10729" x="3146425" y="1774825"/>
          <p14:tracePt t="10746" x="3300413" y="1757363"/>
          <p14:tracePt t="10763" x="3436938" y="1739900"/>
          <p14:tracePt t="10781" x="3608388" y="1714500"/>
          <p14:tracePt t="10797" x="3703638" y="1706563"/>
          <p14:tracePt t="10813" x="3840163" y="1679575"/>
          <p14:tracePt t="10830" x="3917950" y="1663700"/>
          <p14:tracePt t="10847" x="4021138" y="1654175"/>
          <p14:tracePt t="10863" x="4122738" y="1646238"/>
          <p14:tracePt t="10881" x="4260850" y="1636713"/>
          <p14:tracePt t="10897" x="4389438" y="1628775"/>
          <p14:tracePt t="10914" x="4560888" y="1620838"/>
          <p14:tracePt t="10931" x="4697413" y="1611313"/>
          <p14:tracePt t="10947" x="4843463" y="1593850"/>
          <p14:tracePt t="10964" x="4954588" y="1585913"/>
          <p14:tracePt t="10981" x="5092700" y="1577975"/>
          <p14:tracePt t="10998" x="5160963" y="1577975"/>
          <p14:tracePt t="11014" x="5254625" y="1577975"/>
          <p14:tracePt t="11031" x="5349875" y="1577975"/>
          <p14:tracePt t="11048" x="5478463" y="1577975"/>
          <p14:tracePt t="11065" x="5572125" y="1568450"/>
          <p14:tracePt t="11081" x="5640388" y="1568450"/>
          <p14:tracePt t="11099" x="5665788" y="1568450"/>
          <p14:tracePt t="11115" x="5675313" y="1568450"/>
          <p14:tracePt t="12014" x="5665788" y="1568450"/>
          <p14:tracePt t="12021" x="5657850" y="1568450"/>
          <p14:tracePt t="12037" x="5632450" y="1568450"/>
          <p14:tracePt t="12053" x="5572125" y="1593850"/>
          <p14:tracePt t="12070" x="5494338" y="1628775"/>
          <p14:tracePt t="12087" x="5408613" y="1671638"/>
          <p14:tracePt t="12104" x="5332413" y="1714500"/>
          <p14:tracePt t="12121" x="5254625" y="1765300"/>
          <p14:tracePt t="12137" x="5126038" y="1843088"/>
          <p14:tracePt t="12154" x="4989513" y="1903413"/>
          <p14:tracePt t="12170" x="4818063" y="1963738"/>
          <p14:tracePt t="12188" x="4679950" y="2014538"/>
          <p14:tracePt t="12204" x="4535488" y="2092325"/>
          <p14:tracePt t="12221" x="4371975" y="2185988"/>
          <p14:tracePt t="12238" x="4268788" y="2263775"/>
          <p14:tracePt t="12254" x="4175125" y="2322513"/>
          <p14:tracePt t="12271" x="4071938" y="2365375"/>
          <p14:tracePt t="12288" x="4003675" y="2392363"/>
          <p14:tracePt t="12305" x="3925888" y="2408238"/>
          <p14:tracePt t="12321" x="3840163" y="2425700"/>
          <p14:tracePt t="12338" x="3771900" y="2435225"/>
          <p14:tracePt t="12355" x="3721100" y="2435225"/>
          <p14:tracePt t="12372" x="3686175" y="2443163"/>
          <p14:tracePt t="12388" x="3660775" y="2451100"/>
          <p14:tracePt t="12406" x="3643313" y="2460625"/>
          <p14:tracePt t="12446" x="3635375" y="2460625"/>
          <p14:tracePt t="12662" x="3643313" y="2460625"/>
          <p14:tracePt t="12663" x="3660775" y="2460625"/>
          <p14:tracePt t="12673" x="3721100" y="2468563"/>
          <p14:tracePt t="12690" x="3789363" y="2478088"/>
          <p14:tracePt t="12707" x="3892550" y="2486025"/>
          <p14:tracePt t="12723" x="3943350" y="2486025"/>
          <p14:tracePt t="12740" x="3960813" y="2486025"/>
          <p14:tracePt t="13110" x="3968750" y="2486025"/>
          <p14:tracePt t="13110" x="3968750" y="2478088"/>
          <p14:tracePt t="13126" x="3978275" y="2468563"/>
          <p14:tracePt t="13143" x="3978275" y="2451100"/>
          <p14:tracePt t="13159" x="3978275" y="2443163"/>
          <p14:tracePt t="13693" x="3986213" y="2435225"/>
          <p14:tracePt t="13725" x="3986213" y="2425700"/>
          <p14:tracePt t="13749" x="3994150" y="2425700"/>
          <p14:tracePt t="13750" x="3994150" y="2417763"/>
          <p14:tracePt t="13763" x="4003675" y="2417763"/>
          <p14:tracePt t="13780" x="4011613" y="2408238"/>
          <p14:tracePt t="13797" x="4021138" y="2408238"/>
          <p14:tracePt t="13813" x="4046538" y="2400300"/>
          <p14:tracePt t="13830" x="4071938" y="2392363"/>
          <p14:tracePt t="13846" x="4089400" y="2382838"/>
          <p14:tracePt t="13863" x="4132263" y="2365375"/>
          <p14:tracePt t="13880" x="4157663" y="2365375"/>
          <p14:tracePt t="13897" x="4175125" y="2349500"/>
          <p14:tracePt t="13913" x="4200525" y="2339975"/>
          <p14:tracePt t="13930" x="4208463" y="2339975"/>
          <p14:tracePt t="13947" x="4217988" y="2339975"/>
          <p14:tracePt t="13963" x="4235450" y="2339975"/>
          <p14:tracePt t="13981" x="4243388" y="2339975"/>
          <p14:tracePt t="13997" x="4260850" y="2339975"/>
          <p14:tracePt t="14014" x="4268788" y="2332038"/>
          <p14:tracePt t="14031" x="4278313" y="2322513"/>
          <p14:tracePt t="14047" x="4286250" y="2314575"/>
          <p14:tracePt t="14485" x="4303713" y="2314575"/>
          <p14:tracePt t="14493" x="4321175" y="2314575"/>
          <p14:tracePt t="14501" x="4406900" y="2314575"/>
          <p14:tracePt t="14501" x="4440238" y="2306638"/>
          <p14:tracePt t="14517" x="4543425" y="2289175"/>
          <p14:tracePt t="14533" x="4603750" y="2279650"/>
          <p14:tracePt t="14550" x="4664075" y="2279650"/>
          <p14:tracePt t="14567" x="4706938" y="2271713"/>
          <p14:tracePt t="14584" x="4714875" y="2271713"/>
          <p14:tracePt t="14600" x="4722813" y="2271713"/>
          <p14:tracePt t="14788" x="4732338" y="2271713"/>
          <p14:tracePt t="14798" x="4740275" y="2271713"/>
          <p14:tracePt t="14820" x="4757738" y="2271713"/>
          <p14:tracePt t="14835" x="4783138" y="2271713"/>
          <p14:tracePt t="14852" x="4851400" y="2271713"/>
          <p14:tracePt t="14871" x="4878388" y="2271713"/>
          <p14:tracePt t="14886" x="4946650" y="2271713"/>
          <p14:tracePt t="14902" x="4989513" y="2271713"/>
          <p14:tracePt t="14919" x="5040313" y="2271713"/>
          <p14:tracePt t="14936" x="5065713" y="2271713"/>
          <p14:tracePt t="14952" x="5100638" y="2271713"/>
          <p14:tracePt t="14969" x="5118100" y="2271713"/>
          <p14:tracePt t="14986" x="5135563" y="2271713"/>
          <p14:tracePt t="15470" x="5143500" y="2271713"/>
          <p14:tracePt t="15470" x="5160963" y="2271713"/>
          <p14:tracePt t="15489" x="5168900" y="2271713"/>
          <p14:tracePt t="15505" x="5186363" y="2271713"/>
          <p14:tracePt t="15522" x="5194300" y="2263775"/>
          <p14:tracePt t="15539" x="5221288" y="2263775"/>
          <p14:tracePt t="15556" x="5272088" y="2263775"/>
          <p14:tracePt t="15572" x="5392738" y="2263775"/>
          <p14:tracePt t="15589" x="5665788" y="2263775"/>
          <p14:tracePt t="15606" x="5803900" y="2263775"/>
          <p14:tracePt t="15623" x="5949950" y="2263775"/>
          <p14:tracePt t="15639" x="6018213" y="2254250"/>
          <p14:tracePt t="15656" x="6103938" y="2271713"/>
          <p14:tracePt t="15673" x="6172200" y="2306638"/>
          <p14:tracePt t="15689" x="6257925" y="2417763"/>
          <p14:tracePt t="15707" x="6308725" y="2536825"/>
          <p14:tracePt t="15723" x="6335713" y="2717800"/>
          <p14:tracePt t="15740" x="6318250" y="2854325"/>
          <p14:tracePt t="15757" x="6249988" y="2957513"/>
          <p14:tracePt t="15973" x="6292850" y="2914650"/>
          <p14:tracePt t="15974" x="6550025" y="2725738"/>
          <p14:tracePt t="15991" x="6575425" y="2682875"/>
          <p14:tracePt t="16008" x="6565900" y="2665413"/>
          <p14:tracePt t="16025" x="6557963" y="2657475"/>
          <p14:tracePt t="16041" x="6557963" y="2640013"/>
          <p14:tracePt t="16059" x="6557963" y="2622550"/>
          <p14:tracePt t="16075" x="6575425" y="2597150"/>
          <p14:tracePt t="16092" x="6583363" y="2571750"/>
          <p14:tracePt t="16109" x="6608763" y="2554288"/>
          <p14:tracePt t="16125" x="6618288" y="2536825"/>
          <p14:tracePt t="16142" x="6643688" y="2520950"/>
          <p14:tracePt t="16159" x="6669088" y="2503488"/>
          <p14:tracePt t="16176" x="6678613" y="2493963"/>
          <p14:tracePt t="16192" x="6694488" y="2486025"/>
          <p14:tracePt t="16229" x="6704013" y="2486025"/>
          <p14:tracePt t="16261" x="6704013" y="2478088"/>
          <p14:tracePt t="16277" x="6711950" y="2478088"/>
          <p14:tracePt t="16278" x="6721475" y="2478088"/>
          <p14:tracePt t="16293" x="6746875" y="2468563"/>
          <p14:tracePt t="16309" x="6772275" y="2460625"/>
          <p14:tracePt t="16327" x="6815138" y="2460625"/>
          <p14:tracePt t="16343" x="6858000" y="2451100"/>
          <p14:tracePt t="16360" x="6900863" y="2435225"/>
          <p14:tracePt t="16377" x="6961188" y="2435225"/>
          <p14:tracePt t="16394" x="7011988" y="2435225"/>
          <p14:tracePt t="16410" x="7054850" y="2435225"/>
          <p14:tracePt t="16427" x="7080250" y="2435225"/>
          <p14:tracePt t="16444" x="7097713" y="2435225"/>
          <p14:tracePt t="16461" x="7132638" y="2435225"/>
          <p14:tracePt t="16477" x="7175500" y="2435225"/>
          <p14:tracePt t="16494" x="7208838" y="2435225"/>
          <p14:tracePt t="16511" x="7251700" y="2435225"/>
          <p14:tracePt t="16528" x="7294563" y="2435225"/>
          <p14:tracePt t="16544" x="7329488" y="2435225"/>
          <p14:tracePt t="16561" x="7372350" y="2435225"/>
          <p14:tracePt t="16578" x="7397750" y="2435225"/>
          <p14:tracePt t="16595" x="7415213" y="2435225"/>
          <p14:tracePt t="16611" x="7440613" y="2435225"/>
          <p14:tracePt t="16628" x="7475538" y="2435225"/>
          <p14:tracePt t="16645" x="7551738" y="2435225"/>
          <p14:tracePt t="16662" x="7586663" y="2435225"/>
          <p14:tracePt t="16678" x="7637463" y="2435225"/>
          <p14:tracePt t="16695" x="7689850" y="2435225"/>
          <p14:tracePt t="16712" x="7732713" y="2435225"/>
          <p14:tracePt t="16728" x="7758113" y="2435225"/>
          <p14:tracePt t="16746" x="7793038" y="2435225"/>
          <p14:tracePt t="16762" x="7826375" y="2425700"/>
          <p14:tracePt t="16779" x="7861300" y="2425700"/>
          <p14:tracePt t="16796" x="7894638" y="2425700"/>
          <p14:tracePt t="16796" x="7912100" y="2425700"/>
          <p14:tracePt t="16813" x="7947025" y="2425700"/>
          <p14:tracePt t="16829" x="7972425" y="2417763"/>
          <p14:tracePt t="16847" x="8015288" y="2408238"/>
          <p14:tracePt t="16862" x="8040688" y="2408238"/>
          <p14:tracePt t="16880" x="8075613" y="2400300"/>
          <p14:tracePt t="16896" x="8108950" y="2400300"/>
          <p14:tracePt t="16913" x="8151813" y="2400300"/>
          <p14:tracePt t="16929" x="8194675" y="2400300"/>
          <p14:tracePt t="16946" x="8237538" y="2400300"/>
          <p14:tracePt t="16963" x="8280400" y="2392363"/>
          <p14:tracePt t="16980" x="8315325" y="2382838"/>
          <p14:tracePt t="16997" x="8366125" y="2374900"/>
          <p14:tracePt t="17014" x="8401050" y="2357438"/>
          <p14:tracePt t="17030" x="8435975" y="2357438"/>
          <p14:tracePt t="17047" x="8461375" y="2349500"/>
          <p14:tracePt t="17064" x="8469313" y="2349500"/>
          <p14:tracePt t="17101" x="8478838" y="2349500"/>
          <p14:tracePt t="17102" x="8486775" y="2349500"/>
          <p14:tracePt t="17125" x="8494713" y="2349500"/>
          <p14:tracePt t="17131" x="8521700" y="2349500"/>
          <p14:tracePt t="17147" x="8547100" y="2349500"/>
          <p14:tracePt t="17164" x="8572500" y="2349500"/>
          <p14:tracePt t="17181" x="8580438" y="2339975"/>
          <p14:tracePt t="17245" x="8572500" y="2339975"/>
          <p14:tracePt t="17253" x="8564563" y="2339975"/>
          <p14:tracePt t="17349" x="8555038" y="2339975"/>
          <p14:tracePt t="17350" x="8547100" y="2349500"/>
          <p14:tracePt t="17365" x="8521700" y="2357438"/>
          <p14:tracePt t="17382" x="8486775" y="2374900"/>
          <p14:tracePt t="17399" x="8443913" y="2374900"/>
          <p14:tracePt t="17416" x="8408988" y="2382838"/>
          <p14:tracePt t="17517" x="8401050" y="2382838"/>
          <p14:tracePt t="17525" x="8393113" y="2382838"/>
          <p14:tracePt t="17525" x="8383588" y="2382838"/>
          <p14:tracePt t="17542" x="8358188" y="2382838"/>
          <p14:tracePt t="17550" x="8307388" y="2400300"/>
          <p14:tracePt t="17566" x="8221663" y="2417763"/>
          <p14:tracePt t="17583" x="8108950" y="2443163"/>
          <p14:tracePt t="17600" x="7972425" y="2460625"/>
          <p14:tracePt t="17617" x="7818438" y="2478088"/>
          <p14:tracePt t="17634" x="7750175" y="2478088"/>
          <p14:tracePt t="17650" x="7672388" y="2486025"/>
          <p14:tracePt t="17667" x="7604125" y="2486025"/>
          <p14:tracePt t="17684" x="7475538" y="2493963"/>
          <p14:tracePt t="17700" x="7165975" y="2493963"/>
          <p14:tracePt t="17718" x="6832600" y="2493963"/>
          <p14:tracePt t="17734" x="6421438" y="2493963"/>
          <p14:tracePt t="17751" x="6137275" y="2493963"/>
          <p14:tracePt t="17768" x="5846763" y="2493963"/>
          <p14:tracePt t="17784" x="5683250" y="2493963"/>
          <p14:tracePt t="17801" x="5564188" y="2493963"/>
          <p14:tracePt t="17818" x="5461000" y="2493963"/>
          <p14:tracePt t="17835" x="5314950" y="2493963"/>
          <p14:tracePt t="17852" x="5118100" y="2493963"/>
          <p14:tracePt t="17868" x="4954588" y="2493963"/>
          <p14:tracePt t="17885" x="4706938" y="2493963"/>
          <p14:tracePt t="17902" x="4637088" y="2493963"/>
          <p14:tracePt t="17918" x="4594225" y="2486025"/>
          <p14:tracePt t="17935" x="4586288" y="2486025"/>
          <p14:tracePt t="17952" x="4578350" y="2486025"/>
          <p14:tracePt t="17969" x="4568825" y="2486025"/>
          <p14:tracePt t="17985" x="4543425" y="2486025"/>
          <p14:tracePt t="18002" x="4465638" y="2520950"/>
          <p14:tracePt t="18019" x="4337050" y="2546350"/>
          <p14:tracePt t="18036" x="4200525" y="2571750"/>
          <p14:tracePt t="18052" x="4071938" y="2579688"/>
          <p14:tracePt t="18109" x="4071938" y="2571750"/>
          <p14:tracePt t="18126" x="4071938" y="2563813"/>
          <p14:tracePt t="18133" x="4079875" y="2554288"/>
          <p14:tracePt t="18141" x="4079875" y="2536825"/>
          <p14:tracePt t="18189" x="4071938" y="2536825"/>
          <p14:tracePt t="18205" x="4054475" y="2546350"/>
          <p14:tracePt t="18220" x="4037013" y="2563813"/>
          <p14:tracePt t="18237" x="4037013" y="2571750"/>
          <p14:tracePt t="18301" x="4037013" y="2563813"/>
          <p14:tracePt t="18307" x="4046538" y="2546350"/>
          <p14:tracePt t="18320" x="4054475" y="2536825"/>
          <p14:tracePt t="18541" x="4064000" y="2536825"/>
          <p14:tracePt t="18549" x="4071938" y="2536825"/>
          <p14:tracePt t="18562" x="4079875" y="2536825"/>
          <p14:tracePt t="18572" x="4122738" y="2536825"/>
          <p14:tracePt t="18588" x="4217988" y="2528888"/>
          <p14:tracePt t="18606" x="4303713" y="2493963"/>
          <p14:tracePt t="18622" x="4364038" y="2460625"/>
          <p14:tracePt t="18639" x="4432300" y="2425700"/>
          <p14:tracePt t="18655" x="4483100" y="2392363"/>
          <p14:tracePt t="18672" x="4508500" y="2365375"/>
          <p14:tracePt t="18689" x="4535488" y="2339975"/>
          <p14:tracePt t="18706" x="4551363" y="2322513"/>
          <p14:tracePt t="18723" x="4568825" y="2297113"/>
          <p14:tracePt t="18739" x="4594225" y="2271713"/>
          <p14:tracePt t="18756" x="4621213" y="2228850"/>
          <p14:tracePt t="18773" x="4654550" y="2151063"/>
          <p14:tracePt t="18790" x="4679950" y="2082800"/>
          <p14:tracePt t="18806" x="4706938" y="2032000"/>
          <p14:tracePt t="18823" x="4714875" y="1989138"/>
          <p14:tracePt t="18840" x="4714875" y="1963738"/>
          <p14:tracePt t="18857" x="4706938" y="1928813"/>
          <p14:tracePt t="18874" x="4679950" y="1885950"/>
          <p14:tracePt t="18890" x="4664075" y="1825625"/>
          <p14:tracePt t="18907" x="4637088" y="1739900"/>
          <p14:tracePt t="18924" x="4603750" y="1671638"/>
          <p14:tracePt t="18940" x="4568825" y="1593850"/>
          <p14:tracePt t="18958" x="4551363" y="1550988"/>
          <p14:tracePt t="18974" x="4543425" y="1543050"/>
          <p14:tracePt t="18991" x="4508500" y="1543050"/>
          <p14:tracePt t="19007" x="4475163" y="1543050"/>
          <p14:tracePt t="19024" x="4414838" y="1543050"/>
          <p14:tracePt t="19041" x="4346575" y="1543050"/>
          <p14:tracePt t="19058" x="4294188" y="1550988"/>
          <p14:tracePt t="19075" x="4260850" y="1550988"/>
          <p14:tracePt t="19091" x="4225925" y="1550988"/>
          <p14:tracePt t="19108" x="4208463" y="1550988"/>
          <p14:tracePt t="19125" x="4175125" y="1560513"/>
          <p14:tracePt t="19142" x="4114800" y="1593850"/>
          <p14:tracePt t="19158" x="4046538" y="1620838"/>
          <p14:tracePt t="19175" x="3978275" y="1663700"/>
          <p14:tracePt t="19192" x="3917950" y="1689100"/>
          <p14:tracePt t="19209" x="3892550" y="1697038"/>
          <p14:tracePt t="19225" x="3892550" y="1706563"/>
          <p14:tracePt t="19277" x="3883025" y="1714500"/>
          <p14:tracePt t="19293" x="3875088" y="1714500"/>
          <p14:tracePt t="19309" x="3865563" y="1722438"/>
          <p14:tracePt t="19310" x="3840163" y="1774825"/>
          <p14:tracePt t="19326" x="3797300" y="1851025"/>
          <p14:tracePt t="19343" x="3746500" y="1963738"/>
          <p14:tracePt t="19360" x="3686175" y="2074863"/>
          <p14:tracePt t="19376" x="3668713" y="2125663"/>
          <p14:tracePt t="19393" x="3660775" y="2151063"/>
          <p14:tracePt t="19410" x="3660775" y="2168525"/>
          <p14:tracePt t="19427" x="3660775" y="2178050"/>
          <p14:tracePt t="19443" x="3668713" y="2185988"/>
          <p14:tracePt t="19460" x="3678238" y="2203450"/>
          <p14:tracePt t="19477" x="3694113" y="2236788"/>
          <p14:tracePt t="19494" x="3729038" y="2289175"/>
          <p14:tracePt t="19510" x="3763963" y="2332038"/>
          <p14:tracePt t="19527" x="3797300" y="2382838"/>
          <p14:tracePt t="19544" x="3822700" y="2417763"/>
          <p14:tracePt t="19561" x="3832225" y="2443163"/>
          <p14:tracePt t="19577" x="3840163" y="2443163"/>
          <p14:tracePt t="19621" x="3849688" y="2443163"/>
          <p14:tracePt t="19629" x="3875088" y="2451100"/>
          <p14:tracePt t="19645" x="3943350" y="2478088"/>
          <p14:tracePt t="19645" x="3978275" y="2486025"/>
          <p14:tracePt t="19661" x="4089400" y="2511425"/>
          <p14:tracePt t="19678" x="4165600" y="2520950"/>
          <p14:tracePt t="19695" x="4192588" y="2520950"/>
          <p14:tracePt t="19711" x="4200525" y="2520950"/>
          <p14:tracePt t="19728" x="4208463" y="2511425"/>
          <p14:tracePt t="19745" x="4225925" y="2486025"/>
          <p14:tracePt t="19762" x="4251325" y="2460625"/>
          <p14:tracePt t="19779" x="4286250" y="2417763"/>
          <p14:tracePt t="19795" x="4321175" y="2392363"/>
          <p14:tracePt t="19812" x="4346575" y="2374900"/>
          <p14:tracePt t="19828" x="4371975" y="2365375"/>
          <p14:tracePt t="19846" x="4389438" y="2349500"/>
          <p14:tracePt t="19862" x="4406900" y="2332038"/>
          <p14:tracePt t="19879" x="4432300" y="2297113"/>
          <p14:tracePt t="19896" x="4465638" y="2246313"/>
          <p14:tracePt t="19912" x="4500563" y="2203450"/>
          <p14:tracePt t="19929" x="4518025" y="2160588"/>
          <p14:tracePt t="19946" x="4535488" y="2117725"/>
          <p14:tracePt t="19962" x="4535488" y="2092325"/>
          <p14:tracePt t="19979" x="4543425" y="2065338"/>
          <p14:tracePt t="19996" x="4551363" y="2022475"/>
          <p14:tracePt t="20014" x="4551363" y="1989138"/>
          <p14:tracePt t="20030" x="4560888" y="1946275"/>
          <p14:tracePt t="20047" x="4560888" y="1903413"/>
          <p14:tracePt t="20063" x="4560888" y="1878013"/>
          <p14:tracePt t="20080" x="4560888" y="1851025"/>
          <p14:tracePt t="20097" x="4551363" y="1843088"/>
          <p14:tracePt t="20114" x="4525963" y="1835150"/>
          <p14:tracePt t="20130" x="4475163" y="1835150"/>
          <p14:tracePt t="20147" x="4422775" y="1835150"/>
          <p14:tracePt t="20164" x="4354513" y="1825625"/>
          <p14:tracePt t="20180" x="4268788" y="1808163"/>
          <p14:tracePt t="20198" x="4208463" y="1782763"/>
          <p14:tracePt t="20214" x="4183063" y="1782763"/>
          <p14:tracePt t="20231" x="4175125" y="1782763"/>
          <p14:tracePt t="20248" x="4157663" y="1782763"/>
          <p14:tracePt t="20264" x="4106863" y="1808163"/>
          <p14:tracePt t="20281" x="4003675" y="1860550"/>
          <p14:tracePt t="20298" x="3900488" y="1911350"/>
          <p14:tracePt t="20315" x="3840163" y="1936750"/>
          <p14:tracePt t="20331" x="3822700" y="1954213"/>
          <p14:tracePt t="20421" x="3822700" y="1963738"/>
          <p14:tracePt t="20437" x="3822700" y="1989138"/>
          <p14:tracePt t="20449" x="3832225" y="2065338"/>
          <p14:tracePt t="20465" x="3849688" y="2211388"/>
          <p14:tracePt t="20482" x="3857625" y="2349500"/>
          <p14:tracePt t="20499" x="3865563" y="2425700"/>
          <p14:tracePt t="20516" x="3883025" y="2443163"/>
          <p14:tracePt t="20557" x="3892550" y="2443163"/>
          <p14:tracePt t="20563" x="3908425" y="2425700"/>
          <p14:tracePt t="20573" x="3917950" y="2417763"/>
          <p14:tracePt t="20582" x="3925888" y="2400300"/>
          <p14:tracePt t="20599" x="3925888" y="2392363"/>
          <p14:tracePt t="20670" x="3925888" y="2400300"/>
          <p14:tracePt t="20813" x="3935413" y="2400300"/>
          <p14:tracePt t="20821" x="3935413" y="2417763"/>
          <p14:tracePt t="20834" x="3951288" y="2460625"/>
          <p14:tracePt t="20851" x="4003675" y="2528888"/>
          <p14:tracePt t="20868" x="4037013" y="2571750"/>
          <p14:tracePt t="20884" x="4122738" y="2614613"/>
          <p14:tracePt t="20902" x="4200525" y="2614613"/>
          <p14:tracePt t="20918" x="4364038" y="2614613"/>
          <p14:tracePt t="20935" x="4611688" y="2614613"/>
          <p14:tracePt t="20951" x="4843463" y="2606675"/>
          <p14:tracePt t="20968" x="5065713" y="2563813"/>
          <p14:tracePt t="20985" x="5168900" y="2520950"/>
          <p14:tracePt t="21002" x="5221288" y="2478088"/>
          <p14:tracePt t="21018" x="5221288" y="2460625"/>
          <p14:tracePt t="21035" x="5229225" y="2451100"/>
          <p14:tracePt t="21052" x="5237163" y="2451100"/>
          <p14:tracePt t="21068" x="5254625" y="2435225"/>
          <p14:tracePt t="21085" x="5264150" y="2435225"/>
          <p14:tracePt t="21173" x="5272088" y="2435225"/>
          <p14:tracePt t="21189" x="5272088" y="2425700"/>
          <p14:tracePt t="21205" x="5280025" y="2417763"/>
          <p14:tracePt t="21210" x="5289550" y="2400300"/>
          <p14:tracePt t="21219" x="5332413" y="2349500"/>
          <p14:tracePt t="21236" x="5400675" y="2289175"/>
          <p14:tracePt t="21254" x="5451475" y="2236788"/>
          <p14:tracePt t="21270" x="5486400" y="2211388"/>
          <p14:tracePt t="21286" x="5503863" y="2178050"/>
          <p14:tracePt t="21303" x="5503863" y="2135188"/>
          <p14:tracePt t="21320" x="5503863" y="2057400"/>
          <p14:tracePt t="21337" x="5503863" y="1979613"/>
          <p14:tracePt t="21354" x="5486400" y="1920875"/>
          <p14:tracePt t="21370" x="5478463" y="1885950"/>
          <p14:tracePt t="21387" x="5461000" y="1878013"/>
          <p14:tracePt t="21404" x="5451475" y="1878013"/>
          <p14:tracePt t="21420" x="5418138" y="1878013"/>
          <p14:tracePt t="21438" x="5408613" y="1878013"/>
          <p14:tracePt t="21454" x="5400675" y="1868488"/>
          <p14:tracePt t="21471" x="5392738" y="1851025"/>
          <p14:tracePt t="21488" x="5383213" y="1835150"/>
          <p14:tracePt t="21505" x="5365750" y="1817688"/>
          <p14:tracePt t="21521" x="5357813" y="1817688"/>
          <p14:tracePt t="21538" x="5349875" y="1817688"/>
          <p14:tracePt t="21554" x="5322888" y="1817688"/>
          <p14:tracePt t="21572" x="5254625" y="1817688"/>
          <p14:tracePt t="21588" x="5126038" y="1817688"/>
          <p14:tracePt t="21605" x="5057775" y="1817688"/>
          <p14:tracePt t="21622" x="5006975" y="1817688"/>
          <p14:tracePt t="21638" x="4997450" y="1817688"/>
          <p14:tracePt t="21701" x="4989513" y="1817688"/>
          <p14:tracePt t="21717" x="4979988" y="1817688"/>
          <p14:tracePt t="21722" x="4964113" y="1825625"/>
          <p14:tracePt t="21739" x="4921250" y="1860550"/>
          <p14:tracePt t="21756" x="4860925" y="1911350"/>
          <p14:tracePt t="21772" x="4800600" y="1946275"/>
          <p14:tracePt t="21790" x="4792663" y="1946275"/>
          <p14:tracePt t="21901" x="4792663" y="1954213"/>
          <p14:tracePt t="21913" x="4792663" y="1971675"/>
          <p14:tracePt t="21923" x="4792663" y="2022475"/>
          <p14:tracePt t="21940" x="4775200" y="2151063"/>
          <p14:tracePt t="21957" x="4765675" y="2178050"/>
          <p14:tracePt t="21974" x="4765675" y="2185988"/>
          <p14:tracePt t="22061" x="4765675" y="2193925"/>
          <p14:tracePt t="22069" x="4775200" y="2193925"/>
          <p14:tracePt t="22074" x="4783138" y="2211388"/>
          <p14:tracePt t="22091" x="4800600" y="2263775"/>
          <p14:tracePt t="22108" x="4818063" y="2306638"/>
          <p14:tracePt t="22124" x="4826000" y="2349500"/>
          <p14:tracePt t="22141" x="4835525" y="2374900"/>
          <p14:tracePt t="22158" x="4835525" y="2382838"/>
          <p14:tracePt t="22175" x="4843463" y="2382838"/>
          <p14:tracePt t="22237" x="4851400" y="2382838"/>
          <p14:tracePt t="22245" x="4868863" y="2382838"/>
          <p14:tracePt t="22255" x="4886325" y="2392363"/>
          <p14:tracePt t="22261" x="4964113" y="2425700"/>
          <p14:tracePt t="22275" x="5014913" y="2435225"/>
          <p14:tracePt t="22292" x="5032375" y="2443163"/>
          <p14:tracePt t="22349" x="5040313" y="2443163"/>
          <p14:tracePt t="22365" x="5049838" y="2443163"/>
          <p14:tracePt t="22375" x="5083175" y="2443163"/>
          <p14:tracePt t="22393" x="5126038" y="2443163"/>
          <p14:tracePt t="22409" x="5168900" y="2443163"/>
          <p14:tracePt t="22426" x="5229225" y="2443163"/>
          <p14:tracePt t="22443" x="5264150" y="2435225"/>
          <p14:tracePt t="22460" x="5289550" y="2425700"/>
          <p14:tracePt t="22476" x="5314950" y="2400300"/>
          <p14:tracePt t="22476" x="5332413" y="2392363"/>
          <p14:tracePt t="22493" x="5357813" y="2357438"/>
          <p14:tracePt t="22510" x="5375275" y="2339975"/>
          <p14:tracePt t="22527" x="5392738" y="2322513"/>
          <p14:tracePt t="22543" x="5400675" y="2314575"/>
          <p14:tracePt t="22560" x="5400675" y="2306638"/>
          <p14:tracePt t="22577" x="5408613" y="2297113"/>
          <p14:tracePt t="22594" x="5418138" y="2271713"/>
          <p14:tracePt t="22610" x="5443538" y="2236788"/>
          <p14:tracePt t="22627" x="5478463" y="2185988"/>
          <p14:tracePt t="22644" x="5494338" y="2143125"/>
          <p14:tracePt t="22644" x="5503863" y="2125663"/>
          <p14:tracePt t="22661" x="5503863" y="2100263"/>
          <p14:tracePt t="22678" x="5503863" y="2092325"/>
          <p14:tracePt t="22757" x="5503863" y="2082800"/>
          <p14:tracePt t="22765" x="5503863" y="2074863"/>
          <p14:tracePt t="22778" x="5494338" y="2039938"/>
          <p14:tracePt t="22795" x="5461000" y="1997075"/>
          <p14:tracePt t="22812" x="5443538" y="1963738"/>
          <p14:tracePt t="22828" x="5408613" y="1936750"/>
          <p14:tracePt t="22845" x="5375275" y="1928813"/>
          <p14:tracePt t="22862" x="5322888" y="1911350"/>
          <p14:tracePt t="22879" x="5280025" y="1903413"/>
          <p14:tracePt t="22895" x="5237163" y="1903413"/>
          <p14:tracePt t="22912" x="5211763" y="1903413"/>
          <p14:tracePt t="22945" x="5160963" y="1903413"/>
          <p14:tracePt t="22946" x="5135563" y="1903413"/>
          <p14:tracePt t="22962" x="5092700" y="1903413"/>
          <p14:tracePt t="22979" x="5057775" y="1903413"/>
          <p14:tracePt t="22996" x="4997450" y="1903413"/>
          <p14:tracePt t="22996" x="4946650" y="1920875"/>
          <p14:tracePt t="23013" x="4808538" y="1971675"/>
          <p14:tracePt t="23030" x="4679950" y="2032000"/>
          <p14:tracePt t="23046" x="4629150" y="2057400"/>
          <p14:tracePt t="23101" x="4637088" y="2057400"/>
          <p14:tracePt t="23109" x="4664075" y="2032000"/>
          <p14:tracePt t="23117" x="4706938" y="1997075"/>
          <p14:tracePt t="23130" x="4740275" y="1963738"/>
          <p14:tracePt t="23146" x="4783138" y="1936750"/>
          <p14:tracePt t="23205" x="4783138" y="1946275"/>
          <p14:tracePt t="23212" x="4783138" y="2032000"/>
          <p14:tracePt t="23231" x="4783138" y="2057400"/>
          <p14:tracePt t="23247" x="4783138" y="2065338"/>
          <p14:tracePt t="23765" x="4783138" y="2074863"/>
          <p14:tracePt t="23765" x="4775200" y="2074863"/>
          <p14:tracePt t="23783" x="4749800" y="2092325"/>
          <p14:tracePt t="23801" x="4714875" y="2108200"/>
          <p14:tracePt t="23817" x="4679950" y="2125663"/>
          <p14:tracePt t="23834" x="4611688" y="2168525"/>
          <p14:tracePt t="23850" x="4525963" y="2203450"/>
          <p14:tracePt t="23867" x="4422775" y="2246313"/>
          <p14:tracePt t="23884" x="4321175" y="2263775"/>
          <p14:tracePt t="23901" x="4208463" y="2271713"/>
          <p14:tracePt t="23918" x="4192588" y="2271713"/>
          <p14:tracePt t="23935" x="4183063" y="2271713"/>
          <p14:tracePt t="23981" x="4175125" y="2271713"/>
          <p14:tracePt t="23986" x="4165600" y="2271713"/>
          <p14:tracePt t="24001" x="4046538" y="2289175"/>
          <p14:tracePt t="24018" x="3875088" y="2289175"/>
          <p14:tracePt t="24034" x="3660775" y="2289175"/>
          <p14:tracePt t="24051" x="3592513" y="2289175"/>
          <p14:tracePt t="24068" x="3582988" y="2289175"/>
          <p14:tracePt t="24085" x="3635375" y="2263775"/>
          <p14:tracePt t="24101" x="3686175" y="2220913"/>
          <p14:tracePt t="24119" x="3754438" y="2178050"/>
          <p14:tracePt t="24135" x="3789363" y="2143125"/>
          <p14:tracePt t="24152" x="3822700" y="2125663"/>
          <p14:tracePt t="24205" x="3822700" y="2135188"/>
          <p14:tracePt t="24219" x="3822700" y="2160588"/>
          <p14:tracePt t="24220" x="3814763" y="2211388"/>
          <p14:tracePt t="24236" x="3814763" y="2246313"/>
          <p14:tracePt t="24236" x="3814763" y="2254250"/>
          <p14:tracePt t="24317" x="3822700" y="2254250"/>
          <p14:tracePt t="24413" x="3840163" y="2263775"/>
          <p14:tracePt t="24421" x="3900488" y="2289175"/>
          <p14:tracePt t="24421" x="3925888" y="2289175"/>
          <p14:tracePt t="24438" x="4011613" y="2289175"/>
          <p14:tracePt t="24454" x="4106863" y="2289175"/>
          <p14:tracePt t="24471" x="4208463" y="2246313"/>
          <p14:tracePt t="24487" x="4311650" y="2211388"/>
          <p14:tracePt t="24504" x="4371975" y="2193925"/>
          <p14:tracePt t="24520" x="4389438" y="2193925"/>
          <p14:tracePt t="24581" x="4389438" y="2203450"/>
          <p14:tracePt t="24588" x="4364038" y="2220913"/>
          <p14:tracePt t="24588" x="4346575" y="2228850"/>
          <p14:tracePt t="24605" x="4321175" y="2254250"/>
          <p14:tracePt t="24621" x="4294188" y="2263775"/>
          <p14:tracePt t="24638" x="4251325" y="2271713"/>
          <p14:tracePt t="24655" x="4192588" y="2279650"/>
          <p14:tracePt t="24671" x="4071938" y="2289175"/>
          <p14:tracePt t="24688" x="3917950" y="2306638"/>
          <p14:tracePt t="24705" x="3806825" y="2314575"/>
          <p14:tracePt t="24722" x="3763963" y="2322513"/>
          <p14:tracePt t="24781" x="3771900" y="2322513"/>
          <p14:tracePt t="24789" x="3779838" y="2314575"/>
          <p14:tracePt t="24790" x="3789363" y="2314575"/>
          <p14:tracePt t="24806" x="3797300" y="2306638"/>
          <p14:tracePt t="24823" x="3806825" y="2306638"/>
          <p14:tracePt t="24839" x="3822700" y="2306638"/>
          <p14:tracePt t="24856" x="3875088" y="2306638"/>
          <p14:tracePt t="24872" x="3960813" y="2349500"/>
          <p14:tracePt t="24889" x="4071938" y="2374900"/>
          <p14:tracePt t="24906" x="4132263" y="2374900"/>
          <p14:tracePt t="24923" x="4149725" y="2365375"/>
          <p14:tracePt t="24939" x="4157663" y="2349500"/>
          <p14:tracePt t="24939" x="4165600" y="2339975"/>
          <p14:tracePt t="24973" x="4165600" y="2332038"/>
          <p14:tracePt t="25053" x="4157663" y="2339975"/>
          <p14:tracePt t="25061" x="4157663" y="2349500"/>
          <p14:tracePt t="26374" x="4157663" y="2357438"/>
          <p14:tracePt t="26390" x="4157663" y="2365375"/>
          <p14:tracePt t="26399" x="4157663" y="2374900"/>
          <p14:tracePt t="26415" x="4149725" y="2382838"/>
          <p14:tracePt t="26454" x="4149725" y="2392363"/>
          <p14:tracePt t="26486" x="4149725" y="2400300"/>
          <p14:tracePt t="26502" x="4149725" y="2408238"/>
          <p14:tracePt t="26516" x="4157663" y="2408238"/>
          <p14:tracePt t="26516" x="4192588" y="2435225"/>
          <p14:tracePt t="26532" x="4217988" y="2478088"/>
          <p14:tracePt t="26532" x="4243388" y="2486025"/>
          <p14:tracePt t="26550" x="4311650" y="2536825"/>
          <p14:tracePt t="26566" x="4440238" y="2606675"/>
          <p14:tracePt t="26583" x="4568825" y="2692400"/>
          <p14:tracePt t="26599" x="4689475" y="2760663"/>
          <p14:tracePt t="26616" x="4808538" y="2846388"/>
          <p14:tracePt t="26633" x="4929188" y="2922588"/>
          <p14:tracePt t="26650" x="5049838" y="3008313"/>
          <p14:tracePt t="26667" x="5160963" y="3086100"/>
          <p14:tracePt t="26683" x="5322888" y="3171825"/>
          <p14:tracePt t="26700" x="5461000" y="3249613"/>
          <p14:tracePt t="26717" x="5622925" y="3308350"/>
          <p14:tracePt t="26734" x="5751513" y="3351213"/>
          <p14:tracePt t="26750" x="5786438" y="3360738"/>
          <p14:tracePt t="26767" x="5821363" y="3368675"/>
          <p14:tracePt t="26784" x="5837238" y="3368675"/>
          <p14:tracePt t="26801" x="5889625" y="3378200"/>
          <p14:tracePt t="26817" x="5957888" y="3386138"/>
          <p14:tracePt t="26834" x="6035675" y="3403600"/>
          <p14:tracePt t="26851" x="6121400" y="3403600"/>
          <p14:tracePt t="26868" x="6189663" y="3403600"/>
          <p14:tracePt t="26884" x="6265863" y="3421063"/>
          <p14:tracePt t="26901" x="6369050" y="3446463"/>
          <p14:tracePt t="26918" x="6421438" y="3454400"/>
          <p14:tracePt t="26935" x="6454775" y="3454400"/>
          <p14:tracePt t="26951" x="6480175" y="3463925"/>
          <p14:tracePt t="26968" x="6497638" y="3463925"/>
          <p14:tracePt t="26986" x="6515100" y="3463925"/>
          <p14:tracePt t="27002" x="6550025" y="3463925"/>
          <p14:tracePt t="27019" x="6600825" y="3463925"/>
          <p14:tracePt t="27035" x="6643688" y="3471863"/>
          <p14:tracePt t="27052" x="6694488" y="3471863"/>
          <p14:tracePt t="27068" x="6721475" y="3471863"/>
          <p14:tracePt t="27086" x="6737350" y="3471863"/>
          <p14:tracePt t="27102" x="6746875" y="3471863"/>
          <p14:tracePt t="27119" x="6764338" y="3471863"/>
          <p14:tracePt t="27136" x="6797675" y="3471863"/>
          <p14:tracePt t="27152" x="6850063" y="3471863"/>
          <p14:tracePt t="27169" x="6900863" y="3471863"/>
          <p14:tracePt t="27186" x="6943725" y="3471863"/>
          <p14:tracePt t="27203" x="6978650" y="3471863"/>
          <p14:tracePt t="27220" x="7004050" y="3463925"/>
          <p14:tracePt t="27236" x="7021513" y="3454400"/>
          <p14:tracePt t="27236" x="7037388" y="3454400"/>
          <p14:tracePt t="27254" x="7089775" y="3436938"/>
          <p14:tracePt t="27270" x="7140575" y="3429000"/>
          <p14:tracePt t="27287" x="7218363" y="3429000"/>
          <p14:tracePt t="27303" x="7286625" y="3411538"/>
          <p14:tracePt t="27320" x="7337425" y="3411538"/>
          <p14:tracePt t="27337" x="7372350" y="3411538"/>
          <p14:tracePt t="27354" x="7397750" y="3411538"/>
          <p14:tracePt t="27370" x="7415213" y="3411538"/>
          <p14:tracePt t="27387" x="7432675" y="3411538"/>
          <p14:tracePt t="27404" x="7466013" y="3411538"/>
          <p14:tracePt t="27421" x="7508875" y="3403600"/>
          <p14:tracePt t="27421" x="7535863" y="3394075"/>
          <p14:tracePt t="27438" x="7578725" y="3394075"/>
          <p14:tracePt t="27454" x="7629525" y="3386138"/>
          <p14:tracePt t="27471" x="7654925" y="3386138"/>
          <p14:tracePt t="27488" x="7680325" y="3378200"/>
          <p14:tracePt t="27505" x="7707313" y="3378200"/>
          <p14:tracePt t="27521" x="7715250" y="3378200"/>
          <p14:tracePt t="27538" x="7740650" y="3378200"/>
          <p14:tracePt t="27554" x="7783513" y="3368675"/>
          <p14:tracePt t="27572" x="7835900" y="3368675"/>
          <p14:tracePt t="27588" x="7886700" y="3360738"/>
          <p14:tracePt t="27605" x="7954963" y="3351213"/>
          <p14:tracePt t="27622" x="7972425" y="3351213"/>
          <p14:tracePt t="27638" x="7980363" y="3351213"/>
          <p14:tracePt t="27655" x="7997825" y="3351213"/>
          <p14:tracePt t="27672" x="8007350" y="3351213"/>
          <p14:tracePt t="27689" x="8050213" y="3351213"/>
          <p14:tracePt t="27706" x="8093075" y="3335338"/>
          <p14:tracePt t="27722" x="8143875" y="3335338"/>
          <p14:tracePt t="27739" x="8186738" y="3325813"/>
          <p14:tracePt t="27756" x="8194675" y="3325813"/>
          <p14:tracePt t="27798" x="8178800" y="3325813"/>
          <p14:tracePt t="27806" x="7972425" y="3394075"/>
          <p14:tracePt t="27823" x="7732713" y="3463925"/>
          <p14:tracePt t="27839" x="7243763" y="3565525"/>
          <p14:tracePt t="27857" x="6789738" y="3625850"/>
          <p14:tracePt t="27873" x="6351588" y="3625850"/>
          <p14:tracePt t="27890" x="6164263" y="3617913"/>
          <p14:tracePt t="27907" x="6094413" y="3608388"/>
          <p14:tracePt t="27923" x="6086475" y="3608388"/>
          <p14:tracePt t="27940" x="6069013" y="3608388"/>
          <p14:tracePt t="27957" x="5922963" y="3625850"/>
          <p14:tracePt t="27974" x="5622925" y="3660775"/>
          <p14:tracePt t="27991" x="5178425" y="3703638"/>
          <p14:tracePt t="28008" x="4483100" y="3711575"/>
          <p14:tracePt t="28024" x="3925888" y="3729038"/>
          <p14:tracePt t="28041" x="3471863" y="3729038"/>
          <p14:tracePt t="28057" x="3240088" y="3729038"/>
          <p14:tracePt t="28074" x="3136900" y="3729038"/>
          <p14:tracePt t="28091" x="3086100" y="3729038"/>
          <p14:tracePt t="28108" x="3043238" y="3729038"/>
          <p14:tracePt t="28124" x="2957513" y="3729038"/>
          <p14:tracePt t="28142" x="2692400" y="3729038"/>
          <p14:tracePt t="28159" x="2536825" y="3729038"/>
          <p14:tracePt t="28176" x="2443163" y="3721100"/>
          <p14:tracePt t="28192" x="2417763" y="3721100"/>
          <p14:tracePt t="28210" x="2408238" y="3721100"/>
          <p14:tracePt t="28295" x="2400300" y="3721100"/>
          <p14:tracePt t="28311" x="2392363" y="3721100"/>
          <p14:tracePt t="28327" x="2382838" y="3721100"/>
          <p14:tracePt t="28328" x="2374900" y="3721100"/>
          <p14:tracePt t="28439" x="2382838" y="3721100"/>
          <p14:tracePt t="28455" x="2382838" y="3711575"/>
          <p14:tracePt t="28461" x="2392363" y="3711575"/>
          <p14:tracePt t="28477" x="2408238" y="3703638"/>
          <p14:tracePt t="28477" x="2425700" y="3703638"/>
          <p14:tracePt t="28495" x="2443163" y="3703638"/>
          <p14:tracePt t="28511" x="2563813" y="3694113"/>
          <p14:tracePt t="28528" x="2692400" y="3694113"/>
          <p14:tracePt t="28544" x="2871788" y="3678238"/>
          <p14:tracePt t="28561" x="3008313" y="3668713"/>
          <p14:tracePt t="28578" x="3121025" y="3643313"/>
          <p14:tracePt t="28595" x="3179763" y="3635375"/>
          <p14:tracePt t="28611" x="3197225" y="3625850"/>
          <p14:tracePt t="28628" x="3206750" y="3625850"/>
          <p14:tracePt t="28751" x="3214688" y="3625850"/>
          <p14:tracePt t="28943" x="3222625" y="3625850"/>
          <p14:tracePt t="28975" x="3232150" y="3625850"/>
          <p14:tracePt t="29030" x="3240088" y="3625850"/>
          <p14:tracePt t="29031" x="3257550" y="3625850"/>
          <p14:tracePt t="29047" x="3300413" y="3625850"/>
          <p14:tracePt t="29064" x="3335338" y="3635375"/>
          <p14:tracePt t="29080" x="3360738" y="3635375"/>
          <p14:tracePt t="29097" x="3368675" y="3635375"/>
          <p14:tracePt t="29239" x="3378200" y="3635375"/>
          <p14:tracePt t="29252" x="3386138" y="3635375"/>
          <p14:tracePt t="29295" x="3394075" y="3635375"/>
          <p14:tracePt t="29298" x="3403600" y="3643313"/>
          <p14:tracePt t="29316" x="3436938" y="3660775"/>
          <p14:tracePt t="29332" x="3506788" y="3686175"/>
          <p14:tracePt t="29349" x="3592513" y="3736975"/>
          <p14:tracePt t="29365" x="3711575" y="3797300"/>
          <p14:tracePt t="29382" x="3822700" y="3840163"/>
          <p14:tracePt t="29399" x="3840163" y="3840163"/>
          <p14:tracePt t="29416" x="3857625" y="3840163"/>
          <p14:tracePt t="29432" x="3865563" y="3840163"/>
          <p14:tracePt t="29487" x="3875088" y="3840163"/>
          <p14:tracePt t="29500" x="3883025" y="3840163"/>
          <p14:tracePt t="29516" x="3892550" y="3840163"/>
          <p14:tracePt t="29533" x="3917950" y="3849688"/>
          <p14:tracePt t="29551" x="3943350" y="3849688"/>
          <p14:tracePt t="29567" x="3968750" y="3849688"/>
          <p14:tracePt t="29583" x="3986213" y="3849688"/>
          <p14:tracePt t="29600" x="4021138" y="3840163"/>
          <p14:tracePt t="29617" x="4064000" y="3832225"/>
          <p14:tracePt t="29633" x="4106863" y="3832225"/>
          <p14:tracePt t="29650" x="4175125" y="3832225"/>
          <p14:tracePt t="29667" x="4260850" y="3840163"/>
          <p14:tracePt t="29684" x="4337050" y="3857625"/>
          <p14:tracePt t="29701" x="4422775" y="3857625"/>
          <p14:tracePt t="29717" x="4475163" y="3857625"/>
          <p14:tracePt t="29717" x="4492625" y="3849688"/>
          <p14:tracePt t="29734" x="4525963" y="3840163"/>
          <p14:tracePt t="29751" x="4568825" y="3814763"/>
          <p14:tracePt t="29768" x="4603750" y="3797300"/>
          <p14:tracePt t="29784" x="4637088" y="3797300"/>
          <p14:tracePt t="29801" x="4672013" y="3797300"/>
          <p14:tracePt t="29818" x="4732338" y="3797300"/>
          <p14:tracePt t="29835" x="4835525" y="3832225"/>
          <p14:tracePt t="29851" x="4911725" y="3849688"/>
          <p14:tracePt t="29868" x="4972050" y="3849688"/>
          <p14:tracePt t="29885" x="4997450" y="3849688"/>
          <p14:tracePt t="29902" x="5014913" y="3849688"/>
          <p14:tracePt t="29919" x="5032375" y="3849688"/>
          <p14:tracePt t="29935" x="5040313" y="3849688"/>
          <p14:tracePt t="29952" x="5057775" y="3849688"/>
          <p14:tracePt t="29969" x="5065713" y="3849688"/>
          <p14:tracePt t="29985" x="5092700" y="3849688"/>
          <p14:tracePt t="30002" x="5118100" y="3849688"/>
          <p14:tracePt t="30020" x="5135563" y="3849688"/>
          <p14:tracePt t="30036" x="5160963" y="3840163"/>
          <p14:tracePt t="30052" x="5194300" y="3832225"/>
          <p14:tracePt t="30069" x="5264150" y="3806825"/>
          <p14:tracePt t="30087" x="5322888" y="3779838"/>
          <p14:tracePt t="30103" x="5375275" y="3779838"/>
          <p14:tracePt t="30120" x="5418138" y="3779838"/>
          <p14:tracePt t="30136" x="5451475" y="3779838"/>
          <p14:tracePt t="30153" x="5468938" y="3771900"/>
          <p14:tracePt t="30170" x="5486400" y="3771900"/>
          <p14:tracePt t="30187" x="5511800" y="3754438"/>
          <p14:tracePt t="30203" x="5572125" y="3711575"/>
          <p14:tracePt t="30220" x="5622925" y="3668713"/>
          <p14:tracePt t="30237" x="5649913" y="3643313"/>
          <p14:tracePt t="30254" x="5657850" y="3608388"/>
          <p14:tracePt t="30343" x="5657850" y="3600450"/>
          <p14:tracePt t="30358" x="5657850" y="3592513"/>
          <p14:tracePt t="30366" x="5657850" y="3582988"/>
          <p14:tracePt t="30371" x="5649913" y="3549650"/>
          <p14:tracePt t="30388" x="5597525" y="3506788"/>
          <p14:tracePt t="30404" x="5554663" y="3471863"/>
          <p14:tracePt t="30421" x="5486400" y="3436938"/>
          <p14:tracePt t="30438" x="5408613" y="3411538"/>
          <p14:tracePt t="30455" x="5365750" y="3403600"/>
          <p14:tracePt t="30472" x="5349875" y="3394075"/>
          <p14:tracePt t="30488" x="5349875" y="3386138"/>
          <p14:tracePt t="30558" x="5340350" y="3386138"/>
          <p14:tracePt t="30574" x="5332413" y="3386138"/>
          <p14:tracePt t="30575" x="5322888" y="3386138"/>
          <p14:tracePt t="30589" x="5264150" y="3411538"/>
          <p14:tracePt t="30606" x="5168900" y="3463925"/>
          <p14:tracePt t="30622" x="5040313" y="3522663"/>
          <p14:tracePt t="30639" x="4979988" y="3549650"/>
          <p14:tracePt t="30656" x="4972050" y="3549650"/>
          <p14:tracePt t="30742" x="4972050" y="3557588"/>
          <p14:tracePt t="30750" x="4972050" y="3565525"/>
          <p14:tracePt t="30761" x="4972050" y="3575050"/>
          <p14:tracePt t="30773" x="4972050" y="3617913"/>
          <p14:tracePt t="30790" x="4972050" y="3668713"/>
          <p14:tracePt t="30806" x="4972050" y="3729038"/>
          <p14:tracePt t="30824" x="4979988" y="3736975"/>
          <p14:tracePt t="30840" x="4989513" y="3736975"/>
          <p14:tracePt t="30857" x="4997450" y="3736975"/>
          <p14:tracePt t="30873" x="5014913" y="3736975"/>
          <p14:tracePt t="30890" x="5032375" y="3736975"/>
          <p14:tracePt t="30907" x="5049838" y="3729038"/>
          <p14:tracePt t="30924" x="5065713" y="3729038"/>
          <p14:tracePt t="30991" x="5075238" y="3729038"/>
          <p14:tracePt t="31008" x="5100638" y="3736975"/>
          <p14:tracePt t="31009" x="5151438" y="3754438"/>
          <p14:tracePt t="31024" x="5221288" y="3763963"/>
          <p14:tracePt t="31042" x="5272088" y="3771900"/>
          <p14:tracePt t="31058" x="5297488" y="3771900"/>
          <p14:tracePt t="31075" x="5314950" y="3771900"/>
          <p14:tracePt t="31091" x="5322888" y="3771900"/>
          <p14:tracePt t="31108" x="5340350" y="3763963"/>
          <p14:tracePt t="31125" x="5357813" y="3763963"/>
          <p14:tracePt t="31142" x="5418138" y="3771900"/>
          <p14:tracePt t="31158" x="5564188" y="3797300"/>
          <p14:tracePt t="31175" x="5657850" y="3797300"/>
          <p14:tracePt t="31192" x="5768975" y="3789363"/>
          <p14:tracePt t="31209" x="5829300" y="3763963"/>
          <p14:tracePt t="31225" x="5889625" y="3754438"/>
          <p14:tracePt t="31242" x="5915025" y="3736975"/>
          <p14:tracePt t="31259" x="5922963" y="3736975"/>
          <p14:tracePt t="31334" x="5932488" y="3736975"/>
          <p14:tracePt t="31342" x="5940425" y="3721100"/>
          <p14:tracePt t="31360" x="5957888" y="3686175"/>
          <p14:tracePt t="31376" x="5983288" y="3635375"/>
          <p14:tracePt t="31393" x="6000750" y="3582988"/>
          <p14:tracePt t="31410" x="6018213" y="3549650"/>
          <p14:tracePt t="31427" x="6018213" y="3532188"/>
          <p14:tracePt t="31487" x="6008688" y="3532188"/>
          <p14:tracePt t="31575" x="6000750" y="3532188"/>
          <p14:tracePt t="31582" x="5992813" y="3532188"/>
          <p14:tracePt t="31594" x="5975350" y="3532188"/>
          <p14:tracePt t="31611" x="5957888" y="3532188"/>
          <p14:tracePt t="31628" x="5932488" y="3549650"/>
          <p14:tracePt t="31644" x="5915025" y="3600450"/>
          <p14:tracePt t="31661" x="5907088" y="3660775"/>
          <p14:tracePt t="31678" x="5915025" y="3736975"/>
          <p14:tracePt t="31695" x="5922963" y="3746500"/>
          <p14:tracePt t="31712" x="5940425" y="3746500"/>
          <p14:tracePt t="31728" x="5975350" y="3746500"/>
          <p14:tracePt t="31745" x="6026150" y="3736975"/>
          <p14:tracePt t="31762" x="6061075" y="3729038"/>
          <p14:tracePt t="31779" x="6094413" y="3729038"/>
          <p14:tracePt t="31795" x="6111875" y="3729038"/>
          <p14:tracePt t="31812" x="6146800" y="3746500"/>
          <p14:tracePt t="31828" x="6180138" y="3771900"/>
          <p14:tracePt t="31846" x="6197600" y="3789363"/>
          <p14:tracePt t="31862" x="6215063" y="3797300"/>
          <p14:tracePt t="31879" x="6223000" y="3797300"/>
          <p14:tracePt t="31895" x="6249988" y="3797300"/>
          <p14:tracePt t="31913" x="6275388" y="3797300"/>
          <p14:tracePt t="31929" x="6326188" y="3797300"/>
          <p14:tracePt t="31946" x="6386513" y="3814763"/>
          <p14:tracePt t="31963" x="6429375" y="3822700"/>
          <p14:tracePt t="32030" x="6421438" y="3822700"/>
          <p14:tracePt t="32031" x="6403975" y="3822700"/>
          <p14:tracePt t="32047" x="6386513" y="3822700"/>
          <p14:tracePt t="32064" x="6351588" y="3822700"/>
          <p14:tracePt t="32080" x="6308725" y="3822700"/>
          <p14:tracePt t="32097" x="6257925" y="3832225"/>
          <p14:tracePt t="32113" x="6232525" y="3840163"/>
          <p14:tracePt t="32130" x="6223000" y="3840163"/>
          <p14:tracePt t="32206" x="6215063" y="3840163"/>
          <p14:tracePt t="32214" x="6172200" y="3857625"/>
          <p14:tracePt t="32231" x="6094413" y="3875088"/>
          <p14:tracePt t="32248" x="6008688" y="3900488"/>
          <p14:tracePt t="32264" x="5915025" y="3935413"/>
          <p14:tracePt t="32281" x="5897563" y="3935413"/>
          <p14:tracePt t="32318" x="5907088" y="3935413"/>
          <p14:tracePt t="32319" x="5932488" y="3935413"/>
          <p14:tracePt t="32331" x="5983288" y="3900488"/>
          <p14:tracePt t="32348" x="6026150" y="3865563"/>
          <p14:tracePt t="32365" x="6061075" y="3832225"/>
          <p14:tracePt t="32382" x="6086475" y="3806825"/>
          <p14:tracePt t="32398" x="6103938" y="3797300"/>
          <p14:tracePt t="32438" x="6111875" y="3814763"/>
          <p14:tracePt t="32443" x="6121400" y="3822700"/>
          <p14:tracePt t="32448" x="6164263" y="3875088"/>
          <p14:tracePt t="32465" x="6207125" y="3908425"/>
          <p14:tracePt t="32483" x="6240463" y="3917950"/>
          <p14:tracePt t="32499" x="6257925" y="3908425"/>
          <p14:tracePt t="32517" x="6275388" y="3883025"/>
          <p14:tracePt t="32533" x="6300788" y="3857625"/>
          <p14:tracePt t="32550" x="6308725" y="3849688"/>
          <p14:tracePt t="32598" x="6292850" y="3857625"/>
          <p14:tracePt t="32603" x="6257925" y="3900488"/>
          <p14:tracePt t="32616" x="6189663" y="3960813"/>
          <p14:tracePt t="32633" x="6111875" y="3986213"/>
          <p14:tracePt t="32650" x="6086475" y="3994150"/>
          <p14:tracePt t="32694" x="6094413" y="3986213"/>
          <p14:tracePt t="32698" x="6129338" y="3951288"/>
          <p14:tracePt t="32717" x="6172200" y="3908425"/>
          <p14:tracePt t="32734" x="6172200" y="3900488"/>
          <p14:tracePt t="32807" x="6164263" y="3908425"/>
          <p14:tracePt t="32814" x="6164263" y="3925888"/>
          <p14:tracePt t="32870" x="6180138" y="3925888"/>
          <p14:tracePt t="32886" x="6189663" y="3908425"/>
          <p14:tracePt t="32901" x="6197600" y="3900488"/>
          <p14:tracePt t="33030" x="6207125" y="3900488"/>
          <p14:tracePt t="33046" x="6215063" y="3900488"/>
          <p14:tracePt t="33052" x="6223000" y="3892550"/>
          <p14:tracePt t="33086" x="6232525" y="3892550"/>
          <p14:tracePt t="33254" x="6223000" y="3883025"/>
          <p14:tracePt t="33270" x="6215063" y="3883025"/>
          <p14:tracePt t="33273" x="6197600" y="3875088"/>
          <p14:tracePt t="33287" x="6197600" y="3865563"/>
          <p14:tracePt t="33303" x="6197600" y="3857625"/>
          <p14:tracePt t="33320" x="6207125" y="3857625"/>
          <p14:tracePt t="33337" x="6215063" y="3849688"/>
          <p14:tracePt t="33353" x="6215063" y="3840163"/>
          <p14:tracePt t="33370" x="6215063" y="3832225"/>
          <p14:tracePt t="33510" x="6215063" y="3822700"/>
          <p14:tracePt t="33538" x="6215063" y="3814763"/>
          <p14:tracePt t="33555" x="6215063" y="3789363"/>
          <p14:tracePt t="33555" x="6189663" y="3763963"/>
          <p14:tracePt t="33572" x="6137275" y="3729038"/>
          <p14:tracePt t="33588" x="6051550" y="3660775"/>
          <p14:tracePt t="33605" x="5949950" y="3592513"/>
          <p14:tracePt t="33622" x="5768975" y="3471863"/>
          <p14:tracePt t="33639" x="5665788" y="3403600"/>
          <p14:tracePt t="33655" x="5546725" y="3325813"/>
          <p14:tracePt t="33672" x="5340350" y="3214688"/>
          <p14:tracePt t="33689" x="5032375" y="3060700"/>
          <p14:tracePt t="33706" x="4440238" y="2828925"/>
          <p14:tracePt t="33723" x="4106863" y="2735263"/>
          <p14:tracePt t="33739" x="3746500" y="2622550"/>
          <p14:tracePt t="33756" x="3617913" y="2554288"/>
          <p14:tracePt t="33772" x="3582988" y="2511425"/>
          <p14:tracePt t="33789" x="3582988" y="2493963"/>
          <p14:tracePt t="33806" x="3617913" y="2451100"/>
          <p14:tracePt t="33824" x="3625850" y="2435225"/>
          <p14:tracePt t="33840" x="3635375" y="2425700"/>
          <p14:tracePt t="33857" x="3635375" y="2417763"/>
          <p14:tracePt t="33873" x="3635375" y="2408238"/>
          <p14:tracePt t="33890" x="3635375" y="2400300"/>
          <p14:tracePt t="33906" x="3643313" y="2400300"/>
          <p14:tracePt t="33923" x="3651250" y="2392363"/>
          <p14:tracePt t="33974" x="3660775" y="2392363"/>
          <p14:tracePt t="33975" x="3660775" y="2382838"/>
          <p14:tracePt t="33975" x="3668713" y="2382838"/>
          <p14:tracePt t="33990" x="3694113" y="2365375"/>
          <p14:tracePt t="34007" x="3771900" y="2349500"/>
          <p14:tracePt t="34024" x="3840163" y="2322513"/>
          <p14:tracePt t="34041" x="3892550" y="2314575"/>
          <p14:tracePt t="34057" x="3900488" y="2314575"/>
          <p14:tracePt t="34158" x="3908425" y="2314575"/>
          <p14:tracePt t="34158" x="3917950" y="2314575"/>
          <p14:tracePt t="34174" x="3925888" y="2314575"/>
          <p14:tracePt t="34175" x="3925888" y="2306638"/>
          <p14:tracePt t="34350" x="3935413" y="2306638"/>
          <p14:tracePt t="34358" x="3951288" y="2306638"/>
          <p14:tracePt t="34376" x="4037013" y="2332038"/>
          <p14:tracePt t="34393" x="4294188" y="2451100"/>
          <p14:tracePt t="34409" x="4664075" y="2632075"/>
          <p14:tracePt t="34426" x="5168900" y="2906713"/>
          <p14:tracePt t="34443" x="6197600" y="3479800"/>
          <p14:tracePt t="34477" x="6411913" y="3582988"/>
          <p14:tracePt t="34493" x="6472238" y="3608388"/>
          <p14:tracePt t="34510" x="6480175" y="3608388"/>
          <p14:tracePt t="34526" x="6489700" y="3608388"/>
          <p14:tracePt t="34543" x="6497638" y="3608388"/>
          <p14:tracePt t="34560" x="6532563" y="3625850"/>
          <p14:tracePt t="34577" x="6635750" y="3686175"/>
          <p14:tracePt t="34593" x="6764338" y="3746500"/>
          <p14:tracePt t="34610" x="6892925" y="3797300"/>
          <p14:tracePt t="34627" x="6935788" y="3832225"/>
          <p14:tracePt t="34644" x="6943725" y="3832225"/>
          <p14:tracePt t="34750" x="6951663" y="3832225"/>
          <p14:tracePt t="34761" x="6961188" y="3832225"/>
          <p14:tracePt t="34778" x="6969125" y="3832225"/>
          <p14:tracePt t="34815" x="6978650" y="3832225"/>
          <p14:tracePt t="34901" x="6978650" y="3822700"/>
          <p14:tracePt t="34934" x="6986588" y="3822700"/>
          <p14:tracePt t="34965" x="6994525" y="3814763"/>
          <p14:tracePt t="35069" x="6986588" y="3814763"/>
          <p14:tracePt t="35158" x="6994525" y="3814763"/>
          <p14:tracePt t="35325" x="7004050" y="3814763"/>
          <p14:tracePt t="35346" x="7004050" y="3806825"/>
          <p14:tracePt t="36309" x="7011988" y="3806825"/>
          <p14:tracePt t="36325" x="7037388" y="3806825"/>
          <p14:tracePt t="36333" x="7150100" y="3822700"/>
          <p14:tracePt t="36352" x="7251700" y="3840163"/>
          <p14:tracePt t="36369" x="7372350" y="3840163"/>
          <p14:tracePt t="36385" x="7450138" y="3822700"/>
          <p14:tracePt t="36402" x="7508875" y="3789363"/>
          <p14:tracePt t="36419" x="7586663" y="3754438"/>
          <p14:tracePt t="36436" x="7654925" y="3721100"/>
          <p14:tracePt t="36452" x="7732713" y="3711575"/>
          <p14:tracePt t="36469" x="7783513" y="3711575"/>
          <p14:tracePt t="36486" x="7808913" y="3711575"/>
          <p14:tracePt t="36503" x="7818438" y="3711575"/>
          <p14:tracePt t="36519" x="7818438" y="3703638"/>
          <p14:tracePt t="36536" x="7826375" y="3694113"/>
          <p14:tracePt t="36553" x="7843838" y="3686175"/>
          <p14:tracePt t="36629" x="7835900" y="3686175"/>
          <p14:tracePt t="36645" x="7818438" y="3694113"/>
          <p14:tracePt t="36654" x="7793038" y="3711575"/>
          <p14:tracePt t="36670" x="7775575" y="3721100"/>
          <p14:tracePt t="36687" x="7766050" y="3729038"/>
          <p14:tracePt t="36789" x="7783513" y="3729038"/>
          <p14:tracePt t="36797" x="7818438" y="3736975"/>
          <p14:tracePt t="36805" x="7964488" y="3754438"/>
          <p14:tracePt t="36822" x="8023225" y="3754438"/>
          <p14:tracePt t="36838" x="8075613" y="3736975"/>
          <p14:tracePt t="36855" x="8118475" y="3721100"/>
          <p14:tracePt t="36871" x="8126413" y="3721100"/>
          <p14:tracePt t="36888" x="8135938" y="3721100"/>
          <p14:tracePt t="36905" x="8143875" y="3721100"/>
          <p14:tracePt t="36922" x="8151813" y="3721100"/>
          <p14:tracePt t="36939" x="8186738" y="3721100"/>
          <p14:tracePt t="36955" x="8194675" y="3721100"/>
          <p14:tracePt t="36972" x="8204200" y="3721100"/>
          <p14:tracePt t="37069" x="8194675" y="3729038"/>
          <p14:tracePt t="37070" x="8178800" y="3729038"/>
          <p14:tracePt t="37089" x="8169275" y="3746500"/>
          <p14:tracePt t="37106" x="8161338" y="3746500"/>
          <p14:tracePt t="37157" x="8169275" y="3746500"/>
          <p14:tracePt t="37181" x="8178800" y="3746500"/>
          <p14:tracePt t="37277" x="8169275" y="3754438"/>
          <p14:tracePt t="37293" x="8161338" y="3763963"/>
          <p14:tracePt t="37341" x="8169275" y="3763963"/>
          <p14:tracePt t="37347" x="8178800" y="3754438"/>
          <p14:tracePt t="38318" x="8169275" y="3754438"/>
          <p14:tracePt t="38341" x="8161338" y="3754438"/>
          <p14:tracePt t="38345" x="8143875" y="3754438"/>
          <p14:tracePt t="38363" x="8118475" y="3771900"/>
          <p14:tracePt t="38380" x="8093075" y="3771900"/>
          <p14:tracePt t="38397" x="8040688" y="3779838"/>
          <p14:tracePt t="38397" x="8015288" y="3789363"/>
          <p14:tracePt t="38414" x="7947025" y="3797300"/>
          <p14:tracePt t="38430" x="7826375" y="3797300"/>
          <p14:tracePt t="38447" x="7689850" y="3814763"/>
          <p14:tracePt t="38464" x="7561263" y="3814763"/>
          <p14:tracePt t="38481" x="7493000" y="3822700"/>
          <p14:tracePt t="38497" x="7440613" y="3832225"/>
          <p14:tracePt t="38514" x="7415213" y="3840163"/>
          <p14:tracePt t="38530" x="7389813" y="3857625"/>
          <p14:tracePt t="38547" x="7354888" y="3865563"/>
          <p14:tracePt t="38564" x="7269163" y="3892550"/>
          <p14:tracePt t="38581" x="7175500" y="3917950"/>
          <p14:tracePt t="38597" x="7064375" y="3943350"/>
          <p14:tracePt t="38614" x="6961188" y="3968750"/>
          <p14:tracePt t="38631" x="6850063" y="4003675"/>
          <p14:tracePt t="38648" x="6772275" y="4029075"/>
          <p14:tracePt t="38665" x="6686550" y="4064000"/>
          <p14:tracePt t="38681" x="6608763" y="4071938"/>
          <p14:tracePt t="38699" x="6489700" y="4079875"/>
          <p14:tracePt t="38715" x="6378575" y="4079875"/>
          <p14:tracePt t="38732" x="6232525" y="4079875"/>
          <p14:tracePt t="38748" x="6026150" y="4079875"/>
          <p14:tracePt t="38765" x="5907088" y="4079875"/>
          <p14:tracePt t="38782" x="5829300" y="4054475"/>
          <p14:tracePt t="38799" x="5786438" y="4029075"/>
          <p14:tracePt t="38815" x="5751513" y="3986213"/>
          <p14:tracePt t="38832" x="5718175" y="3943350"/>
          <p14:tracePt t="38849" x="5675313" y="3900488"/>
          <p14:tracePt t="38866" x="5597525" y="3832225"/>
          <p14:tracePt t="38882" x="5478463" y="3721100"/>
          <p14:tracePt t="38899" x="5400675" y="3625850"/>
          <p14:tracePt t="38916" x="5332413" y="3522663"/>
          <p14:tracePt t="38916" x="5289550" y="3479800"/>
          <p14:tracePt t="38933" x="5237163" y="3386138"/>
          <p14:tracePt t="38950" x="5221288" y="3335338"/>
          <p14:tracePt t="38966" x="5229225" y="3275013"/>
          <p14:tracePt t="38983" x="5246688" y="3214688"/>
          <p14:tracePt t="39000" x="5272088" y="3121025"/>
          <p14:tracePt t="39017" x="5307013" y="3008313"/>
          <p14:tracePt t="39033" x="5314950" y="2846388"/>
          <p14:tracePt t="39050" x="5289550" y="2700338"/>
          <p14:tracePt t="39067" x="5237163" y="2546350"/>
          <p14:tracePt t="39083" x="5237163" y="2468563"/>
          <p14:tracePt t="39100" x="5237163" y="2400300"/>
          <p14:tracePt t="39117" x="5237163" y="2392363"/>
          <p14:tracePt t="39349" x="5237163" y="2382838"/>
          <p14:tracePt t="39368" x="5246688" y="2374900"/>
          <p14:tracePt t="39370" x="5264150" y="2349500"/>
          <p14:tracePt t="39385" x="5289550" y="2332038"/>
          <p14:tracePt t="39402" x="5332413" y="2289175"/>
          <p14:tracePt t="39418" x="5365750" y="2203450"/>
          <p14:tracePt t="39436" x="5392738" y="2100263"/>
          <p14:tracePt t="39452" x="5408613" y="1903413"/>
          <p14:tracePt t="39470" x="5408613" y="1800225"/>
          <p14:tracePt t="39486" x="5392738" y="1714500"/>
          <p14:tracePt t="39503" x="5357813" y="1671638"/>
          <p14:tracePt t="39519" x="5307013" y="1654175"/>
          <p14:tracePt t="39536" x="5246688" y="1654175"/>
          <p14:tracePt t="39553" x="5194300" y="1654175"/>
          <p14:tracePt t="39569" x="5151438" y="1654175"/>
          <p14:tracePt t="39586" x="5135563" y="1654175"/>
          <p14:tracePt t="39620" x="5135563" y="1646238"/>
          <p14:tracePt t="39637" x="5135563" y="1628775"/>
          <p14:tracePt t="39638" x="5135563" y="1620838"/>
          <p14:tracePt t="39654" x="5126038" y="1620838"/>
          <p14:tracePt t="39693" x="5118100" y="1620838"/>
          <p14:tracePt t="39703" x="5108575" y="1620838"/>
          <p14:tracePt t="39709" x="5083175" y="1636713"/>
          <p14:tracePt t="39720" x="5032375" y="1689100"/>
          <p14:tracePt t="39737" x="4954588" y="1782763"/>
          <p14:tracePt t="39754" x="4894263" y="1851025"/>
          <p14:tracePt t="39770" x="4851400" y="1885950"/>
          <p14:tracePt t="39787" x="4835525" y="1893888"/>
          <p14:tracePt t="39845" x="4835525" y="1903413"/>
          <p14:tracePt t="39854" x="4826000" y="1911350"/>
          <p14:tracePt t="39855" x="4826000" y="1928813"/>
          <p14:tracePt t="39871" x="4808538" y="1971675"/>
          <p14:tracePt t="39888" x="4800600" y="2006600"/>
          <p14:tracePt t="39904" x="4800600" y="2049463"/>
          <p14:tracePt t="39921" x="4800600" y="2057400"/>
          <p14:tracePt t="39973" x="4808538" y="2057400"/>
          <p14:tracePt t="40045" x="4808538" y="2065338"/>
          <p14:tracePt t="40053" x="4808538" y="2082800"/>
          <p14:tracePt t="40061" x="4808538" y="2117725"/>
          <p14:tracePt t="40072" x="4808538" y="2203450"/>
          <p14:tracePt t="40089" x="4775200" y="2297113"/>
          <p14:tracePt t="40106" x="4706938" y="2425700"/>
          <p14:tracePt t="40122" x="4603750" y="2597150"/>
          <p14:tracePt t="40139" x="4500563" y="2760663"/>
          <p14:tracePt t="40156" x="4346575" y="2965450"/>
          <p14:tracePt t="40156" x="4268788" y="3043238"/>
          <p14:tracePt t="40173" x="4089400" y="3222625"/>
          <p14:tracePt t="40189" x="3840163" y="3411538"/>
          <p14:tracePt t="40206" x="3471863" y="3686175"/>
          <p14:tracePt t="40223" x="3206750" y="3849688"/>
          <p14:tracePt t="40240" x="2940050" y="4037013"/>
          <p14:tracePt t="40256" x="2649538" y="4260850"/>
          <p14:tracePt t="40273" x="2468563" y="4389438"/>
          <p14:tracePt t="40290" x="2314575" y="4518025"/>
          <p14:tracePt t="40307" x="2193925" y="4629150"/>
          <p14:tracePt t="40324" x="2032000" y="4740275"/>
          <p14:tracePt t="40340" x="1782763" y="4868863"/>
          <p14:tracePt t="40357" x="1568450" y="4921250"/>
          <p14:tracePt t="40374" x="1474788" y="4946650"/>
          <p14:tracePt t="40391" x="1457325" y="4946650"/>
          <p14:tracePt t="40445" x="1449388" y="4946650"/>
          <p14:tracePt t="40457" x="1439863" y="4937125"/>
          <p14:tracePt t="40458" x="1431925" y="4937125"/>
          <p14:tracePt t="40474" x="1422400" y="4929188"/>
          <p14:tracePt t="40491" x="1371600" y="4929188"/>
          <p14:tracePt t="40508" x="1243013" y="4946650"/>
          <p14:tracePt t="40525" x="968375" y="4964113"/>
          <p14:tracePt t="40541" x="892175" y="4964113"/>
          <p14:tracePt t="40558" x="882650" y="4964113"/>
          <p14:tracePt t="40575" x="900113" y="4937125"/>
          <p14:tracePt t="40592" x="908050" y="4868863"/>
          <p14:tracePt t="40608" x="917575" y="4835525"/>
          <p14:tracePt t="40625" x="925513" y="4783138"/>
          <p14:tracePt t="40642" x="925513" y="4740275"/>
          <p14:tracePt t="40659" x="925513" y="4722813"/>
          <p14:tracePt t="40676" x="925513" y="4714875"/>
          <p14:tracePt t="40692" x="917575" y="4714875"/>
          <p14:tracePt t="40709" x="908050" y="4714875"/>
          <p14:tracePt t="40901" x="900113" y="4714875"/>
          <p14:tracePt t="41373" x="925513" y="4714875"/>
          <p14:tracePt t="41376" x="960438" y="4714875"/>
          <p14:tracePt t="41396" x="1046163" y="4714875"/>
          <p14:tracePt t="41396" x="1089025" y="4714875"/>
          <p14:tracePt t="41413" x="1235075" y="4706938"/>
          <p14:tracePt t="41430" x="1346200" y="4706938"/>
          <p14:tracePt t="41447" x="1492250" y="4706938"/>
          <p14:tracePt t="41463" x="1577975" y="4732338"/>
          <p14:tracePt t="41480" x="1603375" y="4765675"/>
          <p14:tracePt t="41773" x="1671638" y="4765675"/>
          <p14:tracePt t="41779" x="2143125" y="4792663"/>
          <p14:tracePt t="41798" x="2546350" y="4818063"/>
          <p14:tracePt t="41815" x="2597150" y="4818063"/>
          <p14:tracePt t="41832" x="2632075" y="4818063"/>
          <p14:tracePt t="41848" x="2682875" y="4818063"/>
          <p14:tracePt t="41865" x="2768600" y="4818063"/>
          <p14:tracePt t="41882" x="2897188" y="4808538"/>
          <p14:tracePt t="41899" x="3035300" y="4792663"/>
          <p14:tracePt t="41915" x="3197225" y="4757738"/>
          <p14:tracePt t="41932" x="3394075" y="4706938"/>
          <p14:tracePt t="41949" x="3540125" y="4654550"/>
          <p14:tracePt t="41966" x="3668713" y="4621213"/>
          <p14:tracePt t="41983" x="3832225" y="4603750"/>
          <p14:tracePt t="41999" x="3960813" y="4603750"/>
          <p14:tracePt t="42016" x="4122738" y="4594225"/>
          <p14:tracePt t="42033" x="4260850" y="4594225"/>
          <p14:tracePt t="42049" x="4406900" y="4594225"/>
          <p14:tracePt t="42066" x="4551363" y="4594225"/>
          <p14:tracePt t="42083" x="4689475" y="4594225"/>
          <p14:tracePt t="42100" x="4929188" y="4594225"/>
          <p14:tracePt t="42117" x="5118100" y="4629150"/>
          <p14:tracePt t="42133" x="5237163" y="4637088"/>
          <p14:tracePt t="42150" x="5340350" y="4637088"/>
          <p14:tracePt t="42167" x="5365750" y="4637088"/>
          <p14:tracePt t="42184" x="5375275" y="4637088"/>
          <p14:tracePt t="42237" x="5383213" y="4637088"/>
          <p14:tracePt t="42238" x="5392738" y="4637088"/>
          <p14:tracePt t="42250" x="5443538" y="4672013"/>
          <p14:tracePt t="42267" x="5537200" y="4714875"/>
          <p14:tracePt t="42284" x="5675313" y="4765675"/>
          <p14:tracePt t="42301" x="5880100" y="4851400"/>
          <p14:tracePt t="42318" x="5949950" y="4878388"/>
          <p14:tracePt t="42334" x="5983288" y="4886325"/>
          <p14:tracePt t="42351" x="5983288" y="4894263"/>
          <p14:tracePt t="42368" x="5992813" y="4894263"/>
          <p14:tracePt t="42413" x="6000750" y="4894263"/>
          <p14:tracePt t="42420" x="6008688" y="4894263"/>
          <p14:tracePt t="42435" x="6018213" y="4894263"/>
          <p14:tracePt t="42452" x="6035675" y="4903788"/>
          <p14:tracePt t="42469" x="6043613" y="4903788"/>
          <p14:tracePt t="42485" x="6061075" y="4903788"/>
          <p14:tracePt t="42502" x="6069013" y="4903788"/>
          <p14:tracePt t="42549" x="6078538" y="4903788"/>
          <p14:tracePt t="42581" x="6086475" y="4903788"/>
          <p14:tracePt t="42588" x="6094413" y="4903788"/>
          <p14:tracePt t="42602" x="6103938" y="4911725"/>
          <p14:tracePt t="42619" x="6111875" y="4911725"/>
          <p14:tracePt t="42636" x="6121400" y="4911725"/>
          <p14:tracePt t="42653" x="6129338" y="4911725"/>
          <p14:tracePt t="42693" x="6137275" y="4911725"/>
          <p14:tracePt t="42741" x="6146800" y="4911725"/>
          <p14:tracePt t="42765" x="6154738" y="4921250"/>
          <p14:tracePt t="42773" x="6164263" y="4921250"/>
          <p14:tracePt t="42805" x="6164263" y="4929188"/>
          <p14:tracePt t="42806" x="6172200" y="4929188"/>
          <p14:tracePt t="42820" x="6180138" y="4929188"/>
          <p14:tracePt t="42837" x="6189663" y="4929188"/>
          <p14:tracePt t="42854" x="6207125" y="4929188"/>
          <p14:tracePt t="42870" x="6215063" y="4929188"/>
          <p14:tracePt t="42888" x="6240463" y="4921250"/>
          <p14:tracePt t="42904" x="6275388" y="4921250"/>
          <p14:tracePt t="42921" x="6318250" y="4921250"/>
          <p14:tracePt t="42937" x="6351588" y="4911725"/>
          <p14:tracePt t="42954" x="6369050" y="4903788"/>
          <p14:tracePt t="42971" x="6386513" y="4894263"/>
          <p14:tracePt t="43029" x="6394450" y="4894263"/>
          <p14:tracePt t="43045" x="6403975" y="4894263"/>
          <p14:tracePt t="43053" x="6421438" y="4886325"/>
          <p14:tracePt t="43072" x="6437313" y="4886325"/>
          <p14:tracePt t="43088" x="6454775" y="4886325"/>
          <p14:tracePt t="43105" x="6464300" y="4886325"/>
          <p14:tracePt t="43122" x="6464300" y="4878388"/>
          <p14:tracePt t="43165" x="6472238" y="4878388"/>
          <p14:tracePt t="43181" x="6489700" y="4878388"/>
          <p14:tracePt t="43189" x="6618288" y="4878388"/>
          <p14:tracePt t="43206" x="6780213" y="4903788"/>
          <p14:tracePt t="43223" x="6969125" y="4937125"/>
          <p14:tracePt t="43239" x="7140575" y="4954588"/>
          <p14:tracePt t="43256" x="7235825" y="4954588"/>
          <p14:tracePt t="43273" x="7286625" y="4954588"/>
          <p14:tracePt t="43289" x="7294563" y="4954588"/>
          <p14:tracePt t="43306" x="7304088" y="4946650"/>
          <p14:tracePt t="43323" x="7312025" y="4937125"/>
          <p14:tracePt t="43340" x="7354888" y="4929188"/>
          <p14:tracePt t="43357" x="7450138" y="4921250"/>
          <p14:tracePt t="43373" x="7561263" y="4903788"/>
          <p14:tracePt t="43390" x="7612063" y="4894263"/>
          <p14:tracePt t="43407" x="7646988" y="4886325"/>
          <p14:tracePt t="43424" x="7680325" y="4860925"/>
          <p14:tracePt t="43440" x="7689850" y="4843463"/>
          <p14:tracePt t="43457" x="7689850" y="4826000"/>
          <p14:tracePt t="43474" x="7697788" y="4826000"/>
          <p14:tracePt t="43541" x="7697788" y="4818063"/>
          <p14:tracePt t="43545" x="7707313" y="4808538"/>
          <p14:tracePt t="43557" x="7715250" y="4808538"/>
          <p14:tracePt t="43574" x="7740650" y="4783138"/>
          <p14:tracePt t="43591" x="7758113" y="4765675"/>
          <p14:tracePt t="43608" x="7758113" y="4757738"/>
          <p14:tracePt t="43653" x="7740650" y="4757738"/>
          <p14:tracePt t="43661" x="7715250" y="4757738"/>
          <p14:tracePt t="43675" x="7689850" y="4765675"/>
          <p14:tracePt t="43692" x="7680325" y="4765675"/>
          <p14:tracePt t="43709" x="7689850" y="4765675"/>
          <p14:tracePt t="43725" x="7715250" y="4765675"/>
          <p14:tracePt t="43742" x="7740650" y="4765675"/>
          <p14:tracePt t="43759" x="7758113" y="4757738"/>
          <p14:tracePt t="43829" x="7758113" y="4765675"/>
          <p14:tracePt t="43833" x="7758113" y="4792663"/>
          <p14:tracePt t="43842" x="7793038" y="4860925"/>
          <p14:tracePt t="43859" x="7851775" y="4937125"/>
          <p14:tracePt t="43876" x="7921625" y="4954588"/>
          <p14:tracePt t="43893" x="7947025" y="4954588"/>
          <p14:tracePt t="43910" x="7980363" y="4954588"/>
          <p14:tracePt t="43926" x="8032750" y="4937125"/>
          <p14:tracePt t="43943" x="8066088" y="4929188"/>
          <p14:tracePt t="43960" x="8101013" y="4921250"/>
          <p14:tracePt t="43997" x="8108950" y="4921250"/>
          <p14:tracePt t="44021" x="8118475" y="4921250"/>
          <p14:tracePt t="44024" x="8126413" y="4921250"/>
          <p14:tracePt t="44043" x="8151813" y="4929188"/>
          <p14:tracePt t="44043" x="8161338" y="4929188"/>
          <p14:tracePt t="44061" x="8178800" y="4929188"/>
          <p14:tracePt t="44077" x="8204200" y="4921250"/>
          <p14:tracePt t="44094" x="8229600" y="4911725"/>
          <p14:tracePt t="44110" x="8264525" y="4903788"/>
          <p14:tracePt t="44127" x="8289925" y="4894263"/>
          <p14:tracePt t="44144" x="8315325" y="4894263"/>
          <p14:tracePt t="44161" x="8332788" y="4894263"/>
          <p14:tracePt t="44229" x="8340725" y="4894263"/>
          <p14:tracePt t="44237" x="8350250" y="4886325"/>
          <p14:tracePt t="44248" x="8375650" y="4868863"/>
          <p14:tracePt t="44261" x="8418513" y="4843463"/>
          <p14:tracePt t="44278" x="8443913" y="4818063"/>
          <p14:tracePt t="44295" x="8461375" y="4808538"/>
          <p14:tracePt t="44312" x="8461375" y="4800600"/>
          <p14:tracePt t="44357" x="8461375" y="4792663"/>
          <p14:tracePt t="44378" x="8461375" y="4783138"/>
          <p14:tracePt t="44379" x="8469313" y="4775200"/>
          <p14:tracePt t="44395" x="8486775" y="4757738"/>
          <p14:tracePt t="44412" x="8512175" y="4714875"/>
          <p14:tracePt t="44429" x="8521700" y="4714875"/>
          <p14:tracePt t="44446" x="8521700" y="4706938"/>
          <p14:tracePt t="44485" x="8521700" y="4697413"/>
          <p14:tracePt t="44493" x="8521700" y="4689475"/>
          <p14:tracePt t="44517" x="8521700" y="4679950"/>
          <p14:tracePt t="44525" x="8521700" y="4664075"/>
          <p14:tracePt t="44533" x="8521700" y="4621213"/>
          <p14:tracePt t="44546" x="8521700" y="4560888"/>
          <p14:tracePt t="44563" x="8521700" y="4508500"/>
          <p14:tracePt t="44580" x="8521700" y="4432300"/>
          <p14:tracePt t="44597" x="8504238" y="4414838"/>
          <p14:tracePt t="44613" x="8478838" y="4406900"/>
          <p14:tracePt t="44630" x="8443913" y="4397375"/>
          <p14:tracePt t="44647" x="8418513" y="4389438"/>
          <p14:tracePt t="44664" x="8408988" y="4379913"/>
          <p14:tracePt t="44680" x="8401050" y="4371975"/>
          <p14:tracePt t="44698" x="8393113" y="4371975"/>
          <p14:tracePt t="44714" x="8383588" y="4371975"/>
          <p14:tracePt t="44731" x="8366125" y="4371975"/>
          <p14:tracePt t="44747" x="8323263" y="4371975"/>
          <p14:tracePt t="44764" x="8143875" y="4432300"/>
          <p14:tracePt t="44781" x="7989888" y="4483100"/>
          <p14:tracePt t="44798" x="7869238" y="4543425"/>
          <p14:tracePt t="44814" x="7843838" y="4560888"/>
          <p14:tracePt t="44853" x="7843838" y="4568825"/>
          <p14:tracePt t="44933" x="7843838" y="4578350"/>
          <p14:tracePt t="44941" x="7843838" y="4594225"/>
          <p14:tracePt t="44949" x="7843838" y="4646613"/>
          <p14:tracePt t="44966" x="7843838" y="4689475"/>
          <p14:tracePt t="44982" x="7843838" y="4697413"/>
          <p14:tracePt t="44999" x="7861300" y="4697413"/>
          <p14:tracePt t="45016" x="7869238" y="4697413"/>
          <p14:tracePt t="45032" x="7894638" y="4697413"/>
          <p14:tracePt t="45049" x="7937500" y="4697413"/>
          <p14:tracePt t="45066" x="7972425" y="4697413"/>
          <p14:tracePt t="45083" x="7997825" y="4697413"/>
          <p14:tracePt t="45099" x="8058150" y="4740275"/>
          <p14:tracePt t="45116" x="8161338" y="4826000"/>
          <p14:tracePt t="45133" x="8212138" y="4868863"/>
          <p14:tracePt t="45150" x="8229600" y="4886325"/>
          <p14:tracePt t="45166" x="8247063" y="4886325"/>
          <p14:tracePt t="45183" x="8280400" y="4886325"/>
          <p14:tracePt t="45200" x="8358188" y="4868863"/>
          <p14:tracePt t="45217" x="8443913" y="4843463"/>
          <p14:tracePt t="45234" x="8547100" y="4826000"/>
          <p14:tracePt t="45250" x="8589963" y="4808538"/>
          <p14:tracePt t="45267" x="8607425" y="4808538"/>
          <p14:tracePt t="45838" x="8597900" y="4808538"/>
          <p14:tracePt t="45844" x="8580438" y="4808538"/>
          <p14:tracePt t="45855" x="8547100" y="4808538"/>
          <p14:tracePt t="45871" x="8512175" y="4818063"/>
          <p14:tracePt t="45888" x="8451850" y="4818063"/>
          <p14:tracePt t="45905" x="8383588" y="4835525"/>
          <p14:tracePt t="45921" x="8264525" y="4851400"/>
          <p14:tracePt t="45938" x="8093075" y="4886325"/>
          <p14:tracePt t="45955" x="7758113" y="4946650"/>
          <p14:tracePt t="45972" x="7294563" y="4972050"/>
          <p14:tracePt t="45988" x="6497638" y="5006975"/>
          <p14:tracePt t="46005" x="5264150" y="5006975"/>
          <p14:tracePt t="46022" x="4525963" y="5014913"/>
          <p14:tracePt t="46039" x="3832225" y="5014913"/>
          <p14:tracePt t="46055" x="3017838" y="5049838"/>
          <p14:tracePt t="46072" x="2528888" y="5065713"/>
          <p14:tracePt t="46089" x="2014538" y="5100638"/>
          <p14:tracePt t="46106" x="1679575" y="5151438"/>
          <p14:tracePt t="46122" x="1311275" y="5160963"/>
          <p14:tracePt t="46139" x="1079500" y="5160963"/>
          <p14:tracePt t="46156" x="574675" y="5160963"/>
          <p14:tracePt t="46173" x="206375" y="5160963"/>
          <p14:tracePt t="46189" x="0" y="5135563"/>
          <p14:tracePt t="46253" x="0" y="5143500"/>
          <p14:tracePt t="46259" x="0" y="5151438"/>
          <p14:tracePt t="46273" x="0" y="5160963"/>
          <p14:tracePt t="46422" x="7938" y="5160963"/>
          <p14:tracePt t="46423" x="25400" y="5160963"/>
          <p14:tracePt t="46441" x="34925" y="5143500"/>
          <p14:tracePt t="46458" x="50800" y="5135563"/>
          <p14:tracePt t="46494" x="60325" y="5135563"/>
          <p14:tracePt t="46725" x="68263" y="5135563"/>
          <p14:tracePt t="46733" x="77788" y="5143500"/>
          <p14:tracePt t="46742" x="93663" y="5143500"/>
          <p14:tracePt t="46759" x="120650" y="5143500"/>
          <p14:tracePt t="46776" x="136525" y="5151438"/>
          <p14:tracePt t="46793" x="153988" y="5151438"/>
          <p14:tracePt t="46810" x="163513" y="5151438"/>
          <p14:tracePt t="46826" x="179388" y="5151438"/>
          <p14:tracePt t="46843" x="188913" y="5151438"/>
          <p14:tracePt t="46860" x="206375" y="5160963"/>
          <p14:tracePt t="46877" x="249238" y="5168900"/>
          <p14:tracePt t="46893" x="342900" y="5186363"/>
          <p14:tracePt t="46910" x="411163" y="5194300"/>
          <p14:tracePt t="46927" x="471488" y="5194300"/>
          <p14:tracePt t="46944" x="514350" y="5194300"/>
          <p14:tracePt t="46960" x="531813" y="5186363"/>
          <p14:tracePt t="46977" x="539750" y="5186363"/>
          <p14:tracePt t="47046" x="549275" y="5186363"/>
          <p14:tracePt t="47054" x="557213" y="5186363"/>
          <p14:tracePt t="47061" x="625475" y="5194300"/>
          <p14:tracePt t="47078" x="693738" y="5194300"/>
          <p14:tracePt t="47095" x="806450" y="5194300"/>
          <p14:tracePt t="47111" x="892175" y="5168900"/>
          <p14:tracePt t="47128" x="993775" y="5143500"/>
          <p14:tracePt t="47144" x="1063625" y="5126038"/>
          <p14:tracePt t="47162" x="1131888" y="5092700"/>
          <p14:tracePt t="47178" x="1174750" y="5083175"/>
          <p14:tracePt t="47195" x="1208088" y="5075238"/>
          <p14:tracePt t="47211" x="1250950" y="5075238"/>
          <p14:tracePt t="47229" x="1311275" y="5075238"/>
          <p14:tracePt t="47245" x="1431925" y="5075238"/>
          <p14:tracePt t="47264" x="1517650" y="5075238"/>
          <p14:tracePt t="47279" x="1585913" y="5075238"/>
          <p14:tracePt t="47295" x="1654175" y="5075238"/>
          <p14:tracePt t="47312" x="1689100" y="5065713"/>
          <p14:tracePt t="47329" x="1706563" y="5057775"/>
          <p14:tracePt t="47381" x="1714500" y="5057775"/>
          <p14:tracePt t="47398" x="1722438" y="5057775"/>
          <p14:tracePt t="47413" x="1739900" y="5057775"/>
          <p14:tracePt t="47430" x="1757363" y="5065713"/>
          <p14:tracePt t="47446" x="1774825" y="5065713"/>
          <p14:tracePt t="47463" x="1800225" y="5065713"/>
          <p14:tracePt t="47480" x="1825625" y="5065713"/>
          <p14:tracePt t="47497" x="1868488" y="5065713"/>
          <p14:tracePt t="47513" x="1893888" y="5075238"/>
          <p14:tracePt t="47530" x="1946275" y="5100638"/>
          <p14:tracePt t="47547" x="2014538" y="5143500"/>
          <p14:tracePt t="47563" x="2074863" y="5186363"/>
          <p14:tracePt t="47580" x="2117725" y="5211763"/>
          <p14:tracePt t="47597" x="2143125" y="5221288"/>
          <p14:tracePt t="47614" x="2151063" y="5221288"/>
          <p14:tracePt t="47630" x="2168525" y="5221288"/>
          <p14:tracePt t="47647" x="2193925" y="5221288"/>
          <p14:tracePt t="47664" x="2236788" y="5229225"/>
          <p14:tracePt t="47681" x="2314575" y="5254625"/>
          <p14:tracePt t="47698" x="2425700" y="5297488"/>
          <p14:tracePt t="47714" x="2520950" y="5322888"/>
          <p14:tracePt t="47731" x="2579688" y="5332413"/>
          <p14:tracePt t="47748" x="2606675" y="5332413"/>
          <p14:tracePt t="47789" x="2614613" y="5332413"/>
          <p14:tracePt t="47805" x="2622550" y="5332413"/>
          <p14:tracePt t="47853" x="2632075" y="5332413"/>
          <p14:tracePt t="47870" x="2640013" y="5332413"/>
          <p14:tracePt t="47877" x="2649538" y="5332413"/>
          <p14:tracePt t="47886" x="2665413" y="5332413"/>
          <p14:tracePt t="47899" x="2717800" y="5307013"/>
          <p14:tracePt t="47915" x="2768600" y="5280025"/>
          <p14:tracePt t="47932" x="2854325" y="5221288"/>
          <p14:tracePt t="47949" x="3025775" y="5126038"/>
          <p14:tracePt t="47966" x="3103563" y="5075238"/>
          <p14:tracePt t="47983" x="3146425" y="5040313"/>
          <p14:tracePt t="47999" x="3154363" y="5032375"/>
          <p14:tracePt t="48125" x="3154363" y="5022850"/>
          <p14:tracePt t="48332" x="3146425" y="5022850"/>
          <p14:tracePt t="48334" x="3136900" y="5032375"/>
          <p14:tracePt t="48351" x="3128963" y="5040313"/>
          <p14:tracePt t="48369" x="3121025" y="5049838"/>
          <p14:tracePt t="48502" x="3111500" y="5049838"/>
          <p14:tracePt t="48517" x="3103563" y="5065713"/>
          <p14:tracePt t="48536" x="3086100" y="5065713"/>
          <p14:tracePt t="48553" x="3078163" y="5075238"/>
          <p14:tracePt t="48569" x="3068638" y="5075238"/>
          <p14:tracePt t="48586" x="3060700" y="5075238"/>
          <p14:tracePt t="48603" x="3051175" y="5075238"/>
          <p14:tracePt t="48619" x="3025775" y="5075238"/>
          <p14:tracePt t="48637" x="2982913" y="5075238"/>
          <p14:tracePt t="48653" x="2879725" y="5075238"/>
          <p14:tracePt t="48669" x="2597150" y="5032375"/>
          <p14:tracePt t="48687" x="2339975" y="4997450"/>
          <p14:tracePt t="48703" x="2135188" y="4964113"/>
          <p14:tracePt t="48720" x="1911350" y="4921250"/>
          <p14:tracePt t="48737" x="1739900" y="4878388"/>
          <p14:tracePt t="48754" x="1628775" y="4835525"/>
          <p14:tracePt t="48770" x="1568450" y="4808538"/>
          <p14:tracePt t="48789" x="1525588" y="4792663"/>
          <p14:tracePt t="48804" x="1492250" y="4783138"/>
          <p14:tracePt t="48821" x="1474788" y="4783138"/>
          <p14:tracePt t="48837" x="1474788" y="4775200"/>
          <p14:tracePt t="48893" x="1474788" y="4765675"/>
          <p14:tracePt t="48974" x="1465263" y="4765675"/>
          <p14:tracePt t="48989" x="1465263" y="4775200"/>
          <p14:tracePt t="48997" x="1457325" y="4775200"/>
          <p14:tracePt t="49005" x="1439863" y="4783138"/>
          <p14:tracePt t="49021" x="1431925" y="4783138"/>
          <p14:tracePt t="49038" x="1422400" y="4783138"/>
          <p14:tracePt t="49077" x="1431925" y="4783138"/>
          <p14:tracePt t="49093" x="1439863" y="4775200"/>
          <p14:tracePt t="49105" x="1439863" y="4765675"/>
          <p14:tracePt t="49189" x="1439863" y="4775200"/>
          <p14:tracePt t="49206" x="1439863" y="4783138"/>
          <p14:tracePt t="49285" x="1449388" y="4783138"/>
          <p14:tracePt t="49310" x="1449388" y="4792663"/>
          <p14:tracePt t="49323" x="1465263" y="4800600"/>
          <p14:tracePt t="49324" x="1525588" y="4851400"/>
          <p14:tracePt t="49340" x="1628775" y="4929188"/>
          <p14:tracePt t="49357" x="1885950" y="5100638"/>
          <p14:tracePt t="49374" x="2057400" y="5186363"/>
          <p14:tracePt t="49390" x="2168525" y="5211763"/>
          <p14:tracePt t="49407" x="2254250" y="5221288"/>
          <p14:tracePt t="49424" x="2297113" y="5221288"/>
          <p14:tracePt t="49440" x="2332038" y="5211763"/>
          <p14:tracePt t="49458" x="2365375" y="5203825"/>
          <p14:tracePt t="49474" x="2382838" y="5203825"/>
          <p14:tracePt t="49491" x="2400300" y="5203825"/>
          <p14:tracePt t="49508" x="2460625" y="5203825"/>
          <p14:tracePt t="49524" x="2511425" y="5229225"/>
          <p14:tracePt t="49541" x="2622550" y="5237163"/>
          <p14:tracePt t="49558" x="2708275" y="5237163"/>
          <p14:tracePt t="49574" x="2803525" y="5237163"/>
          <p14:tracePt t="49591" x="2906713" y="5221288"/>
          <p14:tracePt t="49608" x="2965450" y="5186363"/>
          <p14:tracePt t="49625" x="2982913" y="5160963"/>
          <p14:tracePt t="49642" x="2992438" y="5143500"/>
          <p14:tracePt t="49757" x="2992438" y="5151438"/>
          <p14:tracePt t="49768" x="2992438" y="5160963"/>
          <p14:tracePt t="49776" x="2974975" y="5203825"/>
          <p14:tracePt t="49792" x="2957513" y="5246688"/>
          <p14:tracePt t="49810" x="2940050" y="5307013"/>
          <p14:tracePt t="49826" x="2922588" y="5349875"/>
          <p14:tracePt t="49843" x="2914650" y="5349875"/>
          <p14:tracePt t="49901" x="2914650" y="5340350"/>
          <p14:tracePt t="49909" x="2914650" y="5322888"/>
          <p14:tracePt t="49917" x="2914650" y="5280025"/>
          <p14:tracePt t="49929" x="2914650" y="5254625"/>
          <p14:tracePt t="49943" x="2914650" y="5237163"/>
          <p14:tracePt t="49960" x="2914650" y="5229225"/>
          <p14:tracePt t="50021" x="2922588" y="5229225"/>
          <p14:tracePt t="50141" x="2914650" y="5229225"/>
          <p14:tracePt t="51717" x="2922588" y="5229225"/>
          <p14:tracePt t="51719" x="2922588" y="5237163"/>
          <p14:tracePt t="51736" x="2932113" y="5237163"/>
          <p14:tracePt t="51753" x="2949575" y="5246688"/>
          <p14:tracePt t="51770" x="2957513" y="5246688"/>
          <p14:tracePt t="51787" x="2965450" y="5254625"/>
          <p14:tracePt t="51803" x="2974975" y="5254625"/>
          <p14:tracePt t="51820" x="2982913" y="5254625"/>
          <p14:tracePt t="51820" x="2992438" y="5254625"/>
          <p14:tracePt t="51838" x="2992438" y="5264150"/>
          <p14:tracePt t="51853" x="2992438" y="5272088"/>
          <p14:tracePt t="51870" x="2992438" y="5280025"/>
          <p14:tracePt t="51887" x="2992438" y="5297488"/>
          <p14:tracePt t="51904" x="2992438" y="5307013"/>
          <p14:tracePt t="52597" x="2992438" y="5314950"/>
          <p14:tracePt t="52605" x="3068638" y="5349875"/>
          <p14:tracePt t="52624" x="3128963" y="5349875"/>
          <p14:tracePt t="52641" x="3179763" y="5349875"/>
          <p14:tracePt t="52941" x="3189288" y="5340350"/>
          <p14:tracePt t="52949" x="3189288" y="5332413"/>
          <p14:tracePt t="52959" x="3197225" y="5322888"/>
          <p14:tracePt t="53045" x="3189288" y="5322888"/>
          <p14:tracePt t="53061" x="3179763" y="5322888"/>
          <p14:tracePt t="53077" x="3163888" y="5314950"/>
          <p14:tracePt t="53078" x="3128963" y="5314950"/>
          <p14:tracePt t="53094" x="3086100" y="5307013"/>
          <p14:tracePt t="53110" x="3017838" y="5307013"/>
          <p14:tracePt t="53127" x="2906713" y="5307013"/>
          <p14:tracePt t="53143" x="2743200" y="5307013"/>
          <p14:tracePt t="53161" x="2606675" y="5307013"/>
          <p14:tracePt t="53177" x="2451100" y="5307013"/>
          <p14:tracePt t="53194" x="2365375" y="5307013"/>
          <p14:tracePt t="53210" x="2332038" y="5307013"/>
          <p14:tracePt t="53261" x="2322513" y="5307013"/>
          <p14:tracePt t="53278" x="2314575" y="5307013"/>
          <p14:tracePt t="53279" x="2297113" y="5297488"/>
          <p14:tracePt t="53294" x="2271713" y="5289550"/>
          <p14:tracePt t="53311" x="2220913" y="5289550"/>
          <p14:tracePt t="53328" x="2178050" y="5280025"/>
          <p14:tracePt t="53345" x="2151063" y="5272088"/>
          <p14:tracePt t="53405" x="2143125" y="5272088"/>
          <p14:tracePt t="53429" x="2135188" y="5272088"/>
          <p14:tracePt t="53437" x="2125663" y="5272088"/>
          <p14:tracePt t="53437" x="2108200" y="5272088"/>
          <p14:tracePt t="53445" x="2049463" y="5272088"/>
          <p14:tracePt t="53462" x="1989138" y="5272088"/>
          <p14:tracePt t="53479" x="1903413" y="5272088"/>
          <p14:tracePt t="53496" x="1800225" y="5314950"/>
          <p14:tracePt t="53513" x="1722438" y="5340350"/>
          <p14:tracePt t="53529" x="1689100" y="5349875"/>
          <p14:tracePt t="53605" x="1679575" y="5349875"/>
          <p14:tracePt t="53613" x="1654175" y="5365750"/>
          <p14:tracePt t="53630" x="1620838" y="5408613"/>
          <p14:tracePt t="53646" x="1560513" y="5468938"/>
          <p14:tracePt t="53663" x="1482725" y="5580063"/>
          <p14:tracePt t="53680" x="1449388" y="5632450"/>
          <p14:tracePt t="53697" x="1439863" y="5649913"/>
          <p14:tracePt t="53749" x="1449388" y="5649913"/>
          <p14:tracePt t="53765" x="1457325" y="5657850"/>
          <p14:tracePt t="53766" x="1465263" y="5665788"/>
          <p14:tracePt t="53781" x="1500188" y="5692775"/>
          <p14:tracePt t="53781" x="1517650" y="5718175"/>
          <p14:tracePt t="53797" x="1568450" y="5768975"/>
          <p14:tracePt t="53814" x="1611313" y="5821363"/>
          <p14:tracePt t="53831" x="1646238" y="5854700"/>
          <p14:tracePt t="53847" x="1671638" y="5889625"/>
          <p14:tracePt t="53865" x="1689100" y="5897563"/>
          <p14:tracePt t="53881" x="1697038" y="5897563"/>
          <p14:tracePt t="53898" x="1714500" y="5897563"/>
          <p14:tracePt t="53915" x="1749425" y="5897563"/>
          <p14:tracePt t="53931" x="1782763" y="5897563"/>
          <p14:tracePt t="53948" x="1835150" y="5897563"/>
          <p14:tracePt t="53965" x="1928813" y="5907088"/>
          <p14:tracePt t="53982" x="1979613" y="5915025"/>
          <p14:tracePt t="53998" x="2006600" y="5915025"/>
          <p14:tracePt t="54015" x="2014538" y="5915025"/>
          <p14:tracePt t="54053" x="2022475" y="5915025"/>
          <p14:tracePt t="54061" x="2032000" y="5915025"/>
          <p14:tracePt t="54069" x="2049463" y="5897563"/>
          <p14:tracePt t="54082" x="2065338" y="5880100"/>
          <p14:tracePt t="54099" x="2082800" y="5872163"/>
          <p14:tracePt t="54116" x="2092325" y="5854700"/>
          <p14:tracePt t="54132" x="2108200" y="5837238"/>
          <p14:tracePt t="54132" x="2108200" y="5829300"/>
          <p14:tracePt t="54149" x="2125663" y="5811838"/>
          <p14:tracePt t="54166" x="2125663" y="5786438"/>
          <p14:tracePt t="54183" x="2135188" y="5761038"/>
          <p14:tracePt t="54199" x="2135188" y="5735638"/>
          <p14:tracePt t="54216" x="2135188" y="5692775"/>
          <p14:tracePt t="54233" x="2135188" y="5665788"/>
          <p14:tracePt t="54250" x="2125663" y="5622925"/>
          <p14:tracePt t="54266" x="2100263" y="5597525"/>
          <p14:tracePt t="54283" x="2082800" y="5564188"/>
          <p14:tracePt t="54300" x="2065338" y="5546725"/>
          <p14:tracePt t="54317" x="2049463" y="5529263"/>
          <p14:tracePt t="54333" x="2049463" y="5511800"/>
          <p14:tracePt t="54350" x="2032000" y="5486400"/>
          <p14:tracePt t="54367" x="2022475" y="5461000"/>
          <p14:tracePt t="54384" x="2006600" y="5435600"/>
          <p14:tracePt t="54400" x="1989138" y="5418138"/>
          <p14:tracePt t="54417" x="1971675" y="5408613"/>
          <p14:tracePt t="54434" x="1936750" y="5408613"/>
          <p14:tracePt t="54451" x="1885950" y="5408613"/>
          <p14:tracePt t="54468" x="1843088" y="5426075"/>
          <p14:tracePt t="54484" x="1808163" y="5461000"/>
          <p14:tracePt t="54484" x="1800225" y="5468938"/>
          <p14:tracePt t="54637" x="1800225" y="5478463"/>
          <p14:tracePt t="54650" x="1792288" y="5511800"/>
          <p14:tracePt t="54669" x="1792288" y="5529263"/>
          <p14:tracePt t="54813" x="1782763" y="5537200"/>
          <p14:tracePt t="54821" x="1774825" y="5564188"/>
          <p14:tracePt t="54823" x="1757363" y="5580063"/>
          <p14:tracePt t="54836" x="1731963" y="5640388"/>
          <p14:tracePt t="54836" x="1722438" y="5657850"/>
          <p14:tracePt t="54853" x="1706563" y="5675313"/>
          <p14:tracePt t="54870" x="1706563" y="5683250"/>
          <p14:tracePt t="54973" x="1697038" y="5683250"/>
          <p14:tracePt t="54987" x="1689100" y="5683250"/>
          <p14:tracePt t="54997" x="1689100" y="5692775"/>
          <p14:tracePt t="55004" x="1679575" y="5708650"/>
          <p14:tracePt t="55020" x="1671638" y="5735638"/>
          <p14:tracePt t="55405" x="1679575" y="5735638"/>
          <p14:tracePt t="55469" x="1689100" y="5735638"/>
          <p14:tracePt t="55474" x="1689100" y="5743575"/>
          <p14:tracePt t="55490" x="1697038" y="5743575"/>
          <p14:tracePt t="55614" x="1697038" y="5751513"/>
          <p14:tracePt t="56589" x="1697038" y="5761038"/>
          <p14:tracePt t="56709" x="1697038" y="5768975"/>
          <p14:tracePt t="56729" x="1697038" y="5778500"/>
          <p14:tracePt t="56893" x="1706563" y="5778500"/>
          <p14:tracePt t="56894" x="1722438" y="5768975"/>
          <p14:tracePt t="56916" x="1749425" y="5751513"/>
          <p14:tracePt t="56931" x="1800225" y="5708650"/>
          <p14:tracePt t="56948" x="1928813" y="5683250"/>
          <p14:tracePt t="56964" x="2271713" y="5649913"/>
          <p14:tracePt t="56981" x="2682875" y="5622925"/>
          <p14:tracePt t="56998" x="3197225" y="5614988"/>
          <p14:tracePt t="57015" x="3703638" y="5597525"/>
          <p14:tracePt t="57032" x="3943350" y="5589588"/>
          <p14:tracePt t="57049" x="4114800" y="5572125"/>
          <p14:tracePt t="57065" x="4192588" y="5546725"/>
          <p14:tracePt t="57082" x="4251325" y="5537200"/>
          <p14:tracePt t="57098" x="4354513" y="5511800"/>
          <p14:tracePt t="57115" x="4578350" y="5478463"/>
          <p14:tracePt t="57132" x="4800600" y="5461000"/>
          <p14:tracePt t="57149" x="5126038" y="5408613"/>
          <p14:tracePt t="57165" x="5237163" y="5365750"/>
          <p14:tracePt t="57182" x="5297488" y="5322888"/>
          <p14:tracePt t="57199" x="5314950" y="5297488"/>
          <p14:tracePt t="57216" x="5322888" y="5289550"/>
          <p14:tracePt t="57232" x="5365750" y="5280025"/>
          <p14:tracePt t="57249" x="5461000" y="5280025"/>
          <p14:tracePt t="57266" x="5683250" y="5280025"/>
          <p14:tracePt t="57283" x="5915025" y="5280025"/>
          <p14:tracePt t="57299" x="6129338" y="5280025"/>
          <p14:tracePt t="57316" x="6300788" y="5246688"/>
          <p14:tracePt t="57333" x="6318250" y="5237163"/>
          <p14:tracePt t="57397" x="6326188" y="5237163"/>
          <p14:tracePt t="57398" x="6361113" y="5237163"/>
          <p14:tracePt t="57417" x="6472238" y="5237163"/>
          <p14:tracePt t="57434" x="6626225" y="5229225"/>
          <p14:tracePt t="57450" x="6815138" y="5194300"/>
          <p14:tracePt t="57467" x="6986588" y="5143500"/>
          <p14:tracePt t="57484" x="7097713" y="5100638"/>
          <p14:tracePt t="57501" x="7150100" y="5057775"/>
          <p14:tracePt t="57517" x="7150100" y="5049838"/>
          <p14:tracePt t="57534" x="7150100" y="5040313"/>
          <p14:tracePt t="57551" x="7158038" y="5032375"/>
          <p14:tracePt t="57567" x="7183438" y="5032375"/>
          <p14:tracePt t="57584" x="7226300" y="5006975"/>
          <p14:tracePt t="57601" x="7329488" y="4972050"/>
          <p14:tracePt t="57618" x="7423150" y="4946650"/>
          <p14:tracePt t="57634" x="7518400" y="4911725"/>
          <p14:tracePt t="57651" x="7561263" y="4886325"/>
          <p14:tracePt t="57668" x="7569200" y="4878388"/>
          <p14:tracePt t="57741" x="7578725" y="4878388"/>
          <p14:tracePt t="57745" x="7586663" y="4878388"/>
          <p14:tracePt t="57752" x="7629525" y="4860925"/>
          <p14:tracePt t="57769" x="7689850" y="4843463"/>
          <p14:tracePt t="57786" x="7740650" y="4808538"/>
          <p14:tracePt t="57802" x="7758113" y="4792663"/>
          <p14:tracePt t="57853" x="7750175" y="4792663"/>
          <p14:tracePt t="57865" x="7740650" y="4808538"/>
          <p14:tracePt t="57886" x="7740650" y="4818063"/>
          <p14:tracePt t="58013" x="7732713" y="4818063"/>
          <p14:tracePt t="58021" x="7707313" y="4843463"/>
          <p14:tracePt t="58038" x="7689850" y="4860925"/>
          <p14:tracePt t="58109" x="7697788" y="4851400"/>
          <p14:tracePt t="58117" x="7723188" y="4835525"/>
          <p14:tracePt t="58229" x="7732713" y="4835525"/>
          <p14:tracePt t="58230" x="7740650" y="4835525"/>
          <p14:tracePt t="58238" x="7783513" y="4826000"/>
          <p14:tracePt t="58257" x="7851775" y="4800600"/>
          <p14:tracePt t="58271" x="7947025" y="4765675"/>
          <p14:tracePt t="58288" x="8058150" y="4732338"/>
          <p14:tracePt t="58305" x="8126413" y="4722813"/>
          <p14:tracePt t="58322" x="8161338" y="4714875"/>
          <p14:tracePt t="58389" x="8161338" y="4722813"/>
          <p14:tracePt t="58397" x="8161338" y="4732338"/>
          <p14:tracePt t="58405" x="8161338" y="4740275"/>
          <p14:tracePt t="58423" x="8161338" y="4757738"/>
          <p14:tracePt t="58439" x="8161338" y="4783138"/>
          <p14:tracePt t="58456" x="8126413" y="4835525"/>
          <p14:tracePt t="58472" x="7947025" y="4937125"/>
          <p14:tracePt t="58489" x="7526338" y="5108575"/>
          <p14:tracePt t="58506" x="6540500" y="5332413"/>
          <p14:tracePt t="58523" x="5365750" y="5554663"/>
          <p14:tracePt t="58539" x="4251325" y="5718175"/>
          <p14:tracePt t="58539" x="3625850" y="5811838"/>
          <p14:tracePt t="58557" x="3282950" y="5837238"/>
          <p14:tracePt t="58573" x="2863850" y="5889625"/>
          <p14:tracePt t="58621" x="2871788" y="5889625"/>
          <p14:tracePt t="58661" x="2863850" y="5889625"/>
          <p14:tracePt t="58669" x="2846388" y="5889625"/>
          <p14:tracePt t="58673" x="2786063" y="5915025"/>
          <p14:tracePt t="58690" x="2632075" y="5940425"/>
          <p14:tracePt t="58707" x="2443163" y="5957888"/>
          <p14:tracePt t="58724" x="2236788" y="5957888"/>
          <p14:tracePt t="58741" x="2178050" y="5957888"/>
          <p14:tracePt t="58757" x="2168525" y="5957888"/>
          <p14:tracePt t="58774" x="2160588" y="5957888"/>
          <p14:tracePt t="58791" x="2160588" y="5949950"/>
          <p14:tracePt t="58807" x="2135188" y="5922963"/>
          <p14:tracePt t="58824" x="2022475" y="5889625"/>
          <p14:tracePt t="58841" x="1749425" y="5829300"/>
          <p14:tracePt t="58858" x="1517650" y="5786438"/>
          <p14:tracePt t="58875" x="1363663" y="5751513"/>
          <p14:tracePt t="58891" x="1346200" y="5743575"/>
          <p14:tracePt t="58908" x="1363663" y="5726113"/>
          <p14:tracePt t="58927" x="1397000" y="5700713"/>
          <p14:tracePt t="58941" x="1449388" y="5657850"/>
          <p14:tracePt t="58958" x="1492250" y="5614988"/>
          <p14:tracePt t="58975" x="1550988" y="5589588"/>
          <p14:tracePt t="58992" x="1568450" y="5589588"/>
          <p14:tracePt t="59037" x="1560513" y="5589588"/>
          <p14:tracePt t="59045" x="1535113" y="5607050"/>
          <p14:tracePt t="59059" x="1517650" y="5632450"/>
          <p14:tracePt t="59075" x="1500188" y="5632450"/>
          <p14:tracePt t="59075" x="1500188" y="5640388"/>
          <p14:tracePt t="59238" x="1500188" y="5649913"/>
          <p14:tracePt t="59630" x="1508125" y="5649913"/>
          <p14:tracePt t="59632" x="1543050" y="5640388"/>
          <p14:tracePt t="59646" x="1611313" y="5607050"/>
          <p14:tracePt t="59663" x="1739900" y="5537200"/>
          <p14:tracePt t="59679" x="1868488" y="5451475"/>
          <p14:tracePt t="59696" x="2032000" y="5365750"/>
          <p14:tracePt t="59712" x="2178050" y="5289550"/>
          <p14:tracePt t="59729" x="2297113" y="5229225"/>
          <p14:tracePt t="59746" x="2400300" y="5178425"/>
          <p14:tracePt t="59763" x="2468563" y="5143500"/>
          <p14:tracePt t="59779" x="2520950" y="5108575"/>
          <p14:tracePt t="59779" x="2536825" y="5100638"/>
          <p14:tracePt t="59797" x="2571750" y="5092700"/>
          <p14:tracePt t="59813" x="2589213" y="5075238"/>
          <p14:tracePt t="59830" x="2606675" y="5065713"/>
          <p14:tracePt t="59847" x="2606675" y="5057775"/>
          <p14:tracePt t="59957" x="2614613" y="5065713"/>
          <p14:tracePt t="59972" x="2614613" y="5075238"/>
          <p14:tracePt t="59981" x="2614613" y="5083175"/>
          <p14:tracePt t="60085" x="2614613" y="5092700"/>
          <p14:tracePt t="60101" x="2614613" y="5100638"/>
          <p14:tracePt t="60114" x="2597150" y="5100638"/>
          <p14:tracePt t="60115" x="2554288" y="5151438"/>
          <p14:tracePt t="60131" x="2468563" y="5254625"/>
          <p14:tracePt t="60148" x="2279650" y="5418138"/>
          <p14:tracePt t="60165" x="2135188" y="5521325"/>
          <p14:tracePt t="60182" x="2014538" y="5580063"/>
          <p14:tracePt t="60198" x="1911350" y="5622925"/>
          <p14:tracePt t="60215" x="1885950" y="5640388"/>
          <p14:tracePt t="60232" x="1868488" y="5649913"/>
          <p14:tracePt t="60249" x="1860550" y="5665788"/>
          <p14:tracePt t="60266" x="1835150" y="5700713"/>
          <p14:tracePt t="60282" x="1808163" y="5726113"/>
          <p14:tracePt t="60299" x="1800225" y="5743575"/>
          <p14:tracePt t="60315" x="1800225" y="5761038"/>
          <p14:tracePt t="60613" x="1792288" y="5761038"/>
          <p14:tracePt t="60653" x="1782763" y="5751513"/>
          <p14:tracePt t="60654" x="1765300" y="5718175"/>
          <p14:tracePt t="60668" x="1706563" y="5614988"/>
          <p14:tracePt t="60668" x="1663700" y="5537200"/>
          <p14:tracePt t="60685" x="1560513" y="5400675"/>
          <p14:tracePt t="60701" x="1422400" y="5237163"/>
          <p14:tracePt t="60718" x="1285875" y="5100638"/>
          <p14:tracePt t="60735" x="1165225" y="4979988"/>
          <p14:tracePt t="60752" x="1079500" y="4878388"/>
          <p14:tracePt t="60768" x="1020763" y="4800600"/>
          <p14:tracePt t="60785" x="993775" y="4749800"/>
          <p14:tracePt t="60802" x="993775" y="4732338"/>
          <p14:tracePt t="60818" x="993775" y="4722813"/>
          <p14:tracePt t="61013" x="1003300" y="4722813"/>
          <p14:tracePt t="61061" x="1011238" y="4722813"/>
          <p14:tracePt t="61070" x="1011238" y="4732338"/>
          <p14:tracePt t="61070" x="1036638" y="4792663"/>
          <p14:tracePt t="61086" x="1089025" y="4894263"/>
          <p14:tracePt t="61104" x="1174750" y="5022850"/>
          <p14:tracePt t="61120" x="1277938" y="5151438"/>
          <p14:tracePt t="61137" x="1336675" y="5229225"/>
          <p14:tracePt t="61153" x="1354138" y="5254625"/>
          <p14:tracePt t="61196" x="1354138" y="5264150"/>
          <p14:tracePt t="61205" x="1363663" y="5272088"/>
          <p14:tracePt t="61205" x="1371600" y="5289550"/>
          <p14:tracePt t="61223" x="1397000" y="5340350"/>
          <p14:tracePt t="61238" x="1482725" y="5443538"/>
          <p14:tracePt t="61254" x="1568450" y="5564188"/>
          <p14:tracePt t="61271" x="1663700" y="5692775"/>
          <p14:tracePt t="61288" x="1706563" y="5751513"/>
          <p14:tracePt t="61304" x="1714500" y="5768975"/>
          <p14:tracePt t="61421" x="1706563" y="5768975"/>
          <p14:tracePt t="61941" x="1714500" y="5768975"/>
          <p14:tracePt t="62198" x="1722438" y="5768975"/>
          <p14:tracePt t="62261" x="1731963" y="5768975"/>
          <p14:tracePt t="62276" x="1739900" y="5768975"/>
          <p14:tracePt t="62317" x="1749425" y="5768975"/>
          <p14:tracePt t="62365" x="1757363" y="5768975"/>
          <p14:tracePt t="62381" x="1765300" y="5768975"/>
          <p14:tracePt t="62394" x="1774825" y="5768975"/>
          <p14:tracePt t="62397" x="1782763" y="5768975"/>
          <p14:tracePt t="62410" x="1800225" y="5768975"/>
          <p14:tracePt t="62427" x="1808163" y="5768975"/>
          <p14:tracePt t="62444" x="1825625" y="5768975"/>
          <p14:tracePt t="62461" x="1835150" y="5768975"/>
          <p14:tracePt t="62478" x="1860550" y="5768975"/>
          <p14:tracePt t="62494" x="1885950" y="5768975"/>
          <p14:tracePt t="62511" x="1903413" y="5768975"/>
          <p14:tracePt t="62527" x="1920875" y="5768975"/>
          <p14:tracePt t="62544" x="1936750" y="5768975"/>
          <p14:tracePt t="62561" x="1954213" y="5768975"/>
          <p14:tracePt t="62578" x="1979613" y="5768975"/>
          <p14:tracePt t="62595" x="2022475" y="5768975"/>
          <p14:tracePt t="62611" x="2065338" y="5768975"/>
          <p14:tracePt t="62628" x="2125663" y="5768975"/>
          <p14:tracePt t="62645" x="2143125" y="5768975"/>
          <p14:tracePt t="62685" x="2151063" y="5768975"/>
          <p14:tracePt t="62702" x="2160588" y="5768975"/>
          <p14:tracePt t="62717" x="2178050" y="5768975"/>
          <p14:tracePt t="62729" x="2203450" y="5768975"/>
          <p14:tracePt t="62745" x="2220913" y="5768975"/>
          <p14:tracePt t="62762" x="2246313" y="5768975"/>
          <p14:tracePt t="62779" x="2271713" y="5768975"/>
          <p14:tracePt t="62796" x="2339975" y="5768975"/>
          <p14:tracePt t="62813" x="2392363" y="5768975"/>
          <p14:tracePt t="62829" x="2425700" y="5768975"/>
          <p14:tracePt t="62846" x="2451100" y="5761038"/>
          <p14:tracePt t="62863" x="2486025" y="5751513"/>
          <p14:tracePt t="62879" x="2503488" y="5751513"/>
          <p14:tracePt t="62896" x="2520950" y="5751513"/>
          <p14:tracePt t="62913" x="2546350" y="5751513"/>
          <p14:tracePt t="62930" x="2571750" y="5751513"/>
          <p14:tracePt t="62947" x="2614613" y="5761038"/>
          <p14:tracePt t="62963" x="2649538" y="5768975"/>
          <p14:tracePt t="62963" x="2657475" y="5778500"/>
          <p14:tracePt t="62981" x="2674938" y="5786438"/>
          <p14:tracePt t="62997" x="2682875" y="5786438"/>
          <p14:tracePt t="63014" x="2692400" y="5786438"/>
          <p14:tracePt t="63030" x="2700338" y="5786438"/>
          <p14:tracePt t="63047" x="2735263" y="5786438"/>
          <p14:tracePt t="63064" x="2778125" y="5794375"/>
          <p14:tracePt t="63081" x="2828925" y="5811838"/>
          <p14:tracePt t="63098" x="2897188" y="5829300"/>
          <p14:tracePt t="63115" x="2940050" y="5846763"/>
          <p14:tracePt t="63132" x="2982913" y="5846763"/>
          <p14:tracePt t="63149" x="3025775" y="5846763"/>
          <p14:tracePt t="63166" x="3043238" y="5846763"/>
          <p14:tracePt t="63182" x="3078163" y="5854700"/>
          <p14:tracePt t="63199" x="3103563" y="5854700"/>
          <p14:tracePt t="63216" x="3154363" y="5864225"/>
          <p14:tracePt t="63232" x="3206750" y="5880100"/>
          <p14:tracePt t="63249" x="3249613" y="5889625"/>
          <p14:tracePt t="63266" x="3282950" y="5897563"/>
          <p14:tracePt t="63283" x="3300413" y="5897563"/>
          <p14:tracePt t="63299" x="3325813" y="5897563"/>
          <p14:tracePt t="63316" x="3343275" y="5897563"/>
          <p14:tracePt t="63333" x="3394075" y="5889625"/>
          <p14:tracePt t="63350" x="3429000" y="5889625"/>
          <p14:tracePt t="63367" x="3489325" y="5889625"/>
          <p14:tracePt t="63383" x="3540125" y="5889625"/>
          <p14:tracePt t="63400" x="3592513" y="5907088"/>
          <p14:tracePt t="63417" x="3625850" y="5915025"/>
          <p14:tracePt t="63434" x="3668713" y="5915025"/>
          <p14:tracePt t="63450" x="3694113" y="5915025"/>
          <p14:tracePt t="63467" x="3754438" y="5915025"/>
          <p14:tracePt t="63484" x="3806825" y="5915025"/>
          <p14:tracePt t="63501" x="3900488" y="5922963"/>
          <p14:tracePt t="63518" x="4011613" y="5932488"/>
          <p14:tracePt t="63534" x="4071938" y="5940425"/>
          <p14:tracePt t="63551" x="4106863" y="5949950"/>
          <p14:tracePt t="63568" x="4140200" y="5949950"/>
          <p14:tracePt t="63584" x="4149725" y="5949950"/>
          <p14:tracePt t="63601" x="4175125" y="5949950"/>
          <p14:tracePt t="63618" x="4208463" y="5949950"/>
          <p14:tracePt t="63635" x="4243388" y="5949950"/>
          <p14:tracePt t="63651" x="4294188" y="5949950"/>
          <p14:tracePt t="63668" x="4346575" y="5949950"/>
          <p14:tracePt t="63685" x="4397375" y="5957888"/>
          <p14:tracePt t="63701" x="4483100" y="5965825"/>
          <p14:tracePt t="63719" x="4551363" y="5965825"/>
          <p14:tracePt t="63735" x="4603750" y="5965825"/>
          <p14:tracePt t="63752" x="4679950" y="5965825"/>
          <p14:tracePt t="63769" x="4757738" y="5965825"/>
          <p14:tracePt t="63786" x="4818063" y="5965825"/>
          <p14:tracePt t="63802" x="4878388" y="5965825"/>
          <p14:tracePt t="63819" x="4921250" y="5957888"/>
          <p14:tracePt t="63836" x="4964113" y="5957888"/>
          <p14:tracePt t="63853" x="4997450" y="5957888"/>
          <p14:tracePt t="63870" x="5083175" y="5957888"/>
          <p14:tracePt t="63886" x="5151438" y="5957888"/>
          <p14:tracePt t="63903" x="5211763" y="5957888"/>
          <p14:tracePt t="63920" x="5307013" y="5957888"/>
          <p14:tracePt t="63936" x="5357813" y="5957888"/>
          <p14:tracePt t="63953" x="5365750" y="5957888"/>
          <p14:tracePt t="63970" x="5383213" y="5957888"/>
          <p14:tracePt t="64014" x="5392738" y="5957888"/>
          <p14:tracePt t="64029" x="5400675" y="5957888"/>
          <p14:tracePt t="64037" x="5451475" y="5957888"/>
          <p14:tracePt t="64054" x="5503863" y="5940425"/>
          <p14:tracePt t="64071" x="5572125" y="5932488"/>
          <p14:tracePt t="64087" x="5622925" y="5932488"/>
          <p14:tracePt t="64104" x="5649913" y="5922963"/>
          <p14:tracePt t="64120" x="5657850" y="5922963"/>
          <p14:tracePt t="64138" x="5675313" y="5922963"/>
          <p14:tracePt t="64154" x="5683250" y="5922963"/>
          <p14:tracePt t="64171" x="5700713" y="5922963"/>
          <p14:tracePt t="64187" x="5726113" y="5915025"/>
          <p14:tracePt t="64205" x="5786438" y="5897563"/>
          <p14:tracePt t="64221" x="5915025" y="5846763"/>
          <p14:tracePt t="64238" x="6000750" y="5821363"/>
          <p14:tracePt t="64254" x="6051550" y="5803900"/>
          <p14:tracePt t="64272" x="6103938" y="5803900"/>
          <p14:tracePt t="64288" x="6129338" y="5803900"/>
          <p14:tracePt t="64305" x="6146800" y="5794375"/>
          <p14:tracePt t="64322" x="6154738" y="5794375"/>
          <p14:tracePt t="64339" x="6180138" y="5794375"/>
          <p14:tracePt t="64355" x="6223000" y="5786438"/>
          <p14:tracePt t="64372" x="6318250" y="5778500"/>
          <p14:tracePt t="64389" x="6411913" y="5761038"/>
          <p14:tracePt t="64405" x="6532563" y="5735638"/>
          <p14:tracePt t="64423" x="6540500" y="5726113"/>
          <p14:tracePt t="64510" x="6550025" y="5726113"/>
          <p14:tracePt t="64511" x="6557963" y="5726113"/>
          <p14:tracePt t="64523" x="6565900" y="5726113"/>
          <p14:tracePt t="64539" x="6575425" y="5726113"/>
          <p14:tracePt t="64556" x="6592888" y="5718175"/>
          <p14:tracePt t="64637" x="6583363" y="5726113"/>
          <p14:tracePt t="64638" x="6575425" y="5735638"/>
          <p14:tracePt t="64657" x="6565900" y="5743575"/>
          <p14:tracePt t="64702" x="6557963" y="5743575"/>
          <p14:tracePt t="64733" x="6550025" y="5743575"/>
          <p14:tracePt t="64742" x="6540500" y="5743575"/>
          <p14:tracePt t="64758" x="6515100" y="5751513"/>
          <p14:tracePt t="64759" x="6437313" y="5768975"/>
          <p14:tracePt t="64774" x="6308725" y="5794375"/>
          <p14:tracePt t="64791" x="6051550" y="5846763"/>
          <p14:tracePt t="64808" x="5700713" y="5897563"/>
          <p14:tracePt t="64825" x="5332413" y="5922963"/>
          <p14:tracePt t="64841" x="5118100" y="5932488"/>
          <p14:tracePt t="64858" x="5032375" y="5940425"/>
          <p14:tracePt t="64894" x="5022850" y="5940425"/>
          <p14:tracePt t="64910" x="5014913" y="5940425"/>
          <p14:tracePt t="64925" x="4937125" y="5949950"/>
          <p14:tracePt t="64926" x="4714875" y="5949950"/>
          <p14:tracePt t="64942" x="4217988" y="5975350"/>
          <p14:tracePt t="64958" x="3668713" y="5992813"/>
          <p14:tracePt t="64975" x="3017838" y="6008688"/>
          <p14:tracePt t="64992" x="2640013" y="6008688"/>
          <p14:tracePt t="65009" x="2400300" y="6008688"/>
          <p14:tracePt t="65026" x="2322513" y="6008688"/>
          <p14:tracePt t="65042" x="2297113" y="6008688"/>
          <p14:tracePt t="65059" x="2289175" y="6008688"/>
          <p14:tracePt t="65076" x="2279650" y="6008688"/>
          <p14:tracePt t="65093" x="2246313" y="6000750"/>
          <p14:tracePt t="65109" x="2125663" y="6000750"/>
          <p14:tracePt t="65126" x="2006600" y="6008688"/>
          <p14:tracePt t="65143" x="1903413" y="6018213"/>
          <p14:tracePt t="65159" x="1843088" y="6018213"/>
          <p14:tracePt t="65176" x="1825625" y="6018213"/>
          <p14:tracePt t="65214" x="1835150" y="6018213"/>
          <p14:tracePt t="65230" x="1835150" y="6008688"/>
          <p14:tracePt t="65382" x="1835150" y="6000750"/>
          <p14:tracePt t="66046" x="1843088" y="6000750"/>
          <p14:tracePt t="66086" x="1843088" y="5992813"/>
          <p14:tracePt t="66093" x="1851025" y="5992813"/>
          <p14:tracePt t="66101" x="1860550" y="5992813"/>
          <p14:tracePt t="66189" x="1868488" y="5992813"/>
          <p14:tracePt t="66222" x="1878013" y="5983288"/>
          <p14:tracePt t="66437" x="1885950" y="5983288"/>
          <p14:tracePt t="66477" x="1893888" y="5983288"/>
          <p14:tracePt t="66565" x="1903413" y="5975350"/>
          <p14:tracePt t="66661" x="1903413" y="5965825"/>
          <p14:tracePt t="66733" x="1911350" y="5965825"/>
          <p14:tracePt t="66789" x="1920875" y="5965825"/>
          <p14:tracePt t="66806" x="1928813" y="5965825"/>
          <p14:tracePt t="66819" x="1936750" y="5975350"/>
          <p14:tracePt t="66835" x="1946275" y="5975350"/>
          <p14:tracePt t="66852" x="1963738" y="5975350"/>
          <p14:tracePt t="66869" x="2014538" y="5957888"/>
          <p14:tracePt t="66886" x="2039938" y="5949950"/>
          <p14:tracePt t="66902" x="2057400" y="5940425"/>
          <p14:tracePt t="66919" x="2082800" y="5940425"/>
          <p14:tracePt t="66936" x="2100263" y="5932488"/>
          <p14:tracePt t="66953" x="2108200" y="5922963"/>
          <p14:tracePt t="66970" x="2117725" y="5922963"/>
          <p14:tracePt t="66986" x="2125663" y="5922963"/>
          <p14:tracePt t="67003" x="2135188" y="5915025"/>
          <p14:tracePt t="67020" x="2143125" y="5915025"/>
          <p14:tracePt t="67020" x="2151063" y="5915025"/>
          <p14:tracePt t="67054" x="2160588" y="5907088"/>
          <p14:tracePt t="67055" x="2168525" y="5907088"/>
          <p14:tracePt t="67070" x="2178050" y="5897563"/>
          <p14:tracePt t="67087" x="2185988" y="5897563"/>
          <p14:tracePt t="67125" x="2193925" y="5889625"/>
          <p14:tracePt t="67142" x="2203450" y="5889625"/>
          <p14:tracePt t="67165" x="2211388" y="5889625"/>
          <p14:tracePt t="67301" x="2220913" y="5889625"/>
          <p14:tracePt t="67685" x="2228850" y="5889625"/>
          <p14:tracePt t="68318" x="2236788" y="5889625"/>
          <p14:tracePt t="68334" x="2246313" y="5889625"/>
          <p14:tracePt t="68344" x="2254250" y="5889625"/>
          <p14:tracePt t="68360" x="2279650" y="5889625"/>
          <p14:tracePt t="68377" x="2297113" y="5889625"/>
          <p14:tracePt t="68394" x="2306638" y="5889625"/>
          <p14:tracePt t="68411" x="2322513" y="5889625"/>
          <p14:tracePt t="68454" x="2332038" y="5889625"/>
          <p14:tracePt t="68461" x="2357438" y="5880100"/>
          <p14:tracePt t="68478" x="2382838" y="5880100"/>
          <p14:tracePt t="68494" x="2443163" y="5932488"/>
          <p14:tracePt t="68511" x="2478088" y="5957888"/>
          <p14:tracePt t="68877" x="2493963" y="5957888"/>
          <p14:tracePt t="68882" x="2571750" y="5983288"/>
          <p14:tracePt t="68896" x="2571750" y="6026150"/>
          <p14:tracePt t="68913" x="2571750" y="6078538"/>
          <p14:tracePt t="68930" x="2571750" y="6094413"/>
          <p14:tracePt t="69021" x="2563813" y="6094413"/>
          <p14:tracePt t="69029" x="2554288" y="6094413"/>
          <p14:tracePt t="69047" x="2546350" y="6094413"/>
          <p14:tracePt t="69174" x="2546350" y="6086475"/>
          <p14:tracePt t="69181" x="2546350" y="6078538"/>
          <p14:tracePt t="69974" x="2536825" y="6078538"/>
          <p14:tracePt t="69975" x="2536825" y="6086475"/>
          <p14:tracePt t="69986" x="2528888" y="6086475"/>
          <p14:tracePt t="70003" x="2511425" y="6103938"/>
          <p14:tracePt t="70020" x="2478088" y="6129338"/>
          <p14:tracePt t="70037" x="2451100" y="6146800"/>
          <p14:tracePt t="70053" x="2417763" y="6172200"/>
          <p14:tracePt t="70071" x="2392363" y="6180138"/>
          <p14:tracePt t="70088" x="2382838" y="6180138"/>
          <p14:tracePt t="70127" x="2374900" y="6180138"/>
          <p14:tracePt t="70128" x="2365375" y="6189663"/>
          <p14:tracePt t="70137" x="2349500" y="6189663"/>
          <p14:tracePt t="70154" x="2271713" y="6223000"/>
          <p14:tracePt t="70171" x="2178050" y="6249988"/>
          <p14:tracePt t="70187" x="2074863" y="6283325"/>
          <p14:tracePt t="70205" x="1997075" y="6326188"/>
          <p14:tracePt t="70221" x="1989138" y="6335713"/>
          <p14:tracePt t="70262" x="2006600" y="6335713"/>
          <p14:tracePt t="70270" x="2039938" y="6318250"/>
          <p14:tracePt t="70289" x="2049463" y="6308725"/>
          <p14:tracePt t="70305" x="2057400" y="6292850"/>
          <p14:tracePt t="70374" x="2057400" y="6300788"/>
          <p14:tracePt t="70382" x="2057400" y="6318250"/>
          <p14:tracePt t="70389" x="2065338" y="6335713"/>
          <p14:tracePt t="70430" x="2074863" y="6335713"/>
          <p14:tracePt t="70437" x="2082800" y="6335713"/>
          <p14:tracePt t="70456" x="2100263" y="6335713"/>
          <p14:tracePt t="70473" x="2108200" y="6335713"/>
          <p14:tracePt t="70510" x="2117725" y="6335713"/>
          <p14:tracePt t="70526" x="2125663" y="6335713"/>
          <p14:tracePt t="70540" x="2135188" y="6335713"/>
          <p14:tracePt t="70540" x="2151063" y="6343650"/>
          <p14:tracePt t="70556" x="2193925" y="6343650"/>
          <p14:tracePt t="70573" x="2236788" y="6351588"/>
          <p14:tracePt t="70573" x="2263775" y="6351588"/>
          <p14:tracePt t="70590" x="2306638" y="6361113"/>
          <p14:tracePt t="70607" x="2365375" y="6361113"/>
          <p14:tracePt t="70623" x="2425700" y="6361113"/>
          <p14:tracePt t="70640" x="2478088" y="6361113"/>
          <p14:tracePt t="70657" x="2536825" y="6361113"/>
          <p14:tracePt t="70674" x="2622550" y="6361113"/>
          <p14:tracePt t="70690" x="2700338" y="6351588"/>
          <p14:tracePt t="70707" x="2803525" y="6351588"/>
          <p14:tracePt t="70724" x="2897188" y="6351588"/>
          <p14:tracePt t="70741" x="3017838" y="6351588"/>
          <p14:tracePt t="70757" x="3206750" y="6351588"/>
          <p14:tracePt t="70775" x="3335338" y="6335713"/>
          <p14:tracePt t="70791" x="3436938" y="6326188"/>
          <p14:tracePt t="70808" x="3565525" y="6318250"/>
          <p14:tracePt t="70824" x="3660775" y="6318250"/>
          <p14:tracePt t="70841" x="3754438" y="6318250"/>
          <p14:tracePt t="70858" x="3857625" y="6318250"/>
          <p14:tracePt t="70875" x="3943350" y="6318250"/>
          <p14:tracePt t="70891" x="4029075" y="6318250"/>
          <p14:tracePt t="70908" x="4089400" y="6318250"/>
          <p14:tracePt t="70925" x="4165600" y="6292850"/>
          <p14:tracePt t="70942" x="4260850" y="6275388"/>
          <p14:tracePt t="70959" x="4311650" y="6257925"/>
          <p14:tracePt t="70975" x="4354513" y="6257925"/>
          <p14:tracePt t="70992" x="4371975" y="6257925"/>
          <p14:tracePt t="71054" x="4379913" y="6257925"/>
          <p14:tracePt t="71086" x="4389438" y="6257925"/>
          <p14:tracePt t="71102" x="4397375" y="6257925"/>
          <p14:tracePt t="71110" x="4397375" y="6249988"/>
          <p14:tracePt t="71206" x="4389438" y="6249988"/>
          <p14:tracePt t="71782" x="4379913" y="6249988"/>
          <p14:tracePt t="71878" x="4379913" y="6257925"/>
          <p14:tracePt t="72086" x="4379913" y="6249988"/>
          <p14:tracePt t="72094" x="4379913" y="6232525"/>
          <p14:tracePt t="72102" x="4389438" y="6197600"/>
          <p14:tracePt t="72116" x="4406900" y="6154738"/>
          <p14:tracePt t="72131" x="4465638" y="6069013"/>
          <p14:tracePt t="72148" x="4578350" y="5907088"/>
          <p14:tracePt t="72165" x="4679950" y="5743575"/>
          <p14:tracePt t="72182" x="4808538" y="5461000"/>
          <p14:tracePt t="72198" x="4868863" y="5264150"/>
          <p14:tracePt t="72215" x="4946650" y="5032375"/>
          <p14:tracePt t="72232" x="4972050" y="4826000"/>
          <p14:tracePt t="72249" x="4964113" y="4621213"/>
          <p14:tracePt t="72265" x="4937125" y="4422775"/>
          <p14:tracePt t="72282" x="4894263" y="4225925"/>
          <p14:tracePt t="72299" x="4851400" y="4097338"/>
          <p14:tracePt t="72316" x="4818063" y="3978275"/>
          <p14:tracePt t="72333" x="4792663" y="3857625"/>
          <p14:tracePt t="72349" x="4749800" y="3582988"/>
          <p14:tracePt t="72366" x="4689475" y="3411538"/>
          <p14:tracePt t="72383" x="4629150" y="3240088"/>
          <p14:tracePt t="72400" x="4594225" y="3128963"/>
          <p14:tracePt t="72416" x="4568825" y="3043238"/>
          <p14:tracePt t="72433" x="4543425" y="2992438"/>
          <p14:tracePt t="72450" x="4535488" y="2965450"/>
          <p14:tracePt t="72467" x="4535488" y="2940050"/>
          <p14:tracePt t="72483" x="4525963" y="2932113"/>
          <p14:tracePt t="72500" x="4518025" y="2932113"/>
          <p14:tracePt t="72517" x="4508500" y="2914650"/>
          <p14:tracePt t="72517" x="4508500" y="2906713"/>
          <p14:tracePt t="72534" x="4500563" y="2879725"/>
          <p14:tracePt t="72550" x="4465638" y="2836863"/>
          <p14:tracePt t="72568" x="4397375" y="2743200"/>
          <p14:tracePt t="72584" x="4321175" y="2640013"/>
          <p14:tracePt t="72600" x="4235450" y="2554288"/>
          <p14:tracePt t="72617" x="4149725" y="2478088"/>
          <p14:tracePt t="72634" x="4089400" y="2417763"/>
          <p14:tracePt t="72651" x="4064000" y="2392363"/>
          <p14:tracePt t="72667" x="4064000" y="2382838"/>
          <p14:tracePt t="72685" x="4054475" y="2374900"/>
          <p14:tracePt t="72701" x="4054475" y="2365375"/>
          <p14:tracePt t="72718" x="4037013" y="2339975"/>
          <p14:tracePt t="72735" x="3994150" y="2297113"/>
          <p14:tracePt t="72752" x="3935413" y="2254250"/>
          <p14:tracePt t="72768" x="3865563" y="2193925"/>
          <p14:tracePt t="72785" x="3814763" y="2168525"/>
          <p14:tracePt t="72802" x="3797300" y="2160588"/>
          <p14:tracePt t="72902" x="3789363" y="2160588"/>
          <p14:tracePt t="72904" x="3779838" y="2160588"/>
          <p14:tracePt t="72919" x="3763963" y="2178050"/>
          <p14:tracePt t="72936" x="3746500" y="2193925"/>
          <p14:tracePt t="72952" x="3729038" y="2193925"/>
          <p14:tracePt t="73054" x="3729038" y="2203450"/>
          <p14:tracePt t="73062" x="3729038" y="2228850"/>
          <p14:tracePt t="73070" x="3736975" y="2322513"/>
          <p14:tracePt t="73086" x="3771900" y="2435225"/>
          <p14:tracePt t="73103" x="3797300" y="2511425"/>
          <p14:tracePt t="73120" x="3806825" y="2520950"/>
          <p14:tracePt t="73158" x="3822700" y="2511425"/>
          <p14:tracePt t="73159" x="3822700" y="2486025"/>
          <p14:tracePt t="73170" x="3840163" y="2451100"/>
          <p14:tracePt t="73187" x="3840163" y="2443163"/>
          <p14:tracePt t="73254" x="3832225" y="2443163"/>
          <p14:tracePt t="73255" x="3822700" y="2443163"/>
          <p14:tracePt t="73350" x="3822700" y="2435225"/>
          <p14:tracePt t="73654" x="3832225" y="2435225"/>
          <p14:tracePt t="73677" x="3840163" y="2435225"/>
          <p14:tracePt t="73710" x="3849688" y="2435225"/>
          <p14:tracePt t="73718" x="3857625" y="2435225"/>
          <p14:tracePt t="73740" x="3865563" y="2425700"/>
          <p14:tracePt t="73741" x="3875088" y="2425700"/>
          <p14:tracePt t="73757" x="3917950" y="2408238"/>
          <p14:tracePt t="73774" x="3943350" y="2392363"/>
          <p14:tracePt t="73790" x="3978275" y="2392363"/>
          <p14:tracePt t="73807" x="4011613" y="2382838"/>
          <p14:tracePt t="73824" x="4037013" y="2382838"/>
          <p14:tracePt t="73841" x="4064000" y="2382838"/>
          <p14:tracePt t="73857" x="4079875" y="2382838"/>
          <p14:tracePt t="73874" x="4114800" y="2382838"/>
          <p14:tracePt t="73891" x="4140200" y="2374900"/>
          <p14:tracePt t="73908" x="4175125" y="2357438"/>
          <p14:tracePt t="73924" x="4208463" y="2339975"/>
          <p14:tracePt t="73941" x="4243388" y="2322513"/>
          <p14:tracePt t="73975" x="4268788" y="2314575"/>
          <p14:tracePt t="73975" x="4268788" y="2306638"/>
          <p14:tracePt t="74126" x="4278313" y="2306638"/>
          <p14:tracePt t="74214" x="4278313" y="2314575"/>
          <p14:tracePt t="74215" x="4268788" y="2314575"/>
          <p14:tracePt t="74246" x="4260850" y="2314575"/>
          <p14:tracePt t="75230" x="4268788" y="2314575"/>
          <p14:tracePt t="75234" x="4294188" y="2314575"/>
          <p14:tracePt t="75248" x="4364038" y="2314575"/>
          <p14:tracePt t="75265" x="4449763" y="2314575"/>
          <p14:tracePt t="75282" x="4543425" y="2314575"/>
          <p14:tracePt t="75299" x="4586288" y="2314575"/>
          <p14:tracePt t="75315" x="4603750" y="2314575"/>
          <p14:tracePt t="75390" x="4611688" y="2314575"/>
          <p14:tracePt t="75393" x="4621213" y="2314575"/>
          <p14:tracePt t="75400" x="4629150" y="2314575"/>
          <p14:tracePt t="75416" x="4654550" y="2322513"/>
          <p14:tracePt t="75433" x="4664075" y="2322513"/>
          <p14:tracePt t="75534" x="4672013" y="2322513"/>
          <p14:tracePt t="75542" x="4679950" y="2322513"/>
          <p14:tracePt t="75553" x="4689475" y="2322513"/>
          <p14:tracePt t="75630" x="4697413" y="2322513"/>
          <p14:tracePt t="75646" x="4714875" y="2322513"/>
          <p14:tracePt t="75650" x="4749800" y="2332038"/>
          <p14:tracePt t="75667" x="4800600" y="2332038"/>
          <p14:tracePt t="75684" x="4851400" y="2332038"/>
          <p14:tracePt t="75701" x="4921250" y="2332038"/>
          <p14:tracePt t="75701" x="4979988" y="2332038"/>
          <p14:tracePt t="75718" x="5006975" y="2339975"/>
          <p14:tracePt t="75734" x="5126038" y="2365375"/>
          <p14:tracePt t="75751" x="5186363" y="2392363"/>
          <p14:tracePt t="75768" x="5221288" y="2400300"/>
          <p14:tracePt t="75814" x="5229225" y="2400300"/>
          <p14:tracePt t="75835" x="5254625" y="2400300"/>
          <p14:tracePt t="75852" x="5289550" y="2382838"/>
          <p14:tracePt t="75868" x="5349875" y="2382838"/>
          <p14:tracePt t="75885" x="5375275" y="2382838"/>
          <p14:tracePt t="75902" x="5392738" y="2382838"/>
          <p14:tracePt t="76430" x="5392738" y="2392363"/>
          <p14:tracePt t="76443" x="5392738" y="2400300"/>
          <p14:tracePt t="76455" x="5383213" y="2425700"/>
          <p14:tracePt t="76472" x="5349875" y="2478088"/>
          <p14:tracePt t="76489" x="5280025" y="2571750"/>
          <p14:tracePt t="76505" x="5186363" y="2682875"/>
          <p14:tracePt t="76522" x="5049838" y="2871788"/>
          <p14:tracePt t="76538" x="4921250" y="3043238"/>
          <p14:tracePt t="76555" x="4740275" y="3282950"/>
          <p14:tracePt t="76572" x="4449763" y="3635375"/>
          <p14:tracePt t="76589" x="4217988" y="3917950"/>
          <p14:tracePt t="76606" x="3779838" y="4406900"/>
          <p14:tracePt t="76622" x="3557588" y="4621213"/>
          <p14:tracePt t="76640" x="3275013" y="4843463"/>
          <p14:tracePt t="76656" x="3000375" y="5006975"/>
          <p14:tracePt t="76674" x="2717800" y="5168900"/>
          <p14:tracePt t="76689" x="2478088" y="5289550"/>
          <p14:tracePt t="76706" x="2185988" y="5418138"/>
          <p14:tracePt t="76723" x="1868488" y="5580063"/>
          <p14:tracePt t="76740" x="1492250" y="5735638"/>
          <p14:tracePt t="76756" x="1036638" y="5949950"/>
          <p14:tracePt t="76773" x="608013" y="6164263"/>
          <p14:tracePt t="76790" x="436563" y="6292850"/>
          <p14:tracePt t="76807" x="317500" y="6386513"/>
          <p14:tracePt t="76823" x="265113" y="6421438"/>
          <p14:tracePt t="76840" x="265113" y="6429375"/>
          <p14:tracePt t="76879" x="265113" y="6421438"/>
          <p14:tracePt t="76890" x="274638" y="6403975"/>
          <p14:tracePt t="76893" x="292100" y="6343650"/>
          <p14:tracePt t="76907" x="307975" y="6292850"/>
          <p14:tracePt t="76924" x="307975" y="6249988"/>
          <p14:tracePt t="76941" x="317500" y="6197600"/>
          <p14:tracePt t="76941" x="325438" y="6189663"/>
          <p14:tracePt t="76958" x="334963" y="6164263"/>
          <p14:tracePt t="76974" x="350838" y="6154738"/>
          <p14:tracePt t="76991" x="377825" y="6146800"/>
          <p14:tracePt t="77008" x="403225" y="6137275"/>
          <p14:tracePt t="77025" x="436563" y="6137275"/>
          <p14:tracePt t="77041" x="488950" y="6121400"/>
          <p14:tracePt t="77059" x="522288" y="6094413"/>
          <p14:tracePt t="77075" x="582613" y="6069013"/>
          <p14:tracePt t="77092" x="625475" y="6035675"/>
          <p14:tracePt t="77108" x="668338" y="6018213"/>
          <p14:tracePt t="77125" x="728663" y="6000750"/>
          <p14:tracePt t="77142" x="771525" y="5992813"/>
          <p14:tracePt t="77159" x="822325" y="5983288"/>
          <p14:tracePt t="77175" x="874713" y="5983288"/>
          <p14:tracePt t="77193" x="925513" y="5983288"/>
          <p14:tracePt t="77209" x="977900" y="5983288"/>
          <p14:tracePt t="77226" x="1054100" y="5983288"/>
          <p14:tracePt t="77242" x="1122363" y="5983288"/>
          <p14:tracePt t="77259" x="1208088" y="5992813"/>
          <p14:tracePt t="77276" x="1268413" y="6008688"/>
          <p14:tracePt t="77293" x="1328738" y="6035675"/>
          <p14:tracePt t="77310" x="1414463" y="6069013"/>
          <p14:tracePt t="77326" x="1457325" y="6069013"/>
          <p14:tracePt t="77359" x="1482725" y="6069013"/>
          <p14:tracePt t="77360" x="1500188" y="6069013"/>
          <p14:tracePt t="77377" x="1517650" y="6069013"/>
          <p14:tracePt t="77393" x="1550988" y="6061075"/>
          <p14:tracePt t="77410" x="1577975" y="6061075"/>
          <p14:tracePt t="77426" x="1611313" y="6051550"/>
          <p14:tracePt t="77444" x="1654175" y="6043613"/>
          <p14:tracePt t="77460" x="1731963" y="6043613"/>
          <p14:tracePt t="77477" x="1878013" y="6018213"/>
          <p14:tracePt t="77494" x="1911350" y="6000750"/>
          <p14:tracePt t="77510" x="1946275" y="5957888"/>
          <p14:tracePt t="77527" x="1989138" y="5915025"/>
          <p14:tracePt t="77544" x="2022475" y="5872163"/>
          <p14:tracePt t="77561" x="2049463" y="5837238"/>
          <p14:tracePt t="77578" x="2065338" y="5821363"/>
          <p14:tracePt t="77594" x="2065338" y="5811838"/>
          <p14:tracePt t="77611" x="2065338" y="5803900"/>
          <p14:tracePt t="77646" x="2065338" y="5794375"/>
          <p14:tracePt t="77647" x="2057400" y="5794375"/>
          <p14:tracePt t="77662" x="2057400" y="5786438"/>
          <p14:tracePt t="77678" x="2049463" y="5778500"/>
          <p14:tracePt t="77695" x="2049463" y="5761038"/>
          <p14:tracePt t="77711" x="2032000" y="5735638"/>
          <p14:tracePt t="77728" x="2014538" y="5718175"/>
          <p14:tracePt t="77745" x="1971675" y="5683250"/>
          <p14:tracePt t="77762" x="1936750" y="5657850"/>
          <p14:tracePt t="77779" x="1885950" y="5622925"/>
          <p14:tracePt t="77795" x="1860550" y="5614988"/>
          <p14:tracePt t="77812" x="1851025" y="5607050"/>
          <p14:tracePt t="77829" x="1843088" y="5607050"/>
          <p14:tracePt t="77846" x="1835150" y="5607050"/>
          <p14:tracePt t="77862" x="1835150" y="5597525"/>
          <p14:tracePt t="77879" x="1817688" y="5597525"/>
          <p14:tracePt t="77896" x="1774825" y="5597525"/>
          <p14:tracePt t="77912" x="1646238" y="5597525"/>
          <p14:tracePt t="77929" x="1535113" y="5632450"/>
          <p14:tracePt t="77946" x="1422400" y="5675313"/>
          <p14:tracePt t="77963" x="1363663" y="5718175"/>
          <p14:tracePt t="77980" x="1354138" y="5735638"/>
          <p14:tracePt t="78038" x="1363663" y="5735638"/>
          <p14:tracePt t="78054" x="1371600" y="5735638"/>
          <p14:tracePt t="78062" x="1379538" y="5735638"/>
          <p14:tracePt t="78080" x="1389063" y="5743575"/>
          <p14:tracePt t="78097" x="1397000" y="5778500"/>
          <p14:tracePt t="78114" x="1422400" y="5821363"/>
          <p14:tracePt t="78130" x="1439863" y="5872163"/>
          <p14:tracePt t="78147" x="1449388" y="5897563"/>
          <p14:tracePt t="78164" x="1457325" y="5897563"/>
          <p14:tracePt t="78181" x="1465263" y="5897563"/>
          <p14:tracePt t="78181" x="1474788" y="5897563"/>
          <p14:tracePt t="78199" x="1492250" y="5897563"/>
          <p14:tracePt t="78214" x="1535113" y="5889625"/>
          <p14:tracePt t="78231" x="1577975" y="5880100"/>
          <p14:tracePt t="78248" x="1611313" y="5880100"/>
          <p14:tracePt t="78264" x="1646238" y="5880100"/>
          <p14:tracePt t="78282" x="1671638" y="5880100"/>
          <p14:tracePt t="78298" x="1689100" y="5880100"/>
          <p14:tracePt t="78315" x="1697038" y="5880100"/>
          <p14:tracePt t="78332" x="1731963" y="5880100"/>
          <p14:tracePt t="78349" x="1765300" y="5880100"/>
          <p14:tracePt t="78365" x="1817688" y="5880100"/>
          <p14:tracePt t="78382" x="1928813" y="5864225"/>
          <p14:tracePt t="78399" x="1979613" y="5864225"/>
          <p14:tracePt t="78415" x="2014538" y="5864225"/>
          <p14:tracePt t="78432" x="2032000" y="5864225"/>
          <p14:tracePt t="78449" x="2065338" y="5864225"/>
          <p14:tracePt t="78466" x="2108200" y="5854700"/>
          <p14:tracePt t="78482" x="2151063" y="5837238"/>
          <p14:tracePt t="78500" x="2193925" y="5811838"/>
          <p14:tracePt t="78516" x="2220913" y="5794375"/>
          <p14:tracePt t="78533" x="2236788" y="5778500"/>
          <p14:tracePt t="78549" x="2263775" y="5743575"/>
          <p14:tracePt t="78614" x="2263775" y="5735638"/>
          <p14:tracePt t="78638" x="2263775" y="5726113"/>
          <p14:tracePt t="78650" x="2263775" y="5718175"/>
          <p14:tracePt t="78651" x="2263775" y="5708650"/>
          <p14:tracePt t="78667" x="2263775" y="5692775"/>
          <p14:tracePt t="78684" x="2263775" y="5640388"/>
          <p14:tracePt t="78704" x="2254250" y="5622925"/>
          <p14:tracePt t="78717" x="2220913" y="5554663"/>
          <p14:tracePt t="78734" x="2168525" y="5503863"/>
          <p14:tracePt t="78751" x="2100263" y="5443538"/>
          <p14:tracePt t="78767" x="2049463" y="5408613"/>
          <p14:tracePt t="78784" x="2014538" y="5392738"/>
          <p14:tracePt t="78801" x="2014538" y="5383213"/>
          <p14:tracePt t="78886" x="2006600" y="5383213"/>
          <p14:tracePt t="78894" x="1997075" y="5383213"/>
          <p14:tracePt t="78902" x="1946275" y="5392738"/>
          <p14:tracePt t="78919" x="1868488" y="5418138"/>
          <p14:tracePt t="78935" x="1817688" y="5443538"/>
          <p14:tracePt t="78952" x="1765300" y="5451475"/>
          <p14:tracePt t="78969" x="1749425" y="5461000"/>
          <p14:tracePt t="79062" x="1749425" y="5468938"/>
          <p14:tracePt t="79078" x="1749425" y="5478463"/>
          <p14:tracePt t="79086" x="1722438" y="5529263"/>
          <p14:tracePt t="79103" x="1697038" y="5572125"/>
          <p14:tracePt t="79119" x="1663700" y="5640388"/>
          <p14:tracePt t="79136" x="1654175" y="5665788"/>
          <p14:tracePt t="79153" x="1646238" y="5675313"/>
          <p14:tracePt t="79262" x="1646238" y="5683250"/>
          <p14:tracePt t="79270" x="1654175" y="5683250"/>
          <p14:tracePt t="79278" x="1663700" y="5708650"/>
          <p14:tracePt t="79287" x="1671638" y="5726113"/>
          <p14:tracePt t="79303" x="1679575" y="5751513"/>
          <p14:tracePt t="79320" x="1697038" y="5768975"/>
          <p14:tracePt t="79337" x="1706563" y="5768975"/>
          <p14:tracePt t="79354" x="1722438" y="5768975"/>
          <p14:tracePt t="79370" x="1749425" y="5768975"/>
          <p14:tracePt t="79387" x="1792288" y="5768975"/>
          <p14:tracePt t="79404" x="1817688" y="5768975"/>
          <p14:tracePt t="79421" x="1851025" y="5768975"/>
          <p14:tracePt t="79438" x="1920875" y="5786438"/>
          <p14:tracePt t="79455" x="1979613" y="5794375"/>
          <p14:tracePt t="79471" x="2032000" y="5811838"/>
          <p14:tracePt t="79488" x="2065338" y="5811838"/>
          <p14:tracePt t="79505" x="2117725" y="5811838"/>
          <p14:tracePt t="79522" x="2151063" y="5811838"/>
          <p14:tracePt t="79538" x="2193925" y="5811838"/>
          <p14:tracePt t="79555" x="2254250" y="5811838"/>
          <p14:tracePt t="79571" x="2314575" y="5811838"/>
          <p14:tracePt t="79588" x="2332038" y="5821363"/>
          <p14:tracePt t="79605" x="2349500" y="5821363"/>
          <p14:tracePt t="79726" x="2339975" y="5821363"/>
          <p14:tracePt t="79739" x="2332038" y="5829300"/>
          <p14:tracePt t="79740" x="2271713" y="5837238"/>
          <p14:tracePt t="79756" x="2203450" y="5846763"/>
          <p14:tracePt t="79773" x="2057400" y="5854700"/>
          <p14:tracePt t="79789" x="1893888" y="5854700"/>
          <p14:tracePt t="79806" x="1800225" y="5846763"/>
          <p14:tracePt t="79823" x="1765300" y="5829300"/>
          <p14:tracePt t="79840" x="1739900" y="5811838"/>
          <p14:tracePt t="79856" x="1731963" y="5803900"/>
          <p14:tracePt t="79873" x="1714500" y="5803900"/>
          <p14:tracePt t="79890" x="1679575" y="5803900"/>
          <p14:tracePt t="79905" x="1628775" y="5794375"/>
          <p14:tracePt t="79921" x="1560513" y="5794375"/>
          <p14:tracePt t="79938" x="1535113" y="5786438"/>
          <p14:tracePt t="79955" x="1535113" y="5778500"/>
          <p14:tracePt t="79972" x="1550988" y="5778500"/>
          <p14:tracePt t="79989" x="1568450" y="5761038"/>
          <p14:tracePt t="80005" x="1585913" y="5743575"/>
          <p14:tracePt t="80022" x="1585913" y="5735638"/>
          <p14:tracePt t="80060" x="1593850" y="5735638"/>
          <p14:tracePt t="80072" x="1603375" y="5735638"/>
          <p14:tracePt t="80089" x="1611313" y="5735638"/>
          <p14:tracePt t="80089" x="1671638" y="5743575"/>
          <p14:tracePt t="80106" x="1817688" y="5794375"/>
          <p14:tracePt t="80123" x="1997075" y="5837238"/>
          <p14:tracePt t="80139" x="2279650" y="5854700"/>
          <p14:tracePt t="80156" x="2408238" y="5846763"/>
          <p14:tracePt t="80173" x="2511425" y="5803900"/>
          <p14:tracePt t="80189" x="2571750" y="5768975"/>
          <p14:tracePt t="80206" x="2597150" y="5761038"/>
          <p14:tracePt t="80276" x="2597150" y="5768975"/>
          <p14:tracePt t="80291" x="2597150" y="5778500"/>
          <p14:tracePt t="80307" x="2597150" y="5786438"/>
          <p14:tracePt t="80308" x="2597150" y="5794375"/>
          <p14:tracePt t="80324" x="2579688" y="5794375"/>
          <p14:tracePt t="80341" x="2571750" y="5794375"/>
          <p14:tracePt t="80357" x="2563813" y="5794375"/>
          <p14:tracePt t="80374" x="2536825" y="5794375"/>
          <p14:tracePt t="80390" x="2443163" y="5794375"/>
          <p14:tracePt t="80408" x="2289175" y="5794375"/>
          <p14:tracePt t="80424" x="2065338" y="5794375"/>
          <p14:tracePt t="80441" x="1835150" y="5794375"/>
          <p14:tracePt t="80457" x="1603375" y="5794375"/>
          <p14:tracePt t="80475" x="1508125" y="5778500"/>
          <p14:tracePt t="80491" x="1492250" y="5761038"/>
          <p14:tracePt t="80509" x="1500188" y="5751513"/>
          <p14:tracePt t="80525" x="1517650" y="5726113"/>
          <p14:tracePt t="80541" x="1525588" y="5718175"/>
          <p14:tracePt t="80558" x="1535113" y="5708650"/>
          <p14:tracePt t="80575" x="1543050" y="5700713"/>
          <p14:tracePt t="80593" x="1550988" y="5700713"/>
          <p14:tracePt t="80610" x="1611313" y="5700713"/>
          <p14:tracePt t="80626" x="1851025" y="5761038"/>
          <p14:tracePt t="80643" x="2211388" y="5864225"/>
          <p14:tracePt t="80660" x="2554288" y="5932488"/>
          <p14:tracePt t="80676" x="2863850" y="5940425"/>
          <p14:tracePt t="80693" x="2922588" y="5940425"/>
          <p14:tracePt t="80710" x="2922588" y="5932488"/>
          <p14:tracePt t="80749" x="2914650" y="5932488"/>
          <p14:tracePt t="80754" x="2871788" y="5957888"/>
          <p14:tracePt t="80777" x="2768600" y="6000750"/>
          <p14:tracePt t="80794" x="2597150" y="6035675"/>
          <p14:tracePt t="80811" x="2357438" y="6086475"/>
          <p14:tracePt t="80828" x="2135188" y="6103938"/>
          <p14:tracePt t="80844" x="1843088" y="6103938"/>
          <p14:tracePt t="80861" x="1774825" y="6086475"/>
          <p14:tracePt t="80877" x="1765300" y="6069013"/>
          <p14:tracePt t="80894" x="1765300" y="6051550"/>
          <p14:tracePt t="80911" x="1757363" y="6043613"/>
          <p14:tracePt t="80928" x="1739900" y="6026150"/>
          <p14:tracePt t="80944" x="1731963" y="6026150"/>
          <p14:tracePt t="80981" x="1731963" y="6018213"/>
          <p14:tracePt t="81005" x="1739900" y="6008688"/>
          <p14:tracePt t="81009" x="1757363" y="5983288"/>
          <p14:tracePt t="81028" x="1782763" y="5940425"/>
          <p14:tracePt t="81046" x="1800225" y="5915025"/>
          <p14:tracePt t="81062" x="1808163" y="5915025"/>
          <p14:tracePt t="81221" x="1808163" y="5907088"/>
          <p14:tracePt t="81232" x="1808163" y="5897563"/>
          <p14:tracePt t="81247" x="1800225" y="5889625"/>
          <p14:tracePt t="81263" x="1792288" y="5889625"/>
          <p14:tracePt t="81280" x="1782763" y="5889625"/>
          <p14:tracePt t="81297" x="1757363" y="5889625"/>
          <p14:tracePt t="81313" x="1731963" y="5889625"/>
          <p14:tracePt t="81330" x="1722438" y="5889625"/>
          <p14:tracePt t="81347" x="1722438" y="5880100"/>
          <p14:tracePt t="81364" x="1722438" y="5864225"/>
          <p14:tracePt t="81380" x="1722438" y="5829300"/>
          <p14:tracePt t="81397" x="1714500" y="5821363"/>
          <p14:tracePt t="81414" x="1714500" y="5811838"/>
          <p14:tracePt t="81431" x="1706563" y="5811838"/>
          <p14:tracePt t="81447" x="1697038" y="5811838"/>
          <p14:tracePt t="81508" x="1689100" y="5811838"/>
          <p14:tracePt t="81845" x="1697038" y="5811838"/>
          <p14:tracePt t="81852" x="1706563" y="5811838"/>
          <p14:tracePt t="81869" x="1739900" y="5811838"/>
          <p14:tracePt t="81883" x="1782763" y="5811838"/>
          <p14:tracePt t="81901" x="1808163" y="5803900"/>
          <p14:tracePt t="81917" x="1843088" y="5803900"/>
          <p14:tracePt t="82012" x="1851025" y="5803900"/>
          <p14:tracePt t="82245" x="1860550" y="5803900"/>
          <p14:tracePt t="82253" x="1868488" y="5803900"/>
          <p14:tracePt t="82269" x="1878013" y="5803900"/>
          <p14:tracePt t="82270" x="1911350" y="5803900"/>
          <p14:tracePt t="82285" x="1979613" y="5803900"/>
          <p14:tracePt t="82302" x="2082800" y="5811838"/>
          <p14:tracePt t="82319" x="2236788" y="5829300"/>
          <p14:tracePt t="82335" x="2382838" y="5829300"/>
          <p14:tracePt t="82352" x="2589213" y="5837238"/>
          <p14:tracePt t="82369" x="2760663" y="5846763"/>
          <p14:tracePt t="82386" x="2906713" y="5854700"/>
          <p14:tracePt t="82402" x="3017838" y="5872163"/>
          <p14:tracePt t="82419" x="3068638" y="5880100"/>
          <p14:tracePt t="82436" x="3111500" y="5889625"/>
          <p14:tracePt t="82436" x="3154363" y="5897563"/>
          <p14:tracePt t="82453" x="3232150" y="5897563"/>
          <p14:tracePt t="82469" x="3360738" y="5897563"/>
          <p14:tracePt t="82486" x="3506788" y="5872163"/>
          <p14:tracePt t="82503" x="3635375" y="5829300"/>
          <p14:tracePt t="82520" x="3806825" y="5794375"/>
          <p14:tracePt t="82536" x="3892550" y="5778500"/>
          <p14:tracePt t="82553" x="3908425" y="5768975"/>
          <p14:tracePt t="82649" x="3917950" y="5768975"/>
          <p14:tracePt t="82669" x="3925888" y="5768975"/>
          <p14:tracePt t="84220" x="3925888" y="5778500"/>
          <p14:tracePt t="84761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-512763" y="304800"/>
            <a:ext cx="8785226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algn="ctr"/>
            <a:r>
              <a:rPr lang="en-US" altLang="zh-CN" sz="3200" b="1">
                <a:solidFill>
                  <a:schemeClr val="tx2"/>
                </a:solidFill>
              </a:rPr>
              <a:t>7.4  </a:t>
            </a:r>
            <a:r>
              <a:rPr lang="zh-CN" altLang="en-US" sz="3200" b="1">
                <a:solidFill>
                  <a:schemeClr val="tx2"/>
                </a:solidFill>
              </a:rPr>
              <a:t>定时</a:t>
            </a:r>
            <a:r>
              <a:rPr lang="en-US" altLang="zh-CN" sz="3200" b="1">
                <a:solidFill>
                  <a:schemeClr val="tx2"/>
                </a:solidFill>
              </a:rPr>
              <a:t>/</a:t>
            </a:r>
            <a:r>
              <a:rPr lang="zh-CN" altLang="en-US" sz="3200" b="1">
                <a:solidFill>
                  <a:schemeClr val="tx2"/>
                </a:solidFill>
              </a:rPr>
              <a:t>计数器的应用程序设计</a:t>
            </a:r>
            <a:r>
              <a:rPr lang="zh-CN" altLang="en-US" sz="3200">
                <a:solidFill>
                  <a:schemeClr val="tx2"/>
                </a:solidFill>
              </a:rPr>
              <a:t/>
            </a:r>
            <a:br>
              <a:rPr lang="zh-CN" altLang="en-US" sz="3200">
                <a:solidFill>
                  <a:schemeClr val="tx2"/>
                </a:solidFill>
              </a:rPr>
            </a:b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7.4.1  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定时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/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计数器的计数初值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C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的计算和装入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   如前所述，定时</a:t>
            </a:r>
            <a:r>
              <a:rPr lang="en-US" altLang="zh-CN" sz="2800" b="1">
                <a:latin typeface="宋体" pitchFamily="2" charset="-122"/>
              </a:rPr>
              <a:t>/</a:t>
            </a:r>
            <a:r>
              <a:rPr lang="zh-CN" altLang="en-US" sz="2800" b="1">
                <a:latin typeface="宋体" pitchFamily="2" charset="-122"/>
              </a:rPr>
              <a:t>计数器在不同工作方式时的模值是不同的（如模为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en-US" altLang="zh-CN" sz="2800" b="1" baseline="30000">
                <a:latin typeface="宋体" pitchFamily="2" charset="-122"/>
              </a:rPr>
              <a:t>13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en-US" altLang="zh-CN" sz="2800" b="1" baseline="30000">
                <a:latin typeface="宋体" pitchFamily="2" charset="-122"/>
              </a:rPr>
              <a:t>16</a:t>
            </a:r>
            <a:r>
              <a:rPr lang="zh-CN" altLang="en-US" sz="2800" b="1">
                <a:latin typeface="宋体" pitchFamily="2" charset="-122"/>
              </a:rPr>
              <a:t>，</a:t>
            </a:r>
            <a:r>
              <a:rPr lang="en-US" altLang="zh-CN" sz="2800" b="1">
                <a:latin typeface="宋体" pitchFamily="2" charset="-122"/>
              </a:rPr>
              <a:t>2</a:t>
            </a:r>
            <a:r>
              <a:rPr lang="en-US" altLang="zh-CN" sz="2800" b="1" baseline="30000">
                <a:latin typeface="宋体" pitchFamily="2" charset="-122"/>
              </a:rPr>
              <a:t>8</a:t>
            </a:r>
            <a:r>
              <a:rPr lang="zh-CN" altLang="en-US" sz="2800" b="1">
                <a:latin typeface="宋体" pitchFamily="2" charset="-122"/>
              </a:rPr>
              <a:t>等），由于采用加</a:t>
            </a:r>
            <a:r>
              <a:rPr lang="en-US" altLang="zh-CN" sz="2800" b="1">
                <a:latin typeface="宋体" pitchFamily="2" charset="-122"/>
              </a:rPr>
              <a:t>1</a:t>
            </a:r>
            <a:r>
              <a:rPr lang="zh-CN" altLang="en-US" sz="2800" b="1">
                <a:latin typeface="宋体" pitchFamily="2" charset="-122"/>
              </a:rPr>
              <a:t>计数，因此若计数个数为</a:t>
            </a:r>
            <a:r>
              <a:rPr lang="en-US" altLang="zh-CN" sz="2800" b="1">
                <a:latin typeface="宋体" pitchFamily="2" charset="-122"/>
              </a:rPr>
              <a:t>X,</a:t>
            </a:r>
            <a:r>
              <a:rPr lang="zh-CN" altLang="en-US" sz="2800" b="1">
                <a:latin typeface="宋体" pitchFamily="2" charset="-122"/>
              </a:rPr>
              <a:t>则计数初值应为</a:t>
            </a:r>
            <a:r>
              <a:rPr lang="en-US" altLang="zh-CN" sz="2800" b="1">
                <a:latin typeface="宋体" pitchFamily="2" charset="-122"/>
              </a:rPr>
              <a:t>(</a:t>
            </a:r>
            <a:r>
              <a:rPr lang="zh-CN" altLang="en-US" sz="2800" b="1">
                <a:latin typeface="宋体" pitchFamily="2" charset="-122"/>
              </a:rPr>
              <a:t>模</a:t>
            </a:r>
            <a:r>
              <a:rPr lang="en-US" altLang="zh-CN" sz="2800" b="1">
                <a:latin typeface="宋体" pitchFamily="2" charset="-122"/>
              </a:rPr>
              <a:t>-X=-X)</a:t>
            </a:r>
            <a:r>
              <a:rPr lang="zh-CN" altLang="en-US" sz="2800" b="1">
                <a:latin typeface="宋体" pitchFamily="2" charset="-122"/>
              </a:rPr>
              <a:t>负值。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 计数初值（</a:t>
            </a:r>
            <a:r>
              <a:rPr lang="en-US" altLang="zh-CN" sz="2800" b="1">
                <a:latin typeface="宋体" pitchFamily="2" charset="-122"/>
              </a:rPr>
              <a:t>C</a:t>
            </a:r>
            <a:r>
              <a:rPr lang="zh-CN" altLang="en-US" sz="2800" b="1">
                <a:latin typeface="宋体" pitchFamily="2" charset="-122"/>
              </a:rPr>
              <a:t>）的求法如下。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latin typeface="宋体" pitchFamily="2" charset="-122"/>
              </a:rPr>
              <a:t> </a:t>
            </a:r>
            <a:r>
              <a:rPr lang="zh-CN" altLang="en-US" sz="2800" b="1">
                <a:solidFill>
                  <a:srgbClr val="FFCCFF"/>
                </a:solidFill>
                <a:latin typeface="宋体" pitchFamily="2" charset="-122"/>
              </a:rPr>
              <a:t>计数方式：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     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计数初值 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C=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模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-X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（其中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X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为要计的脉冲个数）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solidFill>
                  <a:srgbClr val="FF0066"/>
                </a:solidFill>
                <a:latin typeface="宋体" pitchFamily="2" charset="-122"/>
              </a:rPr>
              <a:t>★</a:t>
            </a:r>
            <a:r>
              <a:rPr lang="zh-CN" altLang="en-US" sz="2800" b="1">
                <a:solidFill>
                  <a:srgbClr val="FFCCFF"/>
                </a:solidFill>
                <a:latin typeface="宋体" pitchFamily="2" charset="-122"/>
              </a:rPr>
              <a:t>定时方式</a:t>
            </a:r>
            <a:r>
              <a:rPr lang="zh-CN" altLang="en-US" sz="2800" b="1">
                <a:latin typeface="宋体" pitchFamily="2" charset="-122"/>
              </a:rPr>
              <a:t>：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     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计数初值 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C=[ t / MC]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补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=</a:t>
            </a:r>
            <a:r>
              <a:rPr lang="zh-CN" altLang="en-US" sz="2800" b="1">
                <a:solidFill>
                  <a:schemeClr val="folHlink"/>
                </a:solidFill>
                <a:latin typeface="宋体" pitchFamily="2" charset="-122"/>
              </a:rPr>
              <a:t>模－</a:t>
            </a:r>
            <a:r>
              <a:rPr lang="en-US" altLang="zh-CN" sz="2800" b="1">
                <a:solidFill>
                  <a:schemeClr val="folHlink"/>
                </a:solidFill>
                <a:latin typeface="宋体" pitchFamily="2" charset="-122"/>
              </a:rPr>
              <a:t>t / MC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宋体" pitchFamily="2" charset="-122"/>
              </a:rPr>
              <a:t>   </a:t>
            </a:r>
            <a:r>
              <a:rPr lang="zh-CN" altLang="en-US" sz="2800" b="1">
                <a:latin typeface="宋体" pitchFamily="2" charset="-122"/>
              </a:rPr>
              <a:t>其中</a:t>
            </a:r>
            <a:r>
              <a:rPr lang="en-US" altLang="zh-CN" sz="2800" b="1">
                <a:latin typeface="宋体" pitchFamily="2" charset="-122"/>
              </a:rPr>
              <a:t>t</a:t>
            </a:r>
            <a:r>
              <a:rPr lang="zh-CN" altLang="en-US" sz="2800" b="1">
                <a:latin typeface="宋体" pitchFamily="2" charset="-122"/>
              </a:rPr>
              <a:t>为欲定时时间，</a:t>
            </a:r>
            <a:r>
              <a:rPr lang="en-US" altLang="zh-CN" sz="2800" b="1">
                <a:latin typeface="宋体" pitchFamily="2" charset="-122"/>
              </a:rPr>
              <a:t>MC</a:t>
            </a:r>
            <a:r>
              <a:rPr lang="zh-CN" altLang="en-US" sz="2800" b="1">
                <a:latin typeface="宋体" pitchFamily="2" charset="-122"/>
              </a:rPr>
              <a:t>为机器周期</a:t>
            </a:r>
            <a:r>
              <a:rPr lang="en-US" altLang="zh-CN" sz="2800" b="1">
                <a:latin typeface="宋体" pitchFamily="2" charset="-122"/>
              </a:rPr>
              <a:t>=12/fosc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latin typeface="宋体" pitchFamily="2" charset="-122"/>
              </a:rPr>
              <a:t>   </a:t>
            </a:r>
            <a:r>
              <a:rPr lang="zh-CN" altLang="en-US" sz="2800" b="1">
                <a:latin typeface="宋体" pitchFamily="2" charset="-122"/>
              </a:rPr>
              <a:t>当采用</a:t>
            </a:r>
            <a:r>
              <a:rPr lang="en-US" altLang="zh-CN" sz="2800" b="1">
                <a:latin typeface="宋体" pitchFamily="2" charset="-122"/>
              </a:rPr>
              <a:t>12MHz</a:t>
            </a:r>
            <a:r>
              <a:rPr lang="zh-CN" altLang="en-US" sz="2800" b="1">
                <a:latin typeface="宋体" pitchFamily="2" charset="-122"/>
              </a:rPr>
              <a:t>晶振时，</a:t>
            </a:r>
            <a:r>
              <a:rPr lang="en-US" altLang="zh-CN" sz="2800" b="1">
                <a:latin typeface="宋体" pitchFamily="2" charset="-122"/>
              </a:rPr>
              <a:t>MC=1</a:t>
            </a:r>
            <a:r>
              <a:rPr lang="en-US" altLang="zh-CN" sz="2800" b="1"/>
              <a:t>μ</a:t>
            </a:r>
            <a:r>
              <a:rPr lang="en-US" altLang="zh-CN" sz="2800" b="1">
                <a:latin typeface="宋体" pitchFamily="2" charset="-122"/>
              </a:rPr>
              <a:t>s</a:t>
            </a:r>
            <a:r>
              <a:rPr lang="zh-CN" altLang="en-US" sz="2800" b="1">
                <a:latin typeface="宋体" pitchFamily="2" charset="-122"/>
              </a:rPr>
              <a:t>；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   当采用</a:t>
            </a:r>
            <a:r>
              <a:rPr lang="en-US" altLang="zh-CN" sz="2800" b="1">
                <a:latin typeface="宋体" pitchFamily="2" charset="-122"/>
              </a:rPr>
              <a:t>6MHz</a:t>
            </a:r>
            <a:r>
              <a:rPr lang="zh-CN" altLang="en-US" sz="2800" b="1">
                <a:latin typeface="宋体" pitchFamily="2" charset="-122"/>
              </a:rPr>
              <a:t>晶振时，</a:t>
            </a:r>
            <a:r>
              <a:rPr lang="en-US" altLang="zh-CN" sz="2800" b="1">
                <a:latin typeface="宋体" pitchFamily="2" charset="-122"/>
              </a:rPr>
              <a:t>MC=2</a:t>
            </a:r>
            <a:r>
              <a:rPr lang="en-US" altLang="zh-CN" sz="2800" b="1"/>
              <a:t>μ</a:t>
            </a:r>
            <a:r>
              <a:rPr lang="en-US" altLang="zh-CN" sz="2800" b="1">
                <a:latin typeface="宋体" pitchFamily="2" charset="-122"/>
              </a:rPr>
              <a:t>s</a:t>
            </a:r>
            <a:r>
              <a:rPr lang="zh-CN" altLang="en-US" sz="2800" b="1">
                <a:latin typeface="宋体" pitchFamily="2" charset="-122"/>
              </a:rPr>
              <a:t>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14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23" x="231775" y="1293813"/>
          <p14:tracePt t="12376" x="239713" y="1293813"/>
          <p14:tracePt t="12671" x="249238" y="1293813"/>
          <p14:tracePt t="12683" x="274638" y="1311275"/>
          <p14:tracePt t="12699" x="307975" y="1328738"/>
          <p14:tracePt t="12715" x="360363" y="1354138"/>
          <p14:tracePt t="12733" x="411163" y="1379538"/>
          <p14:tracePt t="12749" x="506413" y="1422400"/>
          <p14:tracePt t="12766" x="592138" y="1449388"/>
          <p14:tracePt t="12784" x="746125" y="1482725"/>
          <p14:tracePt t="12800" x="831850" y="1492250"/>
          <p14:tracePt t="12816" x="908050" y="1492250"/>
          <p14:tracePt t="12833" x="985838" y="1492250"/>
          <p14:tracePt t="12849" x="1071563" y="1508125"/>
          <p14:tracePt t="12866" x="1174750" y="1525588"/>
          <p14:tracePt t="12883" x="1303338" y="1535113"/>
          <p14:tracePt t="12900" x="1431925" y="1543050"/>
          <p14:tracePt t="12917" x="1577975" y="1550988"/>
          <p14:tracePt t="12933" x="1663700" y="1550988"/>
          <p14:tracePt t="12950" x="1706563" y="1550988"/>
          <p14:tracePt t="12967" x="1714500" y="1550988"/>
          <p14:tracePt t="12983" x="1722438" y="1550988"/>
          <p14:tracePt t="13000" x="1731963" y="1550988"/>
          <p14:tracePt t="13095" x="1739900" y="1550988"/>
          <p14:tracePt t="13120" x="1749425" y="1550988"/>
          <p14:tracePt t="13120" x="1757363" y="1543050"/>
          <p14:tracePt t="13134" x="1792288" y="1543050"/>
          <p14:tracePt t="13151" x="1817688" y="1543050"/>
          <p14:tracePt t="13168" x="1851025" y="1543050"/>
          <p14:tracePt t="13185" x="1860550" y="1535113"/>
          <p14:tracePt t="13201" x="1878013" y="1525588"/>
          <p14:tracePt t="13218" x="1893888" y="1525588"/>
          <p14:tracePt t="13235" x="1903413" y="1517650"/>
          <p14:tracePt t="13252" x="1928813" y="1508125"/>
          <p14:tracePt t="13269" x="1963738" y="1500188"/>
          <p14:tracePt t="13285" x="1997075" y="1482725"/>
          <p14:tracePt t="13302" x="2022475" y="1465263"/>
          <p14:tracePt t="13318" x="2057400" y="1449388"/>
          <p14:tracePt t="13336" x="2065338" y="1449388"/>
          <p14:tracePt t="13543" x="2057400" y="1449388"/>
          <p14:tracePt t="13919" x="2057400" y="1457325"/>
          <p14:tracePt t="13959" x="2057400" y="1465263"/>
          <p14:tracePt t="13989" x="2065338" y="1465263"/>
          <p14:tracePt t="14015" x="2074863" y="1465263"/>
          <p14:tracePt t="14025" x="2092325" y="1474788"/>
          <p14:tracePt t="14039" x="2117725" y="1474788"/>
          <p14:tracePt t="14056" x="2151063" y="1482725"/>
          <p14:tracePt t="14073" x="2185988" y="1482725"/>
          <p14:tracePt t="14089" x="2228850" y="1482725"/>
          <p14:tracePt t="14106" x="2271713" y="1482725"/>
          <p14:tracePt t="14123" x="2314575" y="1492250"/>
          <p14:tracePt t="14140" x="2365375" y="1500188"/>
          <p14:tracePt t="14156" x="2435225" y="1525588"/>
          <p14:tracePt t="14173" x="2520950" y="1535113"/>
          <p14:tracePt t="14190" x="2606675" y="1560513"/>
          <p14:tracePt t="14207" x="2743200" y="1568450"/>
          <p14:tracePt t="14224" x="2811463" y="1568450"/>
          <p14:tracePt t="14240" x="2897188" y="1568450"/>
          <p14:tracePt t="14257" x="2957513" y="1568450"/>
          <p14:tracePt t="14274" x="3043238" y="1568450"/>
          <p14:tracePt t="14291" x="3128963" y="1568450"/>
          <p14:tracePt t="14307" x="3222625" y="1568450"/>
          <p14:tracePt t="14324" x="3300413" y="1568450"/>
          <p14:tracePt t="14341" x="3411538" y="1568450"/>
          <p14:tracePt t="14358" x="3471863" y="1568450"/>
          <p14:tracePt t="14374" x="3565525" y="1560513"/>
          <p14:tracePt t="14391" x="3651250" y="1535113"/>
          <p14:tracePt t="14408" x="3746500" y="1508125"/>
          <p14:tracePt t="14425" x="3849688" y="1492250"/>
          <p14:tracePt t="14442" x="3925888" y="1482725"/>
          <p14:tracePt t="14458" x="4003675" y="1474788"/>
          <p14:tracePt t="14475" x="4029075" y="1474788"/>
          <p14:tracePt t="14492" x="4037013" y="1474788"/>
          <p14:tracePt t="14508" x="4054475" y="1474788"/>
          <p14:tracePt t="14525" x="4064000" y="1474788"/>
          <p14:tracePt t="14542" x="4114800" y="1474788"/>
          <p14:tracePt t="14558" x="4235450" y="1500188"/>
          <p14:tracePt t="14576" x="4321175" y="1525588"/>
          <p14:tracePt t="14592" x="4389438" y="1543050"/>
          <p14:tracePt t="14609" x="4422775" y="1543050"/>
          <p14:tracePt t="14626" x="4432300" y="1543050"/>
          <p14:tracePt t="14643" x="4449763" y="1543050"/>
          <p14:tracePt t="14659" x="4483100" y="1543050"/>
          <p14:tracePt t="14676" x="4518025" y="1543050"/>
          <p14:tracePt t="14693" x="4568825" y="1543050"/>
          <p14:tracePt t="14710" x="4646613" y="1550988"/>
          <p14:tracePt t="14726" x="4732338" y="1560513"/>
          <p14:tracePt t="14743" x="4749800" y="1560513"/>
          <p14:tracePt t="14791" x="4757738" y="1560513"/>
          <p14:tracePt t="14797" x="4775200" y="1560513"/>
          <p14:tracePt t="14810" x="4792663" y="1560513"/>
          <p14:tracePt t="14827" x="4843463" y="1560513"/>
          <p14:tracePt t="14843" x="4894263" y="1560513"/>
          <p14:tracePt t="14860" x="4937125" y="1560513"/>
          <p14:tracePt t="14877" x="4979988" y="1560513"/>
          <p14:tracePt t="14894" x="5022850" y="1560513"/>
          <p14:tracePt t="14910" x="5083175" y="1560513"/>
          <p14:tracePt t="14927" x="5118100" y="1550988"/>
          <p14:tracePt t="14944" x="5160963" y="1535113"/>
          <p14:tracePt t="14961" x="5221288" y="1508125"/>
          <p14:tracePt t="14977" x="5264150" y="1492250"/>
          <p14:tracePt t="14994" x="5314950" y="1474788"/>
          <p14:tracePt t="15011" x="5357813" y="1457325"/>
          <p14:tracePt t="15028" x="5365750" y="1449388"/>
          <p14:tracePt t="15044" x="5375275" y="1439863"/>
          <p14:tracePt t="15061" x="5375275" y="1422400"/>
          <p14:tracePt t="15078" x="5383213" y="1414463"/>
          <p14:tracePt t="15095" x="5408613" y="1397000"/>
          <p14:tracePt t="15112" x="5418138" y="1379538"/>
          <p14:tracePt t="15128" x="5426075" y="1363663"/>
          <p14:tracePt t="15145" x="5426075" y="1346200"/>
          <p14:tracePt t="15162" x="5426075" y="1336675"/>
          <p14:tracePt t="15178" x="5426075" y="1328738"/>
          <p14:tracePt t="15195" x="5426075" y="1311275"/>
          <p14:tracePt t="15212" x="5426075" y="1277938"/>
          <p14:tracePt t="15229" x="5426075" y="1235075"/>
          <p14:tracePt t="15246" x="5426075" y="1208088"/>
          <p14:tracePt t="15262" x="5426075" y="1149350"/>
          <p14:tracePt t="15279" x="5426075" y="1122363"/>
          <p14:tracePt t="15296" x="5400675" y="1114425"/>
          <p14:tracePt t="15313" x="5365750" y="1106488"/>
          <p14:tracePt t="15329" x="5349875" y="1096963"/>
          <p14:tracePt t="15346" x="5322888" y="1089025"/>
          <p14:tracePt t="15363" x="5307013" y="1071563"/>
          <p14:tracePt t="15380" x="5289550" y="1028700"/>
          <p14:tracePt t="15396" x="5280025" y="993775"/>
          <p14:tracePt t="15413" x="5272088" y="985838"/>
          <p14:tracePt t="15430" x="5264150" y="985838"/>
          <p14:tracePt t="15447" x="5203825" y="985838"/>
          <p14:tracePt t="15463" x="5083175" y="1028700"/>
          <p14:tracePt t="15480" x="4843463" y="1114425"/>
          <p14:tracePt t="15497" x="4629150" y="1192213"/>
          <p14:tracePt t="15514" x="4457700" y="1235075"/>
          <p14:tracePt t="15531" x="4432300" y="1250950"/>
          <p14:tracePt t="15632" x="4422775" y="1250950"/>
          <p14:tracePt t="15632" x="4414838" y="1268413"/>
          <p14:tracePt t="15655" x="4364038" y="1336675"/>
          <p14:tracePt t="15665" x="4329113" y="1422400"/>
          <p14:tracePt t="15681" x="4303713" y="1457325"/>
          <p14:tracePt t="15831" x="4303713" y="1465263"/>
          <p14:tracePt t="15839" x="4303713" y="1474788"/>
          <p14:tracePt t="15851" x="4303713" y="1500188"/>
          <p14:tracePt t="15911" x="4311650" y="1500188"/>
          <p14:tracePt t="16095" x="4321175" y="1500188"/>
          <p14:tracePt t="16135" x="4321175" y="1508125"/>
          <p14:tracePt t="16138" x="4329113" y="1508125"/>
          <p14:tracePt t="16255" x="4337050" y="1508125"/>
          <p14:tracePt t="16423" x="4346575" y="1508125"/>
          <p14:tracePt t="16439" x="4354513" y="1508125"/>
          <p14:tracePt t="16623" x="4364038" y="1508125"/>
          <p14:tracePt t="17171" x="4371975" y="1508125"/>
          <p14:tracePt t="17208" x="4379913" y="1508125"/>
          <p14:tracePt t="17209" x="4379913" y="1517650"/>
          <p14:tracePt t="17224" x="4389438" y="1517650"/>
          <p14:tracePt t="17240" x="4397375" y="1517650"/>
          <p14:tracePt t="17257" x="4414838" y="1517650"/>
          <p14:tracePt t="17273" x="4422775" y="1517650"/>
          <p14:tracePt t="17291" x="4440238" y="1517650"/>
          <p14:tracePt t="17307" x="4465638" y="1525588"/>
          <p14:tracePt t="17324" x="4508500" y="1525588"/>
          <p14:tracePt t="17341" x="4535488" y="1525588"/>
          <p14:tracePt t="17358" x="4568825" y="1535113"/>
          <p14:tracePt t="17374" x="4594225" y="1535113"/>
          <p14:tracePt t="17374" x="4621213" y="1543050"/>
          <p14:tracePt t="17391" x="4672013" y="1550988"/>
          <p14:tracePt t="17407" x="4722813" y="1550988"/>
          <p14:tracePt t="17424" x="4818063" y="1550988"/>
          <p14:tracePt t="17441" x="4911725" y="1550988"/>
          <p14:tracePt t="17458" x="5022850" y="1550988"/>
          <p14:tracePt t="17475" x="5092700" y="1550988"/>
          <p14:tracePt t="17491" x="5178425" y="1550988"/>
          <p14:tracePt t="17508" x="5237163" y="1568450"/>
          <p14:tracePt t="17525" x="5289550" y="1577975"/>
          <p14:tracePt t="17541" x="5307013" y="1577975"/>
          <p14:tracePt t="17558" x="5332413" y="1577975"/>
          <p14:tracePt t="17558" x="5349875" y="1577975"/>
          <p14:tracePt t="17575" x="5383213" y="1577975"/>
          <p14:tracePt t="17592" x="5418138" y="1577975"/>
          <p14:tracePt t="17609" x="5443538" y="1577975"/>
          <p14:tracePt t="17703" x="5426075" y="1577975"/>
          <p14:tracePt t="17711" x="5408613" y="1577975"/>
          <p14:tracePt t="17712" x="5392738" y="1577975"/>
          <p14:tracePt t="17726" x="5365750" y="1577975"/>
          <p14:tracePt t="17743" x="5357813" y="1577975"/>
          <p14:tracePt t="17759" x="5332413" y="1577975"/>
          <p14:tracePt t="17776" x="5246688" y="1577975"/>
          <p14:tracePt t="17793" x="5075238" y="1550988"/>
          <p14:tracePt t="17809" x="4851400" y="1517650"/>
          <p14:tracePt t="17826" x="4551363" y="1449388"/>
          <p14:tracePt t="17843" x="4346575" y="1389063"/>
          <p14:tracePt t="17860" x="4225925" y="1354138"/>
          <p14:tracePt t="17903" x="4225925" y="1346200"/>
          <p14:tracePt t="17909" x="4251325" y="1328738"/>
          <p14:tracePt t="17927" x="4286250" y="1303338"/>
          <p14:tracePt t="17943" x="4303713" y="1303338"/>
          <p14:tracePt t="17999" x="4303713" y="1311275"/>
          <p14:tracePt t="18015" x="4303713" y="1346200"/>
          <p14:tracePt t="18028" x="4303713" y="1371600"/>
          <p14:tracePt t="18044" x="4303713" y="1379538"/>
          <p14:tracePt t="18087" x="4311650" y="1379538"/>
          <p14:tracePt t="18111" x="4321175" y="1379538"/>
          <p14:tracePt t="18263" x="4329113" y="1379538"/>
          <p14:tracePt t="18276" x="4337050" y="1379538"/>
          <p14:tracePt t="18375" x="4346575" y="1379538"/>
          <p14:tracePt t="18415" x="4354513" y="1379538"/>
          <p14:tracePt t="18430" x="4364038" y="1379538"/>
          <p14:tracePt t="18446" x="4371975" y="1379538"/>
          <p14:tracePt t="18447" x="4379913" y="1379538"/>
          <p14:tracePt t="18463" x="4406900" y="1379538"/>
          <p14:tracePt t="18480" x="4422775" y="1397000"/>
          <p14:tracePt t="18497" x="4465638" y="1414463"/>
          <p14:tracePt t="18513" x="4518025" y="1422400"/>
          <p14:tracePt t="18530" x="4594225" y="1449388"/>
          <p14:tracePt t="18547" x="4672013" y="1465263"/>
          <p14:tracePt t="18564" x="4732338" y="1474788"/>
          <p14:tracePt t="18580" x="4783138" y="1474788"/>
          <p14:tracePt t="18597" x="4835525" y="1474788"/>
          <p14:tracePt t="18614" x="4878388" y="1482725"/>
          <p14:tracePt t="18631" x="4921250" y="1492250"/>
          <p14:tracePt t="18647" x="4954588" y="1500188"/>
          <p14:tracePt t="18664" x="5006975" y="1517650"/>
          <p14:tracePt t="18681" x="5057775" y="1517650"/>
          <p14:tracePt t="18698" x="5108575" y="1517650"/>
          <p14:tracePt t="18714" x="5160963" y="1508125"/>
          <p14:tracePt t="18731" x="5203825" y="1492250"/>
          <p14:tracePt t="18748" x="5246688" y="1474788"/>
          <p14:tracePt t="18765" x="5280025" y="1474788"/>
          <p14:tracePt t="18781" x="5297488" y="1474788"/>
          <p14:tracePt t="18831" x="5307013" y="1474788"/>
          <p14:tracePt t="18839" x="5314950" y="1474788"/>
          <p14:tracePt t="18850" x="5322888" y="1474788"/>
          <p14:tracePt t="18865" x="5340350" y="1474788"/>
          <p14:tracePt t="18882" x="5392738" y="1449388"/>
          <p14:tracePt t="18899" x="5443538" y="1431925"/>
          <p14:tracePt t="18915" x="5494338" y="1406525"/>
          <p14:tracePt t="18932" x="5529263" y="1397000"/>
          <p14:tracePt t="19288" x="5521325" y="1397000"/>
          <p14:tracePt t="19299" x="5511800" y="1406525"/>
          <p14:tracePt t="19319" x="5494338" y="1406525"/>
          <p14:tracePt t="19336" x="5468938" y="1406525"/>
          <p14:tracePt t="19353" x="5443538" y="1414463"/>
          <p14:tracePt t="19370" x="5418138" y="1422400"/>
          <p14:tracePt t="19386" x="5392738" y="1431925"/>
          <p14:tracePt t="19403" x="5297488" y="1449388"/>
          <p14:tracePt t="19419" x="5178425" y="1465263"/>
          <p14:tracePt t="19436" x="4979988" y="1465263"/>
          <p14:tracePt t="19453" x="4792663" y="1474788"/>
          <p14:tracePt t="19470" x="4586288" y="1474788"/>
          <p14:tracePt t="19486" x="4397375" y="1457325"/>
          <p14:tracePt t="19503" x="4303713" y="1449388"/>
          <p14:tracePt t="19503" x="4260850" y="1449388"/>
          <p14:tracePt t="19520" x="4243388" y="1449388"/>
          <p14:tracePt t="19640" x="4243388" y="1439863"/>
          <p14:tracePt t="19720" x="4251325" y="1439863"/>
          <p14:tracePt t="19736" x="4278313" y="1439863"/>
          <p14:tracePt t="19755" x="4329113" y="1439863"/>
          <p14:tracePt t="19771" x="4379913" y="1449388"/>
          <p14:tracePt t="19788" x="4414838" y="1449388"/>
          <p14:tracePt t="19805" x="4449763" y="1449388"/>
          <p14:tracePt t="19821" x="4483100" y="1439863"/>
          <p14:tracePt t="19838" x="4525963" y="1439863"/>
          <p14:tracePt t="19855" x="4586288" y="1439863"/>
          <p14:tracePt t="19871" x="4697413" y="1465263"/>
          <p14:tracePt t="19889" x="4765675" y="1482725"/>
          <p14:tracePt t="19905" x="4808538" y="1492250"/>
          <p14:tracePt t="19922" x="4835525" y="1492250"/>
          <p14:tracePt t="19939" x="4843463" y="1492250"/>
          <p14:tracePt t="19955" x="4868863" y="1492250"/>
          <p14:tracePt t="19972" x="4894263" y="1500188"/>
          <p14:tracePt t="19989" x="4911725" y="1508125"/>
          <p14:tracePt t="20006" x="4937125" y="1525588"/>
          <p14:tracePt t="20023" x="4954588" y="1535113"/>
          <p14:tracePt t="20039" x="4964113" y="1543050"/>
          <p14:tracePt t="20096" x="4972050" y="1543050"/>
          <p14:tracePt t="20097" x="4979988" y="1543050"/>
          <p14:tracePt t="20106" x="5014913" y="1543050"/>
          <p14:tracePt t="20123" x="5049838" y="1550988"/>
          <p14:tracePt t="20140" x="5118100" y="1585913"/>
          <p14:tracePt t="20256" x="5126038" y="1585913"/>
          <p14:tracePt t="20280" x="5135563" y="1585913"/>
          <p14:tracePt t="20370" x="5143500" y="1593850"/>
          <p14:tracePt t="21816" x="5151438" y="1593850"/>
          <p14:tracePt t="21820" x="5160963" y="1593850"/>
          <p14:tracePt t="21833" x="5178425" y="1593850"/>
          <p14:tracePt t="21849" x="5229225" y="1603375"/>
          <p14:tracePt t="21866" x="5280025" y="1611313"/>
          <p14:tracePt t="21882" x="5314950" y="1628775"/>
          <p14:tracePt t="21899" x="5357813" y="1636713"/>
          <p14:tracePt t="21916" x="5383213" y="1646238"/>
          <p14:tracePt t="21933" x="5408613" y="1654175"/>
          <p14:tracePt t="21950" x="5451475" y="1654175"/>
          <p14:tracePt t="21966" x="5503863" y="1663700"/>
          <p14:tracePt t="21983" x="5546725" y="1671638"/>
          <p14:tracePt t="22024" x="5554663" y="1671638"/>
          <p14:tracePt t="22096" x="5564188" y="1671638"/>
          <p14:tracePt t="22102" x="5580063" y="1671638"/>
          <p14:tracePt t="22117" x="5589588" y="1671638"/>
          <p14:tracePt t="22168" x="5589588" y="1697038"/>
          <p14:tracePt t="22171" x="5597525" y="1749425"/>
          <p14:tracePt t="22184" x="5597525" y="1835150"/>
          <p14:tracePt t="22201" x="5597525" y="1851025"/>
          <p14:tracePt t="22218" x="5589588" y="1878013"/>
          <p14:tracePt t="22336" x="5580063" y="1885950"/>
          <p14:tracePt t="22356" x="5572125" y="1885950"/>
          <p14:tracePt t="22369" x="5589588" y="1885950"/>
          <p14:tracePt t="22385" x="5597525" y="1885950"/>
          <p14:tracePt t="22402" x="5607050" y="1885950"/>
          <p14:tracePt t="22419" x="5632450" y="1868488"/>
          <p14:tracePt t="22436" x="5692775" y="1825625"/>
          <p14:tracePt t="22452" x="5778500" y="1757363"/>
          <p14:tracePt t="22469" x="5880100" y="1706563"/>
          <p14:tracePt t="22486" x="6061075" y="1646238"/>
          <p14:tracePt t="22503" x="6454775" y="1550988"/>
          <p14:tracePt t="22519" x="7226300" y="1397000"/>
          <p14:tracePt t="22536" x="7654925" y="1268413"/>
          <p14:tracePt t="22569" x="7937500" y="1157288"/>
          <p14:tracePt t="22570" x="8194675" y="1063625"/>
          <p14:tracePt t="22586" x="8280400" y="1020763"/>
          <p14:tracePt t="22603" x="8289925" y="1011238"/>
          <p14:tracePt t="22672" x="8280400" y="1011238"/>
          <p14:tracePt t="22688" x="8272463" y="1020763"/>
          <p14:tracePt t="22689" x="8264525" y="1028700"/>
          <p14:tracePt t="22704" x="8255000" y="1036638"/>
          <p14:tracePt t="22721" x="8237538" y="1063625"/>
          <p14:tracePt t="22737" x="8204200" y="1106488"/>
          <p14:tracePt t="22754" x="8161338" y="1139825"/>
          <p14:tracePt t="22770" x="8118475" y="1165225"/>
          <p14:tracePt t="22787" x="8093075" y="1182688"/>
          <p14:tracePt t="22804" x="8066088" y="1208088"/>
          <p14:tracePt t="22821" x="8023225" y="1235075"/>
          <p14:tracePt t="22837" x="7980363" y="1277938"/>
          <p14:tracePt t="22855" x="7937500" y="1328738"/>
          <p14:tracePt t="22871" x="7878763" y="1379538"/>
          <p14:tracePt t="22888" x="7861300" y="1389063"/>
          <p14:tracePt t="23640" x="7861300" y="1397000"/>
          <p14:tracePt t="23641" x="7861300" y="1406525"/>
          <p14:tracePt t="23659" x="7843838" y="1406525"/>
          <p14:tracePt t="23676" x="7835900" y="1422400"/>
          <p14:tracePt t="23692" x="7808913" y="1439863"/>
          <p14:tracePt t="23710" x="7775575" y="1457325"/>
          <p14:tracePt t="23726" x="7750175" y="1482725"/>
          <p14:tracePt t="23743" x="7707313" y="1508125"/>
          <p14:tracePt t="23759" x="7612063" y="1550988"/>
          <p14:tracePt t="23777" x="7526338" y="1603375"/>
          <p14:tracePt t="23793" x="7440613" y="1646238"/>
          <p14:tracePt t="23810" x="7321550" y="1697038"/>
          <p14:tracePt t="23827" x="7200900" y="1739900"/>
          <p14:tracePt t="23843" x="7089775" y="1774825"/>
          <p14:tracePt t="23860" x="6961188" y="1808163"/>
          <p14:tracePt t="23877" x="6832600" y="1835150"/>
          <p14:tracePt t="23894" x="6626225" y="1878013"/>
          <p14:tracePt t="23910" x="6411913" y="1911350"/>
          <p14:tracePt t="23910" x="6283325" y="1928813"/>
          <p14:tracePt t="23928" x="6154738" y="1946275"/>
          <p14:tracePt t="23944" x="5700713" y="1989138"/>
          <p14:tracePt t="23961" x="5426075" y="1989138"/>
          <p14:tracePt t="23977" x="5237163" y="1989138"/>
          <p14:tracePt t="23994" x="5065713" y="1971675"/>
          <p14:tracePt t="24011" x="4964113" y="1954213"/>
          <p14:tracePt t="24028" x="4886325" y="1946275"/>
          <p14:tracePt t="24044" x="4826000" y="1920875"/>
          <p14:tracePt t="24062" x="4714875" y="1893888"/>
          <p14:tracePt t="24095" x="4621213" y="1868488"/>
          <p14:tracePt t="24111" x="4422775" y="1843088"/>
          <p14:tracePt t="24128" x="4303713" y="1843088"/>
          <p14:tracePt t="24145" x="4175125" y="1843088"/>
          <p14:tracePt t="24161" x="4097338" y="1843088"/>
          <p14:tracePt t="24178" x="4021138" y="1843088"/>
          <p14:tracePt t="24195" x="3968750" y="1860550"/>
          <p14:tracePt t="24212" x="3908425" y="1885950"/>
          <p14:tracePt t="24229" x="3660775" y="1911350"/>
          <p14:tracePt t="24249" x="3489325" y="1936750"/>
          <p14:tracePt t="24264" x="3386138" y="1946275"/>
          <p14:tracePt t="24279" x="3232150" y="1979613"/>
          <p14:tracePt t="24279" x="3179763" y="1989138"/>
          <p14:tracePt t="24296" x="3094038" y="1997075"/>
          <p14:tracePt t="24312" x="3068638" y="2014538"/>
          <p14:tracePt t="24329" x="3051175" y="2014538"/>
          <p14:tracePt t="24346" x="3035300" y="2032000"/>
          <p14:tracePt t="24362" x="2992438" y="2057400"/>
          <p14:tracePt t="24380" x="2914650" y="2082800"/>
          <p14:tracePt t="24396" x="2811463" y="2117725"/>
          <p14:tracePt t="24413" x="2778125" y="2135188"/>
          <p14:tracePt t="24429" x="2760663" y="2143125"/>
          <p14:tracePt t="24528" x="2751138" y="2143125"/>
          <p14:tracePt t="24532" x="2743200" y="2143125"/>
          <p14:tracePt t="24547" x="2708275" y="2168525"/>
          <p14:tracePt t="24564" x="2674938" y="2211388"/>
          <p14:tracePt t="24581" x="2640013" y="2228850"/>
          <p14:tracePt t="24597" x="2632075" y="2236788"/>
          <p14:tracePt t="24720" x="2622550" y="2236788"/>
          <p14:tracePt t="24736" x="2614613" y="2246313"/>
          <p14:tracePt t="24744" x="2606675" y="2246313"/>
          <p14:tracePt t="24752" x="2606675" y="2254250"/>
          <p14:tracePt t="25064" x="2614613" y="2254250"/>
          <p14:tracePt t="25104" x="2622550" y="2254250"/>
          <p14:tracePt t="25136" x="2632075" y="2254250"/>
          <p14:tracePt t="25184" x="2640013" y="2254250"/>
          <p14:tracePt t="25208" x="2649538" y="2254250"/>
          <p14:tracePt t="25216" x="2674938" y="2263775"/>
          <p14:tracePt t="25234" x="2708275" y="2271713"/>
          <p14:tracePt t="25267" x="2751138" y="2279650"/>
          <p14:tracePt t="25268" x="2768600" y="2279650"/>
          <p14:tracePt t="25284" x="2786063" y="2279650"/>
          <p14:tracePt t="25301" x="2811463" y="2279650"/>
          <p14:tracePt t="25317" x="2828925" y="2279650"/>
          <p14:tracePt t="25335" x="2854325" y="2279650"/>
          <p14:tracePt t="25351" x="2906713" y="2279650"/>
          <p14:tracePt t="25368" x="2932113" y="2279650"/>
          <p14:tracePt t="25385" x="2965450" y="2279650"/>
          <p14:tracePt t="25402" x="2974975" y="2279650"/>
          <p14:tracePt t="25418" x="2982913" y="2279650"/>
          <p14:tracePt t="25435" x="2992438" y="2279650"/>
          <p14:tracePt t="25452" x="3008313" y="2279650"/>
          <p14:tracePt t="25469" x="3025775" y="2279650"/>
          <p14:tracePt t="25485" x="3060700" y="2289175"/>
          <p14:tracePt t="25502" x="3094038" y="2297113"/>
          <p14:tracePt t="25519" x="3163888" y="2306638"/>
          <p14:tracePt t="25536" x="3189288" y="2306638"/>
          <p14:tracePt t="25552" x="3214688" y="2306638"/>
          <p14:tracePt t="25569" x="3232150" y="2306638"/>
          <p14:tracePt t="25586" x="3240088" y="2306638"/>
          <p14:tracePt t="25602" x="3249613" y="2306638"/>
          <p14:tracePt t="25619" x="3257550" y="2306638"/>
          <p14:tracePt t="25656" x="3265488" y="2306638"/>
          <p14:tracePt t="25672" x="3275013" y="2306638"/>
          <p14:tracePt t="25686" x="3282950" y="2306638"/>
          <p14:tracePt t="25687" x="3292475" y="2306638"/>
          <p14:tracePt t="25703" x="3317875" y="2306638"/>
          <p14:tracePt t="25720" x="3325813" y="2306638"/>
          <p14:tracePt t="25736" x="3335338" y="2306638"/>
          <p14:tracePt t="25753" x="3343275" y="2306638"/>
          <p14:tracePt t="26185" x="3351213" y="2306638"/>
          <p14:tracePt t="26190" x="3360738" y="2306638"/>
          <p14:tracePt t="26207" x="3368675" y="2306638"/>
          <p14:tracePt t="26224" x="3394075" y="2306638"/>
          <p14:tracePt t="26241" x="3403600" y="2306638"/>
          <p14:tracePt t="26281" x="3411538" y="2306638"/>
          <p14:tracePt t="26281" x="3421063" y="2297113"/>
          <p14:tracePt t="26289" x="3429000" y="2297113"/>
          <p14:tracePt t="26307" x="3436938" y="2297113"/>
          <p14:tracePt t="26381" x="3446463" y="2297113"/>
          <p14:tracePt t="26825" x="3454400" y="2297113"/>
          <p14:tracePt t="27328" x="3463925" y="2297113"/>
          <p14:tracePt t="27336" x="3514725" y="2289175"/>
          <p14:tracePt t="27346" x="3575050" y="2279650"/>
          <p14:tracePt t="27363" x="3651250" y="2271713"/>
          <p14:tracePt t="27380" x="3763963" y="2254250"/>
          <p14:tracePt t="27396" x="3832225" y="2236788"/>
          <p14:tracePt t="27414" x="3892550" y="2211388"/>
          <p14:tracePt t="27430" x="3935413" y="2185988"/>
          <p14:tracePt t="27447" x="3968750" y="2178050"/>
          <p14:tracePt t="27463" x="3994150" y="2160588"/>
          <p14:tracePt t="27480" x="4021138" y="2160588"/>
          <p14:tracePt t="27497" x="4046538" y="2160588"/>
          <p14:tracePt t="27514" x="4079875" y="2151063"/>
          <p14:tracePt t="27530" x="4106863" y="2143125"/>
          <p14:tracePt t="27547" x="4157663" y="2117725"/>
          <p14:tracePt t="27564" x="4183063" y="2100263"/>
          <p14:tracePt t="27581" x="4192588" y="2092325"/>
          <p14:tracePt t="27598" x="4192588" y="2082800"/>
          <p14:tracePt t="27648" x="4183063" y="2082800"/>
          <p14:tracePt t="27680" x="4175125" y="2100263"/>
          <p14:tracePt t="28008" x="4200525" y="2100263"/>
          <p14:tracePt t="28018" x="4225925" y="2100263"/>
          <p14:tracePt t="28019" x="4303713" y="2100263"/>
          <p14:tracePt t="28034" x="4406900" y="2082800"/>
          <p14:tracePt t="28051" x="4492625" y="2065338"/>
          <p14:tracePt t="28067" x="4603750" y="2057400"/>
          <p14:tracePt t="28084" x="4679950" y="2057400"/>
          <p14:tracePt t="28100" x="4722813" y="2057400"/>
          <p14:tracePt t="28117" x="4749800" y="2057400"/>
          <p14:tracePt t="28134" x="4765675" y="2065338"/>
          <p14:tracePt t="28151" x="4792663" y="2082800"/>
          <p14:tracePt t="28167" x="4808538" y="2082800"/>
          <p14:tracePt t="28167" x="4818063" y="2082800"/>
          <p14:tracePt t="28184" x="4843463" y="2092325"/>
          <p14:tracePt t="28201" x="4868863" y="2100263"/>
          <p14:tracePt t="28218" x="4894263" y="2108200"/>
          <p14:tracePt t="28234" x="4911725" y="2108200"/>
          <p14:tracePt t="28251" x="4921250" y="2117725"/>
          <p14:tracePt t="28268" x="4929188" y="2125663"/>
          <p14:tracePt t="28285" x="4937125" y="2135188"/>
          <p14:tracePt t="28302" x="4946650" y="2135188"/>
          <p14:tracePt t="28318" x="4954588" y="2135188"/>
          <p14:tracePt t="28448" x="4954588" y="2143125"/>
          <p14:tracePt t="30249" x="4954588" y="2151063"/>
          <p14:tracePt t="30265" x="4954588" y="2160588"/>
          <p14:tracePt t="30266" x="4954588" y="2168525"/>
          <p14:tracePt t="30279" x="4954588" y="2203450"/>
          <p14:tracePt t="30295" x="4937125" y="2263775"/>
          <p14:tracePt t="30313" x="4911725" y="2297113"/>
          <p14:tracePt t="30329" x="4903788" y="2339975"/>
          <p14:tracePt t="30346" x="4886325" y="2382838"/>
          <p14:tracePt t="30362" x="4868863" y="2425700"/>
          <p14:tracePt t="30380" x="4835525" y="2503488"/>
          <p14:tracePt t="30396" x="4800600" y="2571750"/>
          <p14:tracePt t="30413" x="4765675" y="2649538"/>
          <p14:tracePt t="30429" x="4740275" y="2717800"/>
          <p14:tracePt t="30446" x="4706938" y="2786063"/>
          <p14:tracePt t="30463" x="4664075" y="2863850"/>
          <p14:tracePt t="30480" x="4621213" y="2940050"/>
          <p14:tracePt t="30496" x="4603750" y="2965450"/>
          <p14:tracePt t="30513" x="4578350" y="3000375"/>
          <p14:tracePt t="30530" x="4543425" y="3035300"/>
          <p14:tracePt t="30547" x="4518025" y="3078163"/>
          <p14:tracePt t="30564" x="4475163" y="3121025"/>
          <p14:tracePt t="30581" x="4414838" y="3171825"/>
          <p14:tracePt t="30597" x="4337050" y="3222625"/>
          <p14:tracePt t="30614" x="4235450" y="3282950"/>
          <p14:tracePt t="30631" x="4140200" y="3335338"/>
          <p14:tracePt t="30647" x="4054475" y="3378200"/>
          <p14:tracePt t="30647" x="3994150" y="3403600"/>
          <p14:tracePt t="30665" x="3900488" y="3446463"/>
          <p14:tracePt t="30681" x="3797300" y="3489325"/>
          <p14:tracePt t="30698" x="3703638" y="3514725"/>
          <p14:tracePt t="30714" x="3600450" y="3549650"/>
          <p14:tracePt t="30731" x="3479800" y="3575050"/>
          <p14:tracePt t="30748" x="3335338" y="3592513"/>
          <p14:tracePt t="30765" x="3103563" y="3625850"/>
          <p14:tracePt t="30781" x="2828925" y="3711575"/>
          <p14:tracePt t="30798" x="2554288" y="3822700"/>
          <p14:tracePt t="30815" x="2365375" y="3892550"/>
          <p14:tracePt t="30832" x="2065338" y="4003675"/>
          <p14:tracePt t="30848" x="1946275" y="4054475"/>
          <p14:tracePt t="30865" x="1868488" y="4097338"/>
          <p14:tracePt t="30882" x="1817688" y="4132263"/>
          <p14:tracePt t="30899" x="1765300" y="4157663"/>
          <p14:tracePt t="30916" x="1706563" y="4165600"/>
          <p14:tracePt t="30932" x="1663700" y="4183063"/>
          <p14:tracePt t="30949" x="1603375" y="4192588"/>
          <p14:tracePt t="30966" x="1568450" y="4192588"/>
          <p14:tracePt t="30983" x="1535113" y="4192588"/>
          <p14:tracePt t="30999" x="1500188" y="4200525"/>
          <p14:tracePt t="31017" x="1482725" y="4200525"/>
          <p14:tracePt t="31033" x="1422400" y="4200525"/>
          <p14:tracePt t="31050" x="1320800" y="4200525"/>
          <p14:tracePt t="31066" x="1217613" y="4183063"/>
          <p14:tracePt t="31083" x="1122363" y="4165600"/>
          <p14:tracePt t="31100" x="1071563" y="4157663"/>
          <p14:tracePt t="31117" x="1046163" y="4149725"/>
          <p14:tracePt t="31133" x="1046163" y="4140200"/>
          <p14:tracePt t="31168" x="1036638" y="4132263"/>
          <p14:tracePt t="31184" x="1020763" y="4122738"/>
          <p14:tracePt t="31185" x="960438" y="4097338"/>
          <p14:tracePt t="31200" x="814388" y="4064000"/>
          <p14:tracePt t="31217" x="642938" y="4029075"/>
          <p14:tracePt t="31234" x="496888" y="3994150"/>
          <p14:tracePt t="31251" x="403225" y="3960813"/>
          <p14:tracePt t="31267" x="377825" y="3925888"/>
          <p14:tracePt t="31284" x="385763" y="3900488"/>
          <p14:tracePt t="31301" x="403225" y="3849688"/>
          <p14:tracePt t="31318" x="436563" y="3789363"/>
          <p14:tracePt t="31334" x="436563" y="3746500"/>
          <p14:tracePt t="31351" x="446088" y="3711575"/>
          <p14:tracePt t="31351" x="446088" y="3703638"/>
          <p14:tracePt t="31368" x="446088" y="3694113"/>
          <p14:tracePt t="31385" x="436563" y="3694113"/>
          <p14:tracePt t="31456" x="436563" y="3686175"/>
          <p14:tracePt t="31459" x="446088" y="3686175"/>
          <p14:tracePt t="31469" x="446088" y="3678238"/>
          <p14:tracePt t="31485" x="463550" y="3651250"/>
          <p14:tracePt t="31502" x="463550" y="3625850"/>
          <p14:tracePt t="31519" x="463550" y="3617913"/>
          <p14:tracePt t="31536" x="454025" y="3608388"/>
          <p14:tracePt t="31553" x="446088" y="3608388"/>
          <p14:tracePt t="31569" x="428625" y="3608388"/>
          <p14:tracePt t="31881" x="436563" y="3608388"/>
          <p14:tracePt t="31904" x="446088" y="3617913"/>
          <p14:tracePt t="31906" x="454025" y="3617913"/>
          <p14:tracePt t="31921" x="463550" y="3625850"/>
          <p14:tracePt t="31938" x="496888" y="3625850"/>
          <p14:tracePt t="31955" x="539750" y="3625850"/>
          <p14:tracePt t="31972" x="582613" y="3635375"/>
          <p14:tracePt t="31988" x="617538" y="3635375"/>
          <p14:tracePt t="32005" x="660400" y="3643313"/>
          <p14:tracePt t="32022" x="703263" y="3643313"/>
          <p14:tracePt t="32039" x="754063" y="3643313"/>
          <p14:tracePt t="32055" x="831850" y="3651250"/>
          <p14:tracePt t="32072" x="993775" y="3651250"/>
          <p14:tracePt t="32089" x="1106488" y="3651250"/>
          <p14:tracePt t="32106" x="1217613" y="3651250"/>
          <p14:tracePt t="32122" x="1293813" y="3651250"/>
          <p14:tracePt t="32139" x="1346200" y="3643313"/>
          <p14:tracePt t="32156" x="1397000" y="3635375"/>
          <p14:tracePt t="32173" x="1439863" y="3635375"/>
          <p14:tracePt t="32189" x="1492250" y="3635375"/>
          <p14:tracePt t="32206" x="1550988" y="3635375"/>
          <p14:tracePt t="32223" x="1646238" y="3635375"/>
          <p14:tracePt t="32240" x="1731963" y="3625850"/>
          <p14:tracePt t="32256" x="1843088" y="3592513"/>
          <p14:tracePt t="32273" x="1878013" y="3565525"/>
          <p14:tracePt t="32290" x="1911350" y="3557588"/>
          <p14:tracePt t="32306" x="1928813" y="3549650"/>
          <p14:tracePt t="32323" x="1936750" y="3549650"/>
          <p14:tracePt t="32408" x="1946275" y="3549650"/>
          <p14:tracePt t="32448" x="1954213" y="3549650"/>
          <p14:tracePt t="33208" x="1946275" y="3549650"/>
          <p14:tracePt t="33264" x="1936750" y="3549650"/>
          <p14:tracePt t="33272" x="1936750" y="3557588"/>
          <p14:tracePt t="33279" x="1936750" y="3565525"/>
          <p14:tracePt t="33295" x="1928813" y="3575050"/>
          <p14:tracePt t="33312" x="1920875" y="3608388"/>
          <p14:tracePt t="33328" x="1903413" y="3643313"/>
          <p14:tracePt t="33346" x="1893888" y="3678238"/>
          <p14:tracePt t="33362" x="1868488" y="3703638"/>
          <p14:tracePt t="33379" x="1860550" y="3736975"/>
          <p14:tracePt t="33396" x="1843088" y="3771900"/>
          <p14:tracePt t="33413" x="1825625" y="3797300"/>
          <p14:tracePt t="33429" x="1800225" y="3814763"/>
          <p14:tracePt t="33446" x="1782763" y="3840163"/>
          <p14:tracePt t="33462" x="1749425" y="3875088"/>
          <p14:tracePt t="33480" x="1731963" y="3900488"/>
          <p14:tracePt t="33496" x="1706563" y="3935413"/>
          <p14:tracePt t="33513" x="1689100" y="3960813"/>
          <p14:tracePt t="33530" x="1654175" y="3994150"/>
          <p14:tracePt t="33546" x="1620838" y="4037013"/>
          <p14:tracePt t="33563" x="1585913" y="4054475"/>
          <p14:tracePt t="33580" x="1568450" y="4064000"/>
          <p14:tracePt t="33880" x="1577975" y="4064000"/>
          <p14:tracePt t="33912" x="1585913" y="4064000"/>
          <p14:tracePt t="33917" x="1593850" y="4064000"/>
          <p14:tracePt t="33932" x="1611313" y="4064000"/>
          <p14:tracePt t="33949" x="1620838" y="4064000"/>
          <p14:tracePt t="33965" x="1628775" y="4064000"/>
          <p14:tracePt t="33983" x="1636713" y="4064000"/>
          <p14:tracePt t="33999" x="1654175" y="4064000"/>
          <p14:tracePt t="34016" x="1697038" y="4064000"/>
          <p14:tracePt t="34033" x="1739900" y="4071938"/>
          <p14:tracePt t="34049" x="1800225" y="4079875"/>
          <p14:tracePt t="34066" x="1851025" y="4106863"/>
          <p14:tracePt t="34083" x="1903413" y="4106863"/>
          <p14:tracePt t="34099" x="1928813" y="4106863"/>
          <p14:tracePt t="34116" x="1963738" y="4114800"/>
          <p14:tracePt t="34133" x="1979613" y="4122738"/>
          <p14:tracePt t="34150" x="2014538" y="4132263"/>
          <p14:tracePt t="34166" x="2049463" y="4132263"/>
          <p14:tracePt t="34183" x="2125663" y="4132263"/>
          <p14:tracePt t="34200" x="2203450" y="4140200"/>
          <p14:tracePt t="34217" x="2254250" y="4140200"/>
          <p14:tracePt t="34233" x="2297113" y="4140200"/>
          <p14:tracePt t="34250" x="2332038" y="4140200"/>
          <p14:tracePt t="34267" x="2365375" y="4140200"/>
          <p14:tracePt t="34284" x="2408238" y="4140200"/>
          <p14:tracePt t="34300" x="2451100" y="4140200"/>
          <p14:tracePt t="34317" x="2554288" y="4140200"/>
          <p14:tracePt t="34334" x="2674938" y="4157663"/>
          <p14:tracePt t="34351" x="2811463" y="4175125"/>
          <p14:tracePt t="34368" x="2965450" y="4175125"/>
          <p14:tracePt t="34384" x="3008313" y="4175125"/>
          <p14:tracePt t="34401" x="3025775" y="4175125"/>
          <p14:tracePt t="34418" x="3043238" y="4175125"/>
          <p14:tracePt t="34435" x="3051175" y="4165600"/>
          <p14:tracePt t="34504" x="3060700" y="4165600"/>
          <p14:tracePt t="34523" x="3068638" y="4165600"/>
          <p14:tracePt t="34535" x="3103563" y="4157663"/>
          <p14:tracePt t="34552" x="3136900" y="4132263"/>
          <p14:tracePt t="34569" x="3163888" y="4106863"/>
          <p14:tracePt t="34585" x="3179763" y="4097338"/>
          <p14:tracePt t="34602" x="3179763" y="4089400"/>
          <p14:tracePt t="34672" x="3171825" y="4097338"/>
          <p14:tracePt t="34680" x="3163888" y="4106863"/>
          <p14:tracePt t="34686" x="3154363" y="4114800"/>
          <p14:tracePt t="35392" x="3154363" y="4122738"/>
          <p14:tracePt t="35616" x="3154363" y="4132263"/>
          <p14:tracePt t="35624" x="3214688" y="4157663"/>
          <p14:tracePt t="35641" x="3275013" y="4183063"/>
          <p14:tracePt t="35658" x="3343275" y="4217988"/>
          <p14:tracePt t="35675" x="3378200" y="4225925"/>
          <p14:tracePt t="35691" x="3386138" y="4225925"/>
          <p14:tracePt t="35708" x="3394075" y="4225925"/>
          <p14:tracePt t="35745" x="3403600" y="4225925"/>
          <p14:tracePt t="35745" x="3411538" y="4225925"/>
          <p14:tracePt t="35758" x="3454400" y="4243388"/>
          <p14:tracePt t="35775" x="3506788" y="4243388"/>
          <p14:tracePt t="35775" x="3532188" y="4243388"/>
          <p14:tracePt t="35792" x="3565525" y="4243388"/>
          <p14:tracePt t="35809" x="3617913" y="4243388"/>
          <p14:tracePt t="35825" x="3660775" y="4243388"/>
          <p14:tracePt t="35842" x="3686175" y="4243388"/>
          <p14:tracePt t="35859" x="3711575" y="4243388"/>
          <p14:tracePt t="35876" x="3721100" y="4235450"/>
          <p14:tracePt t="35892" x="3729038" y="4225925"/>
          <p14:tracePt t="35909" x="3736975" y="4225925"/>
          <p14:tracePt t="36096" x="3729038" y="4225925"/>
          <p14:tracePt t="36117" x="3721100" y="4225925"/>
          <p14:tracePt t="36145" x="3711575" y="4225925"/>
          <p14:tracePt t="36208" x="3711575" y="4235450"/>
          <p14:tracePt t="36328" x="3721100" y="4235450"/>
          <p14:tracePt t="36336" x="3746500" y="4225925"/>
          <p14:tracePt t="36345" x="3771900" y="4225925"/>
          <p14:tracePt t="36362" x="3822700" y="4225925"/>
          <p14:tracePt t="36379" x="3875088" y="4225925"/>
          <p14:tracePt t="36395" x="3925888" y="4225925"/>
          <p14:tracePt t="36412" x="3986213" y="4225925"/>
          <p14:tracePt t="36429" x="4046538" y="4208463"/>
          <p14:tracePt t="36445" x="4089400" y="4208463"/>
          <p14:tracePt t="36462" x="4114800" y="4208463"/>
          <p14:tracePt t="36479" x="4122738" y="4200525"/>
          <p14:tracePt t="36495" x="4132263" y="4200525"/>
          <p14:tracePt t="36512" x="4157663" y="4200525"/>
          <p14:tracePt t="36529" x="4192588" y="4225925"/>
          <p14:tracePt t="36546" x="4225925" y="4235450"/>
          <p14:tracePt t="36562" x="4251325" y="4235450"/>
          <p14:tracePt t="36580" x="4268788" y="4235450"/>
          <p14:tracePt t="36596" x="4278313" y="4225925"/>
          <p14:tracePt t="36613" x="4278313" y="4217988"/>
          <p14:tracePt t="36630" x="4278313" y="4208463"/>
          <p14:tracePt t="36696" x="4260850" y="4208463"/>
          <p14:tracePt t="36697" x="4243388" y="4217988"/>
          <p14:tracePt t="36713" x="4225925" y="4217988"/>
          <p14:tracePt t="36776" x="4235450" y="4217988"/>
          <p14:tracePt t="36782" x="4235450" y="4208463"/>
          <p14:tracePt t="36797" x="4235450" y="4200525"/>
          <p14:tracePt t="36912" x="4243388" y="4200525"/>
          <p14:tracePt t="36917" x="4260850" y="4192588"/>
          <p14:tracePt t="36931" x="4286250" y="4175125"/>
          <p14:tracePt t="36948" x="4329113" y="4132263"/>
          <p14:tracePt t="36965" x="4379913" y="4089400"/>
          <p14:tracePt t="36982" x="4500563" y="4054475"/>
          <p14:tracePt t="36998" x="4689475" y="4021138"/>
          <p14:tracePt t="37015" x="4972050" y="4037013"/>
          <p14:tracePt t="37032" x="5194300" y="4122738"/>
          <p14:tracePt t="37049" x="5254625" y="4208463"/>
          <p14:tracePt t="37065" x="5264150" y="4217988"/>
          <p14:tracePt t="37296" x="5272088" y="4217988"/>
          <p14:tracePt t="37300" x="5297488" y="4192588"/>
          <p14:tracePt t="37317" x="5332413" y="4122738"/>
          <p14:tracePt t="37334" x="5322888" y="4106863"/>
          <p14:tracePt t="37350" x="5297488" y="4079875"/>
          <p14:tracePt t="37367" x="5272088" y="4064000"/>
          <p14:tracePt t="37416" x="5272088" y="4054475"/>
          <p14:tracePt t="37617" x="5280025" y="4054475"/>
          <p14:tracePt t="37622" x="5297488" y="4054475"/>
          <p14:tracePt t="37635" x="5332413" y="4064000"/>
          <p14:tracePt t="37652" x="5365750" y="4071938"/>
          <p14:tracePt t="37668" x="5400675" y="4079875"/>
          <p14:tracePt t="37685" x="5435600" y="4079875"/>
          <p14:tracePt t="37702" x="5461000" y="4079875"/>
          <p14:tracePt t="37719" x="5503863" y="4079875"/>
          <p14:tracePt t="37735" x="5572125" y="4079875"/>
          <p14:tracePt t="37753" x="5622925" y="4079875"/>
          <p14:tracePt t="37770" x="5692775" y="4071938"/>
          <p14:tracePt t="37786" x="5735638" y="4071938"/>
          <p14:tracePt t="37803" x="5778500" y="4064000"/>
          <p14:tracePt t="37820" x="5811838" y="4064000"/>
          <p14:tracePt t="37836" x="5846763" y="4064000"/>
          <p14:tracePt t="37853" x="5872163" y="4064000"/>
          <p14:tracePt t="37870" x="5897563" y="4064000"/>
          <p14:tracePt t="37887" x="5940425" y="4071938"/>
          <p14:tracePt t="37903" x="6008688" y="4089400"/>
          <p14:tracePt t="37920" x="6061075" y="4097338"/>
          <p14:tracePt t="37937" x="6111875" y="4097338"/>
          <p14:tracePt t="37955" x="6164263" y="4097338"/>
          <p14:tracePt t="37970" x="6215063" y="4097338"/>
          <p14:tracePt t="37988" x="6257925" y="4097338"/>
          <p14:tracePt t="38004" x="6300788" y="4097338"/>
          <p14:tracePt t="38020" x="6318250" y="4097338"/>
          <p14:tracePt t="38037" x="6335713" y="4097338"/>
          <p14:tracePt t="38054" x="6369050" y="4106863"/>
          <p14:tracePt t="38071" x="6403975" y="4106863"/>
          <p14:tracePt t="38087" x="6472238" y="4114800"/>
          <p14:tracePt t="38105" x="6515100" y="4122738"/>
          <p14:tracePt t="38121" x="6575425" y="4122738"/>
          <p14:tracePt t="38138" x="6618288" y="4122738"/>
          <p14:tracePt t="38154" x="6661150" y="4122738"/>
          <p14:tracePt t="38171" x="6694488" y="4122738"/>
          <p14:tracePt t="38188" x="6729413" y="4132263"/>
          <p14:tracePt t="38205" x="6780213" y="4140200"/>
          <p14:tracePt t="38222" x="6815138" y="4157663"/>
          <p14:tracePt t="38238" x="6883400" y="4157663"/>
          <p14:tracePt t="38255" x="6951663" y="4157663"/>
          <p14:tracePt t="38273" x="7064375" y="4140200"/>
          <p14:tracePt t="38322" x="7132638" y="4132263"/>
          <p14:tracePt t="38323" x="7192963" y="4122738"/>
          <p14:tracePt t="38339" x="7218363" y="4122738"/>
          <p14:tracePt t="38356" x="7243763" y="4122738"/>
          <p14:tracePt t="38372" x="7261225" y="4122738"/>
          <p14:tracePt t="38389" x="7269163" y="4122738"/>
          <p14:tracePt t="38406" x="7286625" y="4122738"/>
          <p14:tracePt t="38423" x="7304088" y="4122738"/>
          <p14:tracePt t="38439" x="7337425" y="4122738"/>
          <p14:tracePt t="38457" x="7372350" y="4122738"/>
          <p14:tracePt t="38473" x="7389813" y="4122738"/>
          <p14:tracePt t="38490" x="7432675" y="4122738"/>
          <p14:tracePt t="38506" x="7466013" y="4122738"/>
          <p14:tracePt t="38523" x="7508875" y="4122738"/>
          <p14:tracePt t="38540" x="7551738" y="4122738"/>
          <p14:tracePt t="38557" x="7586663" y="4122738"/>
          <p14:tracePt t="38573" x="7646988" y="4122738"/>
          <p14:tracePt t="38590" x="7715250" y="4122738"/>
          <p14:tracePt t="38607" x="7835900" y="4122738"/>
          <p14:tracePt t="38624" x="7954963" y="4122738"/>
          <p14:tracePt t="38641" x="8023225" y="4122738"/>
          <p14:tracePt t="38657" x="8101013" y="4122738"/>
          <p14:tracePt t="38674" x="8126413" y="4114800"/>
          <p14:tracePt t="38691" x="8151813" y="4106863"/>
          <p14:tracePt t="38708" x="8169275" y="4097338"/>
          <p14:tracePt t="38724" x="8194675" y="4079875"/>
          <p14:tracePt t="38741" x="8221663" y="4054475"/>
          <p14:tracePt t="38758" x="8264525" y="4021138"/>
          <p14:tracePt t="38775" x="8297863" y="4003675"/>
          <p14:tracePt t="38791" x="8332788" y="3986213"/>
          <p14:tracePt t="38808" x="8340725" y="3978275"/>
          <p14:tracePt t="39088" x="8332788" y="3978275"/>
          <p14:tracePt t="39104" x="8323263" y="3978275"/>
          <p14:tracePt t="39110" x="8264525" y="3986213"/>
          <p14:tracePt t="39127" x="8186738" y="4003675"/>
          <p14:tracePt t="39143" x="7929563" y="4021138"/>
          <p14:tracePt t="39160" x="7740650" y="4021138"/>
          <p14:tracePt t="39177" x="7535863" y="4021138"/>
          <p14:tracePt t="39194" x="7389813" y="4021138"/>
          <p14:tracePt t="39210" x="7261225" y="4021138"/>
          <p14:tracePt t="39227" x="7140575" y="4021138"/>
          <p14:tracePt t="39244" x="6978650" y="4037013"/>
          <p14:tracePt t="39261" x="6729413" y="4079875"/>
          <p14:tracePt t="39278" x="6515100" y="4097338"/>
          <p14:tracePt t="39294" x="6292850" y="4114800"/>
          <p14:tracePt t="39311" x="6146800" y="4132263"/>
          <p14:tracePt t="39327" x="6061075" y="4132263"/>
          <p14:tracePt t="39345" x="6043613" y="4132263"/>
          <p14:tracePt t="39361" x="6018213" y="4140200"/>
          <p14:tracePt t="39378" x="5932488" y="4149725"/>
          <p14:tracePt t="39394" x="5821363" y="4149725"/>
          <p14:tracePt t="39412" x="5675313" y="4149725"/>
          <p14:tracePt t="39428" x="5521325" y="4149725"/>
          <p14:tracePt t="39445" x="5426075" y="4122738"/>
          <p14:tracePt t="39462" x="5375275" y="4097338"/>
          <p14:tracePt t="39479" x="5365750" y="4089400"/>
          <p14:tracePt t="39495" x="5357813" y="4079875"/>
          <p14:tracePt t="39512" x="5357813" y="4071938"/>
          <p14:tracePt t="39552" x="5349875" y="4071938"/>
          <p14:tracePt t="39561" x="5297488" y="4071938"/>
          <p14:tracePt t="39579" x="5203825" y="4089400"/>
          <p14:tracePt t="39596" x="5100638" y="4106863"/>
          <p14:tracePt t="39612" x="5065713" y="4106863"/>
          <p14:tracePt t="39629" x="5057775" y="4106863"/>
          <p14:tracePt t="39646" x="5057775" y="4097338"/>
          <p14:tracePt t="39663" x="5057775" y="4064000"/>
          <p14:tracePt t="39679" x="5065713" y="4011613"/>
          <p14:tracePt t="39696" x="5075238" y="3986213"/>
          <p14:tracePt t="39713" x="5075238" y="3978275"/>
          <p14:tracePt t="39776" x="5065713" y="3978275"/>
          <p14:tracePt t="39780" x="5057775" y="4011613"/>
          <p14:tracePt t="39798" x="5057775" y="4029075"/>
          <p14:tracePt t="39872" x="5057775" y="4021138"/>
          <p14:tracePt t="39880" x="5057775" y="4011613"/>
          <p14:tracePt t="40400" x="5065713" y="4011613"/>
          <p14:tracePt t="40401" x="5075238" y="4011613"/>
          <p14:tracePt t="40417" x="5092700" y="4011613"/>
          <p14:tracePt t="40434" x="5100638" y="4011613"/>
          <p14:tracePt t="40450" x="5108575" y="4011613"/>
          <p14:tracePt t="40467" x="5126038" y="4011613"/>
          <p14:tracePt t="40484" x="5135563" y="4011613"/>
          <p14:tracePt t="40501" x="5143500" y="4011613"/>
          <p14:tracePt t="40517" x="5160963" y="4011613"/>
          <p14:tracePt t="40534" x="5186363" y="4011613"/>
          <p14:tracePt t="40551" x="5229225" y="4021138"/>
          <p14:tracePt t="40551" x="5254625" y="4021138"/>
          <p14:tracePt t="40568" x="5332413" y="4021138"/>
          <p14:tracePt t="40584" x="5408613" y="4021138"/>
          <p14:tracePt t="40601" x="5511800" y="4021138"/>
          <p14:tracePt t="40618" x="5607050" y="4003675"/>
          <p14:tracePt t="40635" x="5708650" y="3986213"/>
          <p14:tracePt t="40651" x="5821363" y="3978275"/>
          <p14:tracePt t="40668" x="5957888" y="3978275"/>
          <p14:tracePt t="40685" x="6078538" y="3978275"/>
          <p14:tracePt t="40702" x="6257925" y="4003675"/>
          <p14:tracePt t="40719" x="6437313" y="4037013"/>
          <p14:tracePt t="40735" x="6772275" y="4054475"/>
          <p14:tracePt t="40752" x="7021513" y="4054475"/>
          <p14:tracePt t="40769" x="7337425" y="4011613"/>
          <p14:tracePt t="40786" x="7551738" y="3968750"/>
          <p14:tracePt t="40803" x="7715250" y="3935413"/>
          <p14:tracePt t="40819" x="7783513" y="3925888"/>
          <p14:tracePt t="40836" x="7793038" y="3925888"/>
          <p14:tracePt t="40912" x="7800975" y="3925888"/>
          <p14:tracePt t="40919" x="7886700" y="3908425"/>
          <p14:tracePt t="40938" x="7964488" y="3908425"/>
          <p14:tracePt t="40953" x="7997825" y="3900488"/>
          <p14:tracePt t="41024" x="7989888" y="3900488"/>
          <p14:tracePt t="41039" x="7980363" y="3900488"/>
          <p14:tracePt t="41144" x="7980363" y="3908425"/>
          <p14:tracePt t="41152" x="7964488" y="3908425"/>
          <p14:tracePt t="41171" x="7954963" y="3917950"/>
          <p14:tracePt t="41208" x="7947025" y="3917950"/>
          <p14:tracePt t="41209" x="7937500" y="3917950"/>
          <p14:tracePt t="41221" x="7929563" y="3925888"/>
          <p14:tracePt t="41238" x="7912100" y="3935413"/>
          <p14:tracePt t="41254" x="7886700" y="3951288"/>
          <p14:tracePt t="41254" x="7861300" y="3951288"/>
          <p14:tracePt t="41272" x="7775575" y="3986213"/>
          <p14:tracePt t="41288" x="7612063" y="4029075"/>
          <p14:tracePt t="41305" x="7432675" y="4071938"/>
          <p14:tracePt t="41322" x="7158038" y="4106863"/>
          <p14:tracePt t="41338" x="6900863" y="4132263"/>
          <p14:tracePt t="41355" x="6532563" y="4149725"/>
          <p14:tracePt t="41372" x="6275388" y="4149725"/>
          <p14:tracePt t="41389" x="5992813" y="4157663"/>
          <p14:tracePt t="41405" x="5778500" y="4157663"/>
          <p14:tracePt t="41422" x="5511800" y="4157663"/>
          <p14:tracePt t="41439" x="5151438" y="4140200"/>
          <p14:tracePt t="41456" x="4878388" y="4140200"/>
          <p14:tracePt t="41472" x="4672013" y="4140200"/>
          <p14:tracePt t="41489" x="4492625" y="4132263"/>
          <p14:tracePt t="41506" x="4397375" y="4132263"/>
          <p14:tracePt t="41523" x="4364038" y="4132263"/>
          <p14:tracePt t="41539" x="4337050" y="4132263"/>
          <p14:tracePt t="41556" x="4311650" y="4132263"/>
          <p14:tracePt t="41573" x="4217988" y="4132263"/>
          <p14:tracePt t="41590" x="4079875" y="4132263"/>
          <p14:tracePt t="41606" x="3960813" y="4132263"/>
          <p14:tracePt t="41623" x="3736975" y="4132263"/>
          <p14:tracePt t="41640" x="3592513" y="4122738"/>
          <p14:tracePt t="41657" x="3540125" y="4114800"/>
          <p14:tracePt t="41674" x="3522663" y="4106863"/>
          <p14:tracePt t="41720" x="3514725" y="4106863"/>
          <p14:tracePt t="41728" x="3463925" y="4106863"/>
          <p14:tracePt t="41741" x="3282950" y="4122738"/>
          <p14:tracePt t="41757" x="3103563" y="4157663"/>
          <p14:tracePt t="41774" x="2932113" y="4165600"/>
          <p14:tracePt t="41791" x="2889250" y="4157663"/>
          <p14:tracePt t="41808" x="2914650" y="4132263"/>
          <p14:tracePt t="41825" x="2982913" y="4079875"/>
          <p14:tracePt t="41841" x="3035300" y="4029075"/>
          <p14:tracePt t="41858" x="3068638" y="3994150"/>
          <p14:tracePt t="41875" x="3094038" y="3951288"/>
          <p14:tracePt t="41891" x="3121025" y="3935413"/>
          <p14:tracePt t="41908" x="3121025" y="3925888"/>
          <p14:tracePt t="41925" x="3121025" y="3935413"/>
          <p14:tracePt t="41942" x="3121025" y="3951288"/>
          <p14:tracePt t="41958" x="3121025" y="3978275"/>
          <p14:tracePt t="42016" x="3128963" y="3978275"/>
          <p14:tracePt t="42023" x="3154363" y="3978275"/>
          <p14:tracePt t="42042" x="3163888" y="3968750"/>
          <p14:tracePt t="42059" x="3171825" y="3968750"/>
          <p14:tracePt t="42128" x="3171825" y="3978275"/>
          <p14:tracePt t="42136" x="3179763" y="3986213"/>
          <p14:tracePt t="42144" x="3189288" y="4011613"/>
          <p14:tracePt t="42160" x="3206750" y="4021138"/>
          <p14:tracePt t="42177" x="3232150" y="4021138"/>
          <p14:tracePt t="42193" x="3265488" y="4021138"/>
          <p14:tracePt t="42210" x="3308350" y="4021138"/>
          <p14:tracePt t="42227" x="3360738" y="4021138"/>
          <p14:tracePt t="42243" x="3429000" y="4029075"/>
          <p14:tracePt t="42260" x="3514725" y="4046538"/>
          <p14:tracePt t="42277" x="3625850" y="4106863"/>
          <p14:tracePt t="42294" x="3746500" y="4157663"/>
          <p14:tracePt t="42310" x="3822700" y="4200525"/>
          <p14:tracePt t="42327" x="3892550" y="4225925"/>
          <p14:tracePt t="42344" x="3908425" y="4225925"/>
          <p14:tracePt t="42361" x="3960813" y="4225925"/>
          <p14:tracePt t="42378" x="4046538" y="4192588"/>
          <p14:tracePt t="42394" x="4122738" y="4165600"/>
          <p14:tracePt t="42411" x="4175125" y="4157663"/>
          <p14:tracePt t="42428" x="4251325" y="4157663"/>
          <p14:tracePt t="42444" x="4294188" y="4157663"/>
          <p14:tracePt t="42461" x="4321175" y="4157663"/>
          <p14:tracePt t="42478" x="4329113" y="4140200"/>
          <p14:tracePt t="42494" x="4337050" y="4132263"/>
          <p14:tracePt t="42512" x="4364038" y="4097338"/>
          <p14:tracePt t="42528" x="4389438" y="4071938"/>
          <p14:tracePt t="42545" x="4406900" y="4037013"/>
          <p14:tracePt t="42562" x="4406900" y="4011613"/>
          <p14:tracePt t="42578" x="4406900" y="3986213"/>
          <p14:tracePt t="42595" x="4406900" y="3951288"/>
          <p14:tracePt t="42612" x="4397375" y="3908425"/>
          <p14:tracePt t="42629" x="4397375" y="3875088"/>
          <p14:tracePt t="42645" x="4397375" y="3832225"/>
          <p14:tracePt t="42662" x="4389438" y="3771900"/>
          <p14:tracePt t="42679" x="4371975" y="3686175"/>
          <p14:tracePt t="42696" x="4354513" y="3651250"/>
          <p14:tracePt t="42712" x="4321175" y="3625850"/>
          <p14:tracePt t="42729" x="4268788" y="3592513"/>
          <p14:tracePt t="42746" x="4225925" y="3582988"/>
          <p14:tracePt t="42763" x="4165600" y="3557588"/>
          <p14:tracePt t="42779" x="4114800" y="3549650"/>
          <p14:tracePt t="42796" x="4064000" y="3540125"/>
          <p14:tracePt t="42813" x="3994150" y="3532188"/>
          <p14:tracePt t="42830" x="3900488" y="3532188"/>
          <p14:tracePt t="42846" x="3771900" y="3549650"/>
          <p14:tracePt t="42846" x="3703638" y="3575050"/>
          <p14:tracePt t="42864" x="3532188" y="3643313"/>
          <p14:tracePt t="42880" x="3394075" y="3729038"/>
          <p14:tracePt t="42897" x="3325813" y="3814763"/>
          <p14:tracePt t="42913" x="3308350" y="3900488"/>
          <p14:tracePt t="42930" x="3325813" y="3935413"/>
          <p14:tracePt t="42947" x="3378200" y="3943350"/>
          <p14:tracePt t="42964" x="3421063" y="3943350"/>
          <p14:tracePt t="42981" x="3479800" y="3943350"/>
          <p14:tracePt t="42997" x="3557588" y="3951288"/>
          <p14:tracePt t="43014" x="3617913" y="3978275"/>
          <p14:tracePt t="43031" x="3668713" y="4011613"/>
          <p14:tracePt t="43048" x="3686175" y="4029075"/>
          <p14:tracePt t="43064" x="3694113" y="4054475"/>
          <p14:tracePt t="43081" x="3694113" y="4064000"/>
          <p14:tracePt t="43098" x="3694113" y="4071938"/>
          <p14:tracePt t="43136" x="3703638" y="4071938"/>
          <p14:tracePt t="43140" x="3711575" y="4071938"/>
          <p14:tracePt t="43148" x="3746500" y="4064000"/>
          <p14:tracePt t="43165" x="3797300" y="4064000"/>
          <p14:tracePt t="43182" x="3857625" y="4064000"/>
          <p14:tracePt t="43198" x="3951288" y="4071938"/>
          <p14:tracePt t="43215" x="4132263" y="4079875"/>
          <p14:tracePt t="43232" x="4217988" y="4079875"/>
          <p14:tracePt t="43249" x="4243388" y="4071938"/>
          <p14:tracePt t="43265" x="4251325" y="4064000"/>
          <p14:tracePt t="43984" x="4243388" y="4071938"/>
          <p14:tracePt t="43992" x="4243388" y="4079875"/>
          <p14:tracePt t="44003" x="4225925" y="4089400"/>
          <p14:tracePt t="44020" x="4175125" y="4122738"/>
          <p14:tracePt t="44036" x="4097338" y="4175125"/>
          <p14:tracePt t="44053" x="3986213" y="4251325"/>
          <p14:tracePt t="44070" x="3849688" y="4346575"/>
          <p14:tracePt t="44086" x="3721100" y="4440238"/>
          <p14:tracePt t="44086" x="3643313" y="4475163"/>
          <p14:tracePt t="44104" x="3421063" y="4568825"/>
          <p14:tracePt t="44120" x="3222625" y="4611688"/>
          <p14:tracePt t="44137" x="2914650" y="4654550"/>
          <p14:tracePt t="44153" x="2571750" y="4714875"/>
          <p14:tracePt t="44171" x="2349500" y="4749800"/>
          <p14:tracePt t="44187" x="2117725" y="4775200"/>
          <p14:tracePt t="44204" x="1878013" y="4818063"/>
          <p14:tracePt t="44221" x="1679575" y="4835525"/>
          <p14:tracePt t="44238" x="1492250" y="4843463"/>
          <p14:tracePt t="44254" x="1293813" y="4843463"/>
          <p14:tracePt t="44271" x="1071563" y="4835525"/>
          <p14:tracePt t="44288" x="968375" y="4800600"/>
          <p14:tracePt t="44304" x="865188" y="4775200"/>
          <p14:tracePt t="44321" x="796925" y="4740275"/>
          <p14:tracePt t="44338" x="754063" y="4722813"/>
          <p14:tracePt t="44355" x="736600" y="4714875"/>
          <p14:tracePt t="44372" x="728663" y="4714875"/>
          <p14:tracePt t="44388" x="703263" y="4697413"/>
          <p14:tracePt t="44405" x="668338" y="4689475"/>
          <p14:tracePt t="44422" x="625475" y="4679950"/>
          <p14:tracePt t="44438" x="600075" y="4672013"/>
          <p14:tracePt t="44455" x="592138" y="4664075"/>
          <p14:tracePt t="44568" x="600075" y="4664075"/>
          <p14:tracePt t="44576" x="635000" y="4664075"/>
          <p14:tracePt t="44590" x="677863" y="4664075"/>
          <p14:tracePt t="44606" x="720725" y="4664075"/>
          <p14:tracePt t="44606" x="736600" y="4654550"/>
          <p14:tracePt t="44624" x="806450" y="4629150"/>
          <p14:tracePt t="44640" x="942975" y="4586288"/>
          <p14:tracePt t="44657" x="1106488" y="4568825"/>
          <p14:tracePt t="44674" x="1336675" y="4551363"/>
          <p14:tracePt t="44690" x="1550988" y="4543425"/>
          <p14:tracePt t="44707" x="1749425" y="4535488"/>
          <p14:tracePt t="44724" x="1893888" y="4508500"/>
          <p14:tracePt t="44741" x="1954213" y="4492625"/>
          <p14:tracePt t="44757" x="1963738" y="4483100"/>
          <p14:tracePt t="44774" x="1963738" y="4475163"/>
          <p14:tracePt t="46631" x="1971675" y="4475163"/>
          <p14:tracePt t="46656" x="1979613" y="4475163"/>
          <p14:tracePt t="46880" x="1989138" y="4475163"/>
          <p14:tracePt t="46881" x="1989138" y="4465638"/>
          <p14:tracePt t="46902" x="1997075" y="4465638"/>
          <p14:tracePt t="46902" x="2006600" y="4465638"/>
          <p14:tracePt t="46919" x="2006600" y="4457700"/>
          <p14:tracePt t="46935" x="2032000" y="4457700"/>
          <p14:tracePt t="46952" x="2049463" y="4449763"/>
          <p14:tracePt t="46969" x="2074863" y="4440238"/>
          <p14:tracePt t="46986" x="2100263" y="4432300"/>
          <p14:tracePt t="47002" x="2125663" y="4422775"/>
          <p14:tracePt t="47019" x="2143125" y="4414838"/>
          <p14:tracePt t="47036" x="2168525" y="4406900"/>
          <p14:tracePt t="47053" x="2203450" y="4406900"/>
          <p14:tracePt t="47070" x="2279650" y="4422775"/>
          <p14:tracePt t="47086" x="2443163" y="4492625"/>
          <p14:tracePt t="47086" x="2546350" y="4535488"/>
          <p14:tracePt t="47103" x="2828925" y="4637088"/>
          <p14:tracePt t="47120" x="3078163" y="4740275"/>
          <p14:tracePt t="47137" x="3171825" y="4783138"/>
          <p14:tracePt t="47153" x="3214688" y="4808538"/>
          <p14:tracePt t="47170" x="3257550" y="4851400"/>
          <p14:tracePt t="47187" x="3317875" y="4911725"/>
          <p14:tracePt t="47204" x="3421063" y="5006975"/>
          <p14:tracePt t="47220" x="3582988" y="5126038"/>
          <p14:tracePt t="47237" x="3686175" y="5194300"/>
          <p14:tracePt t="47254" x="3771900" y="5246688"/>
          <p14:tracePt t="47271" x="3797300" y="5264150"/>
          <p14:tracePt t="47423" x="3789363" y="5264150"/>
          <p14:tracePt t="47436" x="3779838" y="5264150"/>
          <p14:tracePt t="47455" x="3771900" y="5264150"/>
          <p14:tracePt t="47472" x="3763963" y="5254625"/>
          <p14:tracePt t="47488" x="3736975" y="5246688"/>
          <p14:tracePt t="47505" x="3703638" y="5246688"/>
          <p14:tracePt t="47522" x="3643313" y="5272088"/>
          <p14:tracePt t="47538" x="3565525" y="5289550"/>
          <p14:tracePt t="47555" x="3506788" y="5314950"/>
          <p14:tracePt t="47572" x="3454400" y="5340350"/>
          <p14:tracePt t="47589" x="3394075" y="5375275"/>
          <p14:tracePt t="47606" x="3335338" y="5392738"/>
          <p14:tracePt t="47623" x="3232150" y="5418138"/>
          <p14:tracePt t="47639" x="3146425" y="5418138"/>
          <p14:tracePt t="47656" x="3051175" y="5435600"/>
          <p14:tracePt t="47673" x="2982913" y="5443538"/>
          <p14:tracePt t="47689" x="2957513" y="5461000"/>
          <p14:tracePt t="47706" x="2940050" y="5461000"/>
          <p14:tracePt t="47723" x="2914650" y="5478463"/>
          <p14:tracePt t="47740" x="2863850" y="5494338"/>
          <p14:tracePt t="47756" x="2811463" y="5511800"/>
          <p14:tracePt t="47773" x="2760663" y="5529263"/>
          <p14:tracePt t="47790" x="2692400" y="5546725"/>
          <p14:tracePt t="47807" x="2632075" y="5554663"/>
          <p14:tracePt t="47824" x="2597150" y="5572125"/>
          <p14:tracePt t="47840" x="2528888" y="5597525"/>
          <p14:tracePt t="47857" x="2365375" y="5607050"/>
          <p14:tracePt t="47874" x="2160588" y="5607050"/>
          <p14:tracePt t="47890" x="2014538" y="5607050"/>
          <p14:tracePt t="47908" x="1878013" y="5597525"/>
          <p14:tracePt t="47924" x="1792288" y="5564188"/>
          <p14:tracePt t="47941" x="1757363" y="5537200"/>
          <p14:tracePt t="47957" x="1749425" y="5521325"/>
          <p14:tracePt t="47974" x="1749425" y="5511800"/>
          <p14:tracePt t="48031" x="1739900" y="5511800"/>
          <p14:tracePt t="48049" x="1731963" y="5511800"/>
          <p14:tracePt t="48059" x="1722438" y="5511800"/>
          <p14:tracePt t="48103" x="1722438" y="5503863"/>
          <p14:tracePt t="48112" x="1722438" y="5494338"/>
          <p14:tracePt t="48125" x="1731963" y="5478463"/>
          <p14:tracePt t="48142" x="1731963" y="5468938"/>
          <p14:tracePt t="48159" x="1731963" y="5461000"/>
          <p14:tracePt t="48223" x="1739900" y="5461000"/>
          <p14:tracePt t="48278" x="1749425" y="5461000"/>
          <p14:tracePt t="48511" x="1731963" y="5461000"/>
          <p14:tracePt t="48519" x="1697038" y="5461000"/>
          <p14:tracePt t="48527" x="1603375" y="5443538"/>
          <p14:tracePt t="48544" x="1550988" y="5435600"/>
          <p14:tracePt t="48561" x="1517650" y="5426075"/>
          <p14:tracePt t="48578" x="1517650" y="5418138"/>
          <p14:tracePt t="48663" x="1508125" y="5418138"/>
          <p14:tracePt t="48735" x="1500188" y="5418138"/>
          <p14:tracePt t="48799" x="1508125" y="5418138"/>
          <p14:tracePt t="48807" x="1508125" y="5408613"/>
          <p14:tracePt t="48821" x="1508125" y="5400675"/>
          <p14:tracePt t="48829" x="1517650" y="5400675"/>
          <p14:tracePt t="48846" x="1543050" y="5400675"/>
          <p14:tracePt t="48863" x="1593850" y="5392738"/>
          <p14:tracePt t="48880" x="1620838" y="5392738"/>
          <p14:tracePt t="48896" x="1654175" y="5383213"/>
          <p14:tracePt t="48912" x="1679575" y="5383213"/>
          <p14:tracePt t="48930" x="1697038" y="5383213"/>
          <p14:tracePt t="48946" x="1714500" y="5383213"/>
          <p14:tracePt t="48963" x="1731963" y="5383213"/>
          <p14:tracePt t="48980" x="1757363" y="5383213"/>
          <p14:tracePt t="48996" x="1825625" y="5392738"/>
          <p14:tracePt t="49013" x="1885950" y="5400675"/>
          <p14:tracePt t="49030" x="1946275" y="5418138"/>
          <p14:tracePt t="49047" x="2006600" y="5418138"/>
          <p14:tracePt t="49063" x="2039938" y="5418138"/>
          <p14:tracePt t="49080" x="2065338" y="5418138"/>
          <p14:tracePt t="49097" x="2100263" y="5408613"/>
          <p14:tracePt t="49114" x="2125663" y="5408613"/>
          <p14:tracePt t="49131" x="2178050" y="5408613"/>
          <p14:tracePt t="49147" x="2246313" y="5418138"/>
          <p14:tracePt t="49164" x="2332038" y="5418138"/>
          <p14:tracePt t="49181" x="2408238" y="5418138"/>
          <p14:tracePt t="49197" x="2478088" y="5418138"/>
          <p14:tracePt t="49214" x="2520950" y="5408613"/>
          <p14:tracePt t="49231" x="2579688" y="5400675"/>
          <p14:tracePt t="49248" x="2614613" y="5392738"/>
          <p14:tracePt t="49264" x="2665413" y="5383213"/>
          <p14:tracePt t="49281" x="2725738" y="5383213"/>
          <p14:tracePt t="49298" x="2811463" y="5375275"/>
          <p14:tracePt t="49315" x="2897188" y="5357813"/>
          <p14:tracePt t="49332" x="3000375" y="5340350"/>
          <p14:tracePt t="49348" x="3086100" y="5322888"/>
          <p14:tracePt t="49365" x="3163888" y="5297488"/>
          <p14:tracePt t="49382" x="3240088" y="5272088"/>
          <p14:tracePt t="49399" x="3403600" y="5229225"/>
          <p14:tracePt t="49415" x="3471863" y="5203825"/>
          <p14:tracePt t="49433" x="3532188" y="5178425"/>
          <p14:tracePt t="49449" x="3575050" y="5168900"/>
          <p14:tracePt t="49466" x="3600450" y="5160963"/>
          <p14:tracePt t="49482" x="3608388" y="5143500"/>
          <p14:tracePt t="49519" x="3617913" y="5143500"/>
          <p14:tracePt t="49520" x="3617913" y="5135563"/>
          <p14:tracePt t="49533" x="3635375" y="5135563"/>
          <p14:tracePt t="49549" x="3651250" y="5126038"/>
          <p14:tracePt t="49566" x="3678238" y="5118100"/>
          <p14:tracePt t="49583" x="3721100" y="5100638"/>
          <p14:tracePt t="49600" x="3746500" y="5092700"/>
          <p14:tracePt t="49616" x="3763963" y="5092700"/>
          <p14:tracePt t="49633" x="3771900" y="5083175"/>
          <p14:tracePt t="49650" x="3779838" y="5065713"/>
          <p14:tracePt t="49667" x="3789363" y="5057775"/>
          <p14:tracePt t="49684" x="3797300" y="5057775"/>
          <p14:tracePt t="49700" x="3797300" y="5049838"/>
          <p14:tracePt t="49823" x="3806825" y="5049838"/>
          <p14:tracePt t="49991" x="3814763" y="5049838"/>
          <p14:tracePt t="50000" x="3822700" y="5040313"/>
          <p14:tracePt t="50055" x="3822700" y="5032375"/>
          <p14:tracePt t="50335" x="3832225" y="5032375"/>
          <p14:tracePt t="50351" x="3892550" y="5057775"/>
          <p14:tracePt t="50371" x="4011613" y="5135563"/>
          <p14:tracePt t="50388" x="4149725" y="5203825"/>
          <p14:tracePt t="50404" x="4294188" y="5289550"/>
          <p14:tracePt t="50421" x="4432300" y="5357813"/>
          <p14:tracePt t="50438" x="4483100" y="5375275"/>
          <p14:tracePt t="50575" x="4475163" y="5375275"/>
          <p14:tracePt t="50591" x="4465638" y="5365750"/>
          <p14:tracePt t="50608" x="4449763" y="5365750"/>
          <p14:tracePt t="50610" x="4440238" y="5357813"/>
          <p14:tracePt t="50622" x="4422775" y="5349875"/>
          <p14:tracePt t="50639" x="4389438" y="5349875"/>
          <p14:tracePt t="50656" x="4364038" y="5349875"/>
          <p14:tracePt t="50672" x="4354513" y="5349875"/>
          <p14:tracePt t="50743" x="4354513" y="5340350"/>
          <p14:tracePt t="50888" x="4354513" y="5349875"/>
          <p14:tracePt t="50912" x="4364038" y="5349875"/>
          <p14:tracePt t="50913" x="4364038" y="5357813"/>
          <p14:tracePt t="50944" x="4371975" y="5357813"/>
          <p14:tracePt t="50945" x="4379913" y="5365750"/>
          <p14:tracePt t="50957" x="4389438" y="5365750"/>
          <p14:tracePt t="50974" x="4414838" y="5365750"/>
          <p14:tracePt t="50991" x="4475163" y="5375275"/>
          <p14:tracePt t="51008" x="4518025" y="5375275"/>
          <p14:tracePt t="51024" x="4568825" y="5383213"/>
          <p14:tracePt t="51041" x="4621213" y="5383213"/>
          <p14:tracePt t="51058" x="4697413" y="5400675"/>
          <p14:tracePt t="51074" x="4775200" y="5418138"/>
          <p14:tracePt t="51091" x="4843463" y="5443538"/>
          <p14:tracePt t="51108" x="4894263" y="5461000"/>
          <p14:tracePt t="51125" x="4964113" y="5468938"/>
          <p14:tracePt t="51141" x="5006975" y="5468938"/>
          <p14:tracePt t="51158" x="5057775" y="5468938"/>
          <p14:tracePt t="51175" x="5118100" y="5468938"/>
          <p14:tracePt t="51192" x="5151438" y="5468938"/>
          <p14:tracePt t="51208" x="5168900" y="5468938"/>
          <p14:tracePt t="51225" x="5186363" y="5468938"/>
          <p14:tracePt t="51242" x="5203825" y="5468938"/>
          <p14:tracePt t="51259" x="5229225" y="5468938"/>
          <p14:tracePt t="51275" x="5264150" y="5468938"/>
          <p14:tracePt t="51292" x="5314950" y="5468938"/>
          <p14:tracePt t="51309" x="5365750" y="5468938"/>
          <p14:tracePt t="51326" x="5426075" y="5468938"/>
          <p14:tracePt t="51343" x="5494338" y="5468938"/>
          <p14:tracePt t="51359" x="5511800" y="5461000"/>
          <p14:tracePt t="51376" x="5529263" y="5461000"/>
          <p14:tracePt t="51393" x="5554663" y="5461000"/>
          <p14:tracePt t="51410" x="5580063" y="5461000"/>
          <p14:tracePt t="51426" x="5614988" y="5461000"/>
          <p14:tracePt t="51443" x="5640388" y="5461000"/>
          <p14:tracePt t="51461" x="5675313" y="5461000"/>
          <p14:tracePt t="51477" x="5708650" y="5468938"/>
          <p14:tracePt t="51493" x="5751513" y="5468938"/>
          <p14:tracePt t="51510" x="5768975" y="5468938"/>
          <p14:tracePt t="51527" x="5803900" y="5468938"/>
          <p14:tracePt t="51544" x="5837238" y="5478463"/>
          <p14:tracePt t="51560" x="5872163" y="5486400"/>
          <p14:tracePt t="51577" x="5897563" y="5494338"/>
          <p14:tracePt t="51594" x="5940425" y="5494338"/>
          <p14:tracePt t="51611" x="5965825" y="5494338"/>
          <p14:tracePt t="51627" x="6000750" y="5494338"/>
          <p14:tracePt t="51644" x="6026150" y="5494338"/>
          <p14:tracePt t="51661" x="6061075" y="5494338"/>
          <p14:tracePt t="51678" x="6078538" y="5486400"/>
          <p14:tracePt t="51694" x="6111875" y="5478463"/>
          <p14:tracePt t="51711" x="6129338" y="5478463"/>
          <p14:tracePt t="51728" x="6146800" y="5478463"/>
          <p14:tracePt t="51745" x="6154738" y="5478463"/>
          <p14:tracePt t="51762" x="6172200" y="5468938"/>
          <p14:tracePt t="51778" x="6189663" y="5461000"/>
          <p14:tracePt t="51795" x="6223000" y="5451475"/>
          <p14:tracePt t="51811" x="6249988" y="5443538"/>
          <p14:tracePt t="51829" x="6265863" y="5435600"/>
          <p14:tracePt t="51983" x="6257925" y="5435600"/>
          <p14:tracePt t="51999" x="6249988" y="5435600"/>
          <p14:tracePt t="52016" x="6232525" y="5435600"/>
          <p14:tracePt t="52016" x="6215063" y="5435600"/>
          <p14:tracePt t="52029" x="6172200" y="5443538"/>
          <p14:tracePt t="52046" x="6094413" y="5451475"/>
          <p14:tracePt t="52063" x="6051550" y="5461000"/>
          <p14:tracePt t="52080" x="6026150" y="5461000"/>
          <p14:tracePt t="52096" x="6008688" y="5461000"/>
          <p14:tracePt t="52113" x="5992813" y="5461000"/>
          <p14:tracePt t="52130" x="5957888" y="5461000"/>
          <p14:tracePt t="52147" x="5889625" y="5461000"/>
          <p14:tracePt t="52163" x="5794375" y="5468938"/>
          <p14:tracePt t="52181" x="5657850" y="5468938"/>
          <p14:tracePt t="52197" x="5521325" y="5478463"/>
          <p14:tracePt t="52214" x="5418138" y="5486400"/>
          <p14:tracePt t="52230" x="5297488" y="5486400"/>
          <p14:tracePt t="52248" x="5272088" y="5486400"/>
          <p14:tracePt t="52264" x="5264150" y="5486400"/>
          <p14:tracePt t="52281" x="5254625" y="5486400"/>
          <p14:tracePt t="52297" x="5229225" y="5486400"/>
          <p14:tracePt t="52314" x="5178425" y="5486400"/>
          <p14:tracePt t="52331" x="5075238" y="5494338"/>
          <p14:tracePt t="52348" x="4929188" y="5494338"/>
          <p14:tracePt t="52365" x="4800600" y="5494338"/>
          <p14:tracePt t="52381" x="4706938" y="5494338"/>
          <p14:tracePt t="52398" x="4689475" y="5494338"/>
          <p14:tracePt t="52439" x="4689475" y="5486400"/>
          <p14:tracePt t="52591" x="4697413" y="5478463"/>
          <p14:tracePt t="52607" x="4714875" y="5468938"/>
          <p14:tracePt t="52615" x="4740275" y="5451475"/>
          <p14:tracePt t="52633" x="4775200" y="5435600"/>
          <p14:tracePt t="52649" x="4808538" y="5426075"/>
          <p14:tracePt t="52666" x="4903788" y="5418138"/>
          <p14:tracePt t="52683" x="5049838" y="5408613"/>
          <p14:tracePt t="52700" x="5254625" y="5426075"/>
          <p14:tracePt t="52717" x="5443538" y="5451475"/>
          <p14:tracePt t="52733" x="5580063" y="5451475"/>
          <p14:tracePt t="52750" x="5675313" y="5451475"/>
          <p14:tracePt t="52767" x="5726113" y="5451475"/>
          <p14:tracePt t="52784" x="5743575" y="5443538"/>
          <p14:tracePt t="52903" x="5751513" y="5443538"/>
          <p14:tracePt t="53167" x="5743575" y="5443538"/>
          <p14:tracePt t="53168" x="5735638" y="5443538"/>
          <p14:tracePt t="53186" x="5726113" y="5443538"/>
          <p14:tracePt t="53203" x="5718175" y="5443538"/>
          <p14:tracePt t="53219" x="5700713" y="5443538"/>
          <p14:tracePt t="53255" x="5692775" y="5443538"/>
          <p14:tracePt t="53271" x="5683250" y="5443538"/>
          <p14:tracePt t="53272" x="5675313" y="5443538"/>
          <p14:tracePt t="53286" x="5657850" y="5451475"/>
          <p14:tracePt t="53304" x="5632450" y="5451475"/>
          <p14:tracePt t="53320" x="5614988" y="5451475"/>
          <p14:tracePt t="53337" x="5580063" y="5451475"/>
          <p14:tracePt t="53354" x="5546725" y="5451475"/>
          <p14:tracePt t="53370" x="5511800" y="5451475"/>
          <p14:tracePt t="53387" x="5461000" y="5461000"/>
          <p14:tracePt t="53404" x="5418138" y="5468938"/>
          <p14:tracePt t="53421" x="5357813" y="5478463"/>
          <p14:tracePt t="53437" x="5307013" y="5494338"/>
          <p14:tracePt t="53454" x="5237163" y="5511800"/>
          <p14:tracePt t="53470" x="5126038" y="5546725"/>
          <p14:tracePt t="53488" x="5040313" y="5580063"/>
          <p14:tracePt t="53504" x="4979988" y="5597525"/>
          <p14:tracePt t="53521" x="4929188" y="5607050"/>
          <p14:tracePt t="53538" x="4911725" y="5607050"/>
          <p14:tracePt t="53583" x="4903788" y="5607050"/>
          <p14:tracePt t="53599" x="4894263" y="5607050"/>
          <p14:tracePt t="53607" x="4860925" y="5607050"/>
          <p14:tracePt t="53622" x="4792663" y="5607050"/>
          <p14:tracePt t="53638" x="4603750" y="5607050"/>
          <p14:tracePt t="53638" x="4518025" y="5607050"/>
          <p14:tracePt t="53655" x="4379913" y="5614988"/>
          <p14:tracePt t="53672" x="4278313" y="5632450"/>
          <p14:tracePt t="53688" x="4225925" y="5640388"/>
          <p14:tracePt t="53879" x="4217988" y="5640388"/>
          <p14:tracePt t="53968" x="4217988" y="5649913"/>
          <p14:tracePt t="54112" x="4225925" y="5649913"/>
          <p14:tracePt t="54127" x="4235450" y="5649913"/>
          <p14:tracePt t="54141" x="4243388" y="5649913"/>
          <p14:tracePt t="54142" x="4260850" y="5649913"/>
          <p14:tracePt t="54158" x="4278313" y="5640388"/>
          <p14:tracePt t="54174" x="4337050" y="5614988"/>
          <p14:tracePt t="54191" x="4422775" y="5607050"/>
          <p14:tracePt t="54208" x="4551363" y="5607050"/>
          <p14:tracePt t="54225" x="4672013" y="5597525"/>
          <p14:tracePt t="54241" x="4808538" y="5564188"/>
          <p14:tracePt t="54258" x="4911725" y="5521325"/>
          <p14:tracePt t="54275" x="5049838" y="5468938"/>
          <p14:tracePt t="54292" x="5264150" y="5400675"/>
          <p14:tracePt t="54308" x="5521325" y="5349875"/>
          <p14:tracePt t="54325" x="5846763" y="5280025"/>
          <p14:tracePt t="54342" x="6026150" y="5246688"/>
          <p14:tracePt t="54359" x="6265863" y="5143500"/>
          <p14:tracePt t="54376" x="6386513" y="5057775"/>
          <p14:tracePt t="54392" x="6489700" y="4972050"/>
          <p14:tracePt t="54409" x="6557963" y="4911725"/>
          <p14:tracePt t="54426" x="6643688" y="4843463"/>
          <p14:tracePt t="54443" x="6678613" y="4800600"/>
          <p14:tracePt t="54459" x="6721475" y="4775200"/>
          <p14:tracePt t="54476" x="6737350" y="4749800"/>
          <p14:tracePt t="54493" x="6746875" y="4740275"/>
          <p14:tracePt t="54510" x="6746875" y="4732338"/>
          <p14:tracePt t="54639" x="6737350" y="4722813"/>
          <p14:tracePt t="54647" x="6721475" y="4714875"/>
          <p14:tracePt t="54661" x="6686550" y="4689475"/>
          <p14:tracePt t="54677" x="6669088" y="4672013"/>
          <p14:tracePt t="54694" x="6651625" y="4672013"/>
          <p14:tracePt t="54711" x="6626225" y="4689475"/>
          <p14:tracePt t="54728" x="6583363" y="4706938"/>
          <p14:tracePt t="54744" x="6540500" y="4740275"/>
          <p14:tracePt t="54761" x="6489700" y="4765675"/>
          <p14:tracePt t="54777" x="6429375" y="4800600"/>
          <p14:tracePt t="54795" x="6369050" y="4843463"/>
          <p14:tracePt t="54811" x="6292850" y="4903788"/>
          <p14:tracePt t="54828" x="6215063" y="4964113"/>
          <p14:tracePt t="54844" x="6137275" y="5032375"/>
          <p14:tracePt t="54862" x="6061075" y="5100638"/>
          <p14:tracePt t="54878" x="5932488" y="5168900"/>
          <p14:tracePt t="54895" x="5897563" y="5194300"/>
          <p14:tracePt t="54912" x="5872163" y="5194300"/>
          <p14:tracePt t="54929" x="5864225" y="5194300"/>
          <p14:tracePt t="55078" x="5872163" y="5194300"/>
          <p14:tracePt t="55080" x="5872163" y="5186363"/>
          <p14:tracePt t="55096" x="5889625" y="5178425"/>
          <p14:tracePt t="55113" x="5897563" y="5168900"/>
          <p14:tracePt t="55130" x="5907088" y="5160963"/>
          <p14:tracePt t="55167" x="5915025" y="5151438"/>
          <p14:tracePt t="55183" x="5915025" y="5143500"/>
          <p14:tracePt t="55199" x="5922963" y="5143500"/>
          <p14:tracePt t="55213" x="5922963" y="5135563"/>
          <p14:tracePt t="55214" x="5940425" y="5135563"/>
          <p14:tracePt t="55230" x="5957888" y="5118100"/>
          <p14:tracePt t="55230" x="5975350" y="5118100"/>
          <p14:tracePt t="55247" x="5983288" y="5108575"/>
          <p14:tracePt t="55264" x="5992813" y="5100638"/>
          <p14:tracePt t="55280" x="6000750" y="5100638"/>
          <p14:tracePt t="55297" x="6018213" y="5092700"/>
          <p14:tracePt t="55314" x="6026150" y="5083175"/>
          <p14:tracePt t="55331" x="6035675" y="5065713"/>
          <p14:tracePt t="55347" x="6051550" y="5065713"/>
          <p14:tracePt t="55364" x="6069013" y="5057775"/>
          <p14:tracePt t="55381" x="6078538" y="5057775"/>
          <p14:tracePt t="55398" x="6094413" y="5040313"/>
          <p14:tracePt t="55414" x="6121400" y="5032375"/>
          <p14:tracePt t="55431" x="6137275" y="5022850"/>
          <p14:tracePt t="55448" x="6154738" y="5006975"/>
          <p14:tracePt t="55465" x="6172200" y="4997450"/>
          <p14:tracePt t="55481" x="6180138" y="4989513"/>
          <p14:tracePt t="55527" x="6189663" y="4989513"/>
          <p14:tracePt t="55551" x="6197600" y="4989513"/>
          <p14:tracePt t="55567" x="6207125" y="4989513"/>
          <p14:tracePt t="55895" x="6215063" y="4989513"/>
          <p14:tracePt t="55903" x="6232525" y="4989513"/>
          <p14:tracePt t="55917" x="6249988" y="4989513"/>
          <p14:tracePt t="55934" x="6265863" y="4989513"/>
          <p14:tracePt t="55991" x="6275388" y="4989513"/>
          <p14:tracePt t="56031" x="6283325" y="4989513"/>
          <p14:tracePt t="56034" x="6292850" y="4989513"/>
          <p14:tracePt t="56051" x="6300788" y="4997450"/>
          <p14:tracePt t="56068" x="6318250" y="4997450"/>
          <p14:tracePt t="56085" x="6335713" y="4997450"/>
          <p14:tracePt t="56119" x="6343650" y="4997450"/>
          <p14:tracePt t="56288" x="6351588" y="4997450"/>
          <p14:tracePt t="56289" x="6361113" y="4997450"/>
          <p14:tracePt t="56303" x="6369050" y="4997450"/>
          <p14:tracePt t="56319" x="6378575" y="4997450"/>
          <p14:tracePt t="56336" x="6394450" y="4997450"/>
          <p14:tracePt t="56353" x="6472238" y="5006975"/>
          <p14:tracePt t="56370" x="6592888" y="5049838"/>
          <p14:tracePt t="56386" x="6711950" y="5065713"/>
          <p14:tracePt t="56403" x="6840538" y="5075238"/>
          <p14:tracePt t="56420" x="6918325" y="5075238"/>
          <p14:tracePt t="56436" x="6969125" y="5049838"/>
          <p14:tracePt t="56453" x="6986588" y="5040313"/>
          <p14:tracePt t="56470" x="6994525" y="5040313"/>
          <p14:tracePt t="56527" x="7004050" y="5040313"/>
          <p14:tracePt t="56537" x="7004050" y="5032375"/>
          <p14:tracePt t="56554" x="7011988" y="5032375"/>
          <p14:tracePt t="56570" x="7029450" y="5032375"/>
          <p14:tracePt t="56587" x="7054850" y="5014913"/>
          <p14:tracePt t="56604" x="7089775" y="4989513"/>
          <p14:tracePt t="56621" x="7115175" y="4979988"/>
          <p14:tracePt t="56637" x="7158038" y="4972050"/>
          <p14:tracePt t="56655" x="7192963" y="4972050"/>
          <p14:tracePt t="56671" x="7208838" y="4972050"/>
          <p14:tracePt t="56688" x="7218363" y="4972050"/>
          <p14:tracePt t="56735" x="7226300" y="4972050"/>
          <p14:tracePt t="56736" x="7235825" y="4972050"/>
          <p14:tracePt t="56839" x="7226300" y="4972050"/>
          <p14:tracePt t="56840" x="7218363" y="4979988"/>
          <p14:tracePt t="56856" x="7192963" y="4989513"/>
          <p14:tracePt t="56873" x="7150100" y="5006975"/>
          <p14:tracePt t="56889" x="7115175" y="5014913"/>
          <p14:tracePt t="56906" x="7064375" y="5014913"/>
          <p14:tracePt t="56922" x="7029450" y="5014913"/>
          <p14:tracePt t="56940" x="6978650" y="5022850"/>
          <p14:tracePt t="56956" x="6900863" y="5032375"/>
          <p14:tracePt t="56973" x="6832600" y="5040313"/>
          <p14:tracePt t="56989" x="6754813" y="5049838"/>
          <p14:tracePt t="57006" x="6678613" y="5049838"/>
          <p14:tracePt t="57023" x="6643688" y="5057775"/>
          <p14:tracePt t="57040" x="6635750" y="5057775"/>
          <p14:tracePt t="57057" x="6626225" y="5057775"/>
          <p14:tracePt t="57073" x="6608763" y="5065713"/>
          <p14:tracePt t="57090" x="6575425" y="5065713"/>
          <p14:tracePt t="57107" x="6523038" y="5065713"/>
          <p14:tracePt t="57124" x="6454775" y="5075238"/>
          <p14:tracePt t="57140" x="6394450" y="5083175"/>
          <p14:tracePt t="57158" x="6369050" y="5083175"/>
          <p14:tracePt t="57255" x="6361113" y="5083175"/>
          <p14:tracePt t="57263" x="6343650" y="5083175"/>
          <p14:tracePt t="57275" x="6300788" y="5092700"/>
          <p14:tracePt t="57291" x="6283325" y="5092700"/>
          <p14:tracePt t="57308" x="6265863" y="5092700"/>
          <p14:tracePt t="57351" x="6283325" y="5092700"/>
          <p14:tracePt t="57359" x="6300788" y="5049838"/>
          <p14:tracePt t="57376" x="6318250" y="5032375"/>
          <p14:tracePt t="57392" x="6318250" y="5014913"/>
          <p14:tracePt t="57409" x="6326188" y="5006975"/>
          <p14:tracePt t="57503" x="6318250" y="5006975"/>
          <p14:tracePt t="57559" x="6326188" y="5006975"/>
          <p14:tracePt t="57735" x="6335713" y="5006975"/>
          <p14:tracePt t="57751" x="6343650" y="5006975"/>
          <p14:tracePt t="57761" x="6351588" y="4997450"/>
          <p14:tracePt t="57777" x="6369050" y="4997450"/>
          <p14:tracePt t="57794" x="6386513" y="4997450"/>
          <p14:tracePt t="57811" x="6421438" y="4997450"/>
          <p14:tracePt t="57828" x="6472238" y="4997450"/>
          <p14:tracePt t="57844" x="6575425" y="4997450"/>
          <p14:tracePt t="57861" x="6643688" y="4997450"/>
          <p14:tracePt t="57878" x="6711950" y="4989513"/>
          <p14:tracePt t="57894" x="6764338" y="4979988"/>
          <p14:tracePt t="57911" x="6780213" y="4972050"/>
          <p14:tracePt t="57928" x="6797675" y="4972050"/>
          <p14:tracePt t="57975" x="6807200" y="4972050"/>
          <p14:tracePt t="57999" x="6815138" y="4972050"/>
          <p14:tracePt t="58007" x="6823075" y="4972050"/>
          <p14:tracePt t="58012" x="6832600" y="4972050"/>
          <p14:tracePt t="58028" x="6850063" y="4979988"/>
          <p14:tracePt t="58045" x="6858000" y="4979988"/>
          <p14:tracePt t="58062" x="6892925" y="4979988"/>
          <p14:tracePt t="58079" x="6918325" y="4979988"/>
          <p14:tracePt t="58095" x="6951663" y="4979988"/>
          <p14:tracePt t="58112" x="7021513" y="4979988"/>
          <p14:tracePt t="58129" x="7107238" y="5006975"/>
          <p14:tracePt t="58146" x="7235825" y="5022850"/>
          <p14:tracePt t="58162" x="7312025" y="5032375"/>
          <p14:tracePt t="58179" x="7364413" y="5032375"/>
          <p14:tracePt t="58196" x="7380288" y="5022850"/>
          <p14:tracePt t="58213" x="7389813" y="5022850"/>
          <p14:tracePt t="59303" x="7372350" y="5022850"/>
          <p14:tracePt t="59311" x="7337425" y="5040313"/>
          <p14:tracePt t="59319" x="7269163" y="5065713"/>
          <p14:tracePt t="59336" x="7132638" y="5108575"/>
          <p14:tracePt t="59352" x="6994525" y="5151438"/>
          <p14:tracePt t="59369" x="6840538" y="5194300"/>
          <p14:tracePt t="59386" x="6651625" y="5237163"/>
          <p14:tracePt t="59402" x="6464300" y="5272088"/>
          <p14:tracePt t="59419" x="6197600" y="5289550"/>
          <p14:tracePt t="59436" x="5992813" y="5289550"/>
          <p14:tracePt t="59453" x="5794375" y="5289550"/>
          <p14:tracePt t="59469" x="5692775" y="5280025"/>
          <p14:tracePt t="59486" x="5640388" y="5246688"/>
          <p14:tracePt t="59503" x="5640388" y="5229225"/>
          <p14:tracePt t="59520" x="5640388" y="5221288"/>
          <p14:tracePt t="59537" x="5640388" y="5203825"/>
          <p14:tracePt t="59575" x="5632450" y="5203825"/>
          <p14:tracePt t="59591" x="5622925" y="5194300"/>
          <p14:tracePt t="59592" x="5614988" y="5194300"/>
          <p14:tracePt t="59604" x="5597525" y="5194300"/>
          <p14:tracePt t="59620" x="5521325" y="5178425"/>
          <p14:tracePt t="59637" x="5435600" y="5151438"/>
          <p14:tracePt t="59654" x="5307013" y="5108575"/>
          <p14:tracePt t="59670" x="5264150" y="5075238"/>
          <p14:tracePt t="59688" x="5272088" y="5049838"/>
          <p14:tracePt t="59704" x="5307013" y="5014913"/>
          <p14:tracePt t="59721" x="5332413" y="4979988"/>
          <p14:tracePt t="59738" x="5383213" y="4937125"/>
          <p14:tracePt t="59754" x="5426075" y="4903788"/>
          <p14:tracePt t="59771" x="5451475" y="4894263"/>
          <p14:tracePt t="59788" x="5461000" y="4886325"/>
          <p14:tracePt t="59823" x="5468938" y="4886325"/>
          <p14:tracePt t="59823" x="5468938" y="4894263"/>
          <p14:tracePt t="59838" x="5468938" y="4903788"/>
          <p14:tracePt t="59855" x="5478463" y="4911725"/>
          <p14:tracePt t="59872" x="5486400" y="4911725"/>
          <p14:tracePt t="59999" x="5478463" y="4911725"/>
          <p14:tracePt t="60015" x="5478463" y="4921250"/>
          <p14:tracePt t="60303" x="5486400" y="4921250"/>
          <p14:tracePt t="60310" x="5503863" y="4921250"/>
          <p14:tracePt t="60324" x="5580063" y="4946650"/>
          <p14:tracePt t="60341" x="5692775" y="4989513"/>
          <p14:tracePt t="60358" x="5837238" y="5032375"/>
          <p14:tracePt t="60358" x="5897563" y="5040313"/>
          <p14:tracePt t="60375" x="5983288" y="5040313"/>
          <p14:tracePt t="60391" x="6018213" y="5040313"/>
          <p14:tracePt t="60409" x="6026150" y="5040313"/>
          <p14:tracePt t="60455" x="6035675" y="5040313"/>
          <p14:tracePt t="60463" x="6043613" y="5049838"/>
          <p14:tracePt t="60475" x="6078538" y="5049838"/>
          <p14:tracePt t="60492" x="6146800" y="5065713"/>
          <p14:tracePt t="60509" x="6257925" y="5092700"/>
          <p14:tracePt t="60525" x="6343650" y="5092700"/>
          <p14:tracePt t="60525" x="6369050" y="5092700"/>
          <p14:tracePt t="60543" x="6386513" y="5083175"/>
          <p14:tracePt t="60559" x="6394450" y="5075238"/>
          <p14:tracePt t="60576" x="6394450" y="5065713"/>
          <p14:tracePt t="60647" x="6386513" y="5065713"/>
          <p14:tracePt t="60735" x="6394450" y="5065713"/>
          <p14:tracePt t="60743" x="6403975" y="5049838"/>
          <p14:tracePt t="60847" x="6394450" y="5049838"/>
          <p14:tracePt t="60860" x="6394450" y="5057775"/>
          <p14:tracePt t="60879" x="6386513" y="5057775"/>
          <p14:tracePt t="61152" x="6394450" y="5057775"/>
          <p14:tracePt t="61168" x="6429375" y="5057775"/>
          <p14:tracePt t="61180" x="6489700" y="5057775"/>
          <p14:tracePt t="61197" x="6583363" y="5049838"/>
          <p14:tracePt t="61214" x="6686550" y="5014913"/>
          <p14:tracePt t="61230" x="6772275" y="4989513"/>
          <p14:tracePt t="61247" x="6926263" y="4964113"/>
          <p14:tracePt t="61264" x="7021513" y="4964113"/>
          <p14:tracePt t="61281" x="7150100" y="4964113"/>
          <p14:tracePt t="61297" x="7269163" y="4972050"/>
          <p14:tracePt t="61314" x="7389813" y="4979988"/>
          <p14:tracePt t="61331" x="7432675" y="4979988"/>
          <p14:tracePt t="61347" x="7440613" y="4979988"/>
          <p14:tracePt t="61464" x="7432675" y="4989513"/>
          <p14:tracePt t="61640" x="7423150" y="4989513"/>
          <p14:tracePt t="62920" x="7432675" y="4989513"/>
          <p14:tracePt t="63302" x="7432675" y="4997450"/>
          <p14:tracePt t="63336" x="7432675" y="5006975"/>
          <p14:tracePt t="63343" x="7415213" y="5022850"/>
          <p14:tracePt t="63358" x="7380288" y="5057775"/>
          <p14:tracePt t="63376" x="7354888" y="5083175"/>
          <p14:tracePt t="63392" x="7321550" y="5118100"/>
          <p14:tracePt t="63409" x="7269163" y="5160963"/>
          <p14:tracePt t="63425" x="7218363" y="5203825"/>
          <p14:tracePt t="63443" x="7123113" y="5280025"/>
          <p14:tracePt t="63459" x="7004050" y="5365750"/>
          <p14:tracePt t="63476" x="6840538" y="5443538"/>
          <p14:tracePt t="63492" x="6669088" y="5511800"/>
          <p14:tracePt t="63510" x="6464300" y="5589588"/>
          <p14:tracePt t="63526" x="6318250" y="5649913"/>
          <p14:tracePt t="63543" x="6137275" y="5726113"/>
          <p14:tracePt t="63560" x="6061075" y="5778500"/>
          <p14:tracePt t="63576" x="5957888" y="5829300"/>
          <p14:tracePt t="63593" x="5872163" y="5872163"/>
          <p14:tracePt t="63610" x="5778500" y="5897563"/>
          <p14:tracePt t="63628" x="5657850" y="5907088"/>
          <p14:tracePt t="63643" x="5478463" y="5907088"/>
          <p14:tracePt t="63660" x="5349875" y="5907088"/>
          <p14:tracePt t="63677" x="5246688" y="5915025"/>
          <p14:tracePt t="63693" x="5135563" y="5932488"/>
          <p14:tracePt t="63710" x="5075238" y="5940425"/>
          <p14:tracePt t="63727" x="5014913" y="5957888"/>
          <p14:tracePt t="63744" x="4972050" y="5957888"/>
          <p14:tracePt t="63761" x="4894263" y="5965825"/>
          <p14:tracePt t="63777" x="4800600" y="5983288"/>
          <p14:tracePt t="63794" x="4679950" y="5992813"/>
          <p14:tracePt t="63811" x="4568825" y="6008688"/>
          <p14:tracePt t="63828" x="4492625" y="6026150"/>
          <p14:tracePt t="63844" x="4397375" y="6051550"/>
          <p14:tracePt t="63861" x="4278313" y="6103938"/>
          <p14:tracePt t="63878" x="4122738" y="6146800"/>
          <p14:tracePt t="63895" x="3943350" y="6189663"/>
          <p14:tracePt t="63895" x="3832225" y="6207125"/>
          <p14:tracePt t="63911" x="3540125" y="6240463"/>
          <p14:tracePt t="63928" x="3308350" y="6265863"/>
          <p14:tracePt t="63945" x="3060700" y="6300788"/>
          <p14:tracePt t="63962" x="2889250" y="6318250"/>
          <p14:tracePt t="63978" x="2700338" y="6335713"/>
          <p14:tracePt t="63995" x="2563813" y="6351588"/>
          <p14:tracePt t="64012" x="2451100" y="6369050"/>
          <p14:tracePt t="64029" x="2314575" y="6394450"/>
          <p14:tracePt t="64045" x="2193925" y="6421438"/>
          <p14:tracePt t="64062" x="2074863" y="6437313"/>
          <p14:tracePt t="64079" x="1903413" y="6437313"/>
          <p14:tracePt t="64096" x="1765300" y="6429375"/>
          <p14:tracePt t="64113" x="1679575" y="6411913"/>
          <p14:tracePt t="64129" x="1636713" y="6386513"/>
          <p14:tracePt t="64146" x="1628775" y="6378575"/>
          <p14:tracePt t="64162" x="1620838" y="6369050"/>
          <p14:tracePt t="64180" x="1611313" y="6361113"/>
          <p14:tracePt t="64196" x="1611313" y="6351588"/>
          <p14:tracePt t="64213" x="1603375" y="6343650"/>
          <p14:tracePt t="64230" x="1593850" y="6335713"/>
          <p14:tracePt t="64246" x="1585913" y="6326188"/>
          <p14:tracePt t="64263" x="1585913" y="6292850"/>
          <p14:tracePt t="64280" x="1585913" y="6257925"/>
          <p14:tracePt t="64297" x="1585913" y="6223000"/>
          <p14:tracePt t="64313" x="1585913" y="6189663"/>
          <p14:tracePt t="64330" x="1585913" y="6137275"/>
          <p14:tracePt t="64347" x="1585913" y="6103938"/>
          <p14:tracePt t="64363" x="1585913" y="6061075"/>
          <p14:tracePt t="64380" x="1593850" y="6035675"/>
          <p14:tracePt t="64397" x="1603375" y="6008688"/>
          <p14:tracePt t="64414" x="1603375" y="5992813"/>
          <p14:tracePt t="64471" x="1603375" y="5983288"/>
          <p14:tracePt t="64615" x="1611313" y="5983288"/>
          <p14:tracePt t="64944" x="1620838" y="5983288"/>
          <p14:tracePt t="64951" x="1620838" y="5975350"/>
          <p14:tracePt t="64953" x="1628775" y="5975350"/>
          <p14:tracePt t="64983" x="1628775" y="5965825"/>
          <p14:tracePt t="64984" x="1646238" y="5965825"/>
          <p14:tracePt t="65001" x="1663700" y="5957888"/>
          <p14:tracePt t="65017" x="1689100" y="5957888"/>
          <p14:tracePt t="65034" x="1731963" y="5957888"/>
          <p14:tracePt t="65051" x="1774825" y="5949950"/>
          <p14:tracePt t="65068" x="1817688" y="5949950"/>
          <p14:tracePt t="65084" x="1868488" y="5932488"/>
          <p14:tracePt t="65101" x="1903413" y="5922963"/>
          <p14:tracePt t="65118" x="1946275" y="5907088"/>
          <p14:tracePt t="65135" x="2014538" y="5889625"/>
          <p14:tracePt t="65152" x="2082800" y="5872163"/>
          <p14:tracePt t="65168" x="2168525" y="5864225"/>
          <p14:tracePt t="65185" x="2254250" y="5864225"/>
          <p14:tracePt t="65202" x="2314575" y="5864225"/>
          <p14:tracePt t="65218" x="2365375" y="5864225"/>
          <p14:tracePt t="65235" x="2392363" y="5864225"/>
          <p14:tracePt t="65252" x="2408238" y="5854700"/>
          <p14:tracePt t="65269" x="2417763" y="5846763"/>
          <p14:tracePt t="65285" x="2425700" y="5846763"/>
          <p14:tracePt t="65302" x="2435225" y="5846763"/>
          <p14:tracePt t="65319" x="2460625" y="5846763"/>
          <p14:tracePt t="65336" x="2478088" y="5854700"/>
          <p14:tracePt t="65463" x="2486025" y="5854700"/>
          <p14:tracePt t="65475" x="2493963" y="5854700"/>
          <p14:tracePt t="65487" x="2511425" y="5854700"/>
          <p14:tracePt t="65503" x="2606675" y="5854700"/>
          <p14:tracePt t="65520" x="2735263" y="5854700"/>
          <p14:tracePt t="65537" x="2879725" y="5854700"/>
          <p14:tracePt t="65554" x="3043238" y="5854700"/>
          <p14:tracePt t="65570" x="3189288" y="5854700"/>
          <p14:tracePt t="65587" x="3403600" y="5854700"/>
          <p14:tracePt t="65603" x="3625850" y="5846763"/>
          <p14:tracePt t="65621" x="3865563" y="5846763"/>
          <p14:tracePt t="65637" x="4149725" y="5846763"/>
          <p14:tracePt t="65655" x="4346575" y="5837238"/>
          <p14:tracePt t="65671" x="4560888" y="5811838"/>
          <p14:tracePt t="65688" x="4621213" y="5794375"/>
          <p14:tracePt t="65704" x="4646613" y="5786438"/>
          <p14:tracePt t="65840" x="4654550" y="5786438"/>
          <p14:tracePt t="65959" x="4637088" y="5786438"/>
          <p14:tracePt t="65961" x="4629150" y="5786438"/>
          <p14:tracePt t="65972" x="4594225" y="5803900"/>
          <p14:tracePt t="65989" x="4525963" y="5829300"/>
          <p14:tracePt t="66006" x="4475163" y="5854700"/>
          <p14:tracePt t="66023" x="4389438" y="5880100"/>
          <p14:tracePt t="66040" x="4329113" y="5889625"/>
          <p14:tracePt t="66057" x="4278313" y="5889625"/>
          <p14:tracePt t="66074" x="4260850" y="5889625"/>
          <p14:tracePt t="66090" x="4243388" y="5889625"/>
          <p14:tracePt t="66107" x="4235450" y="5889625"/>
          <p14:tracePt t="66124" x="4217988" y="5889625"/>
          <p14:tracePt t="66140" x="4208463" y="5889625"/>
          <p14:tracePt t="66158" x="4200525" y="5889625"/>
          <p14:tracePt t="66174" x="4183063" y="5897563"/>
          <p14:tracePt t="66480" x="4192588" y="5897563"/>
          <p14:tracePt t="66492" x="4200525" y="5897563"/>
          <p14:tracePt t="66492" x="4208463" y="5897563"/>
          <p14:tracePt t="66512" x="4225925" y="5897563"/>
          <p14:tracePt t="66513" x="4235450" y="5897563"/>
          <p14:tracePt t="66525" x="4268788" y="5897563"/>
          <p14:tracePt t="66543" x="4286250" y="5897563"/>
          <p14:tracePt t="66559" x="4337050" y="5889625"/>
          <p14:tracePt t="66576" x="4364038" y="5889625"/>
          <p14:tracePt t="66593" x="4389438" y="5880100"/>
          <p14:tracePt t="66609" x="4432300" y="5880100"/>
          <p14:tracePt t="66626" x="4483100" y="5880100"/>
          <p14:tracePt t="66643" x="4543425" y="5880100"/>
          <p14:tracePt t="66661" x="4611688" y="5889625"/>
          <p14:tracePt t="66676" x="4654550" y="5897563"/>
          <p14:tracePt t="66693" x="4679950" y="5907088"/>
          <p14:tracePt t="66710" x="4697413" y="5907088"/>
          <p14:tracePt t="66727" x="4706938" y="5907088"/>
          <p14:tracePt t="66743" x="4732338" y="5907088"/>
          <p14:tracePt t="66761" x="4749800" y="5907088"/>
          <p14:tracePt t="66777" x="4792663" y="5897563"/>
          <p14:tracePt t="66794" x="4843463" y="5897563"/>
          <p14:tracePt t="66810" x="4903788" y="5897563"/>
          <p14:tracePt t="66828" x="4979988" y="5907088"/>
          <p14:tracePt t="66844" x="5032375" y="5907088"/>
          <p14:tracePt t="66861" x="5040313" y="5907088"/>
          <p14:tracePt t="68943" x="5049838" y="5907088"/>
          <p14:tracePt t="68956" x="5057775" y="5907088"/>
          <p14:tracePt t="68972" x="5065713" y="5907088"/>
          <p14:tracePt t="68989" x="5100638" y="5907088"/>
          <p14:tracePt t="69006" x="5160963" y="5915025"/>
          <p14:tracePt t="69022" x="5254625" y="5915025"/>
          <p14:tracePt t="69040" x="5297488" y="5907088"/>
          <p14:tracePt t="69056" x="5340350" y="5889625"/>
          <p14:tracePt t="69073" x="5392738" y="5864225"/>
          <p14:tracePt t="69090" x="5468938" y="5837238"/>
          <p14:tracePt t="69106" x="5564188" y="5829300"/>
          <p14:tracePt t="69123" x="5708650" y="5803900"/>
          <p14:tracePt t="69140" x="5829300" y="5761038"/>
          <p14:tracePt t="69157" x="5983288" y="5708650"/>
          <p14:tracePt t="69173" x="6094413" y="5657850"/>
          <p14:tracePt t="69190" x="6232525" y="5572125"/>
          <p14:tracePt t="69206" x="6386513" y="5443538"/>
          <p14:tracePt t="69224" x="6464300" y="5357813"/>
          <p14:tracePt t="69240" x="6497638" y="5297488"/>
          <p14:tracePt t="69257" x="6515100" y="5237163"/>
          <p14:tracePt t="69273" x="6523038" y="5211763"/>
          <p14:tracePt t="69290" x="6523038" y="5194300"/>
          <p14:tracePt t="69307" x="6523038" y="5186363"/>
          <p14:tracePt t="69324" x="6523038" y="5168900"/>
          <p14:tracePt t="69340" x="6532563" y="5143500"/>
          <p14:tracePt t="69357" x="6532563" y="5126038"/>
          <p14:tracePt t="69374" x="6532563" y="5092700"/>
          <p14:tracePt t="69391" x="6532563" y="5049838"/>
          <p14:tracePt t="69408" x="6515100" y="5032375"/>
          <p14:tracePt t="69424" x="6497638" y="5032375"/>
          <p14:tracePt t="69441" x="6480175" y="5032375"/>
          <p14:tracePt t="69458" x="6464300" y="5032375"/>
          <p14:tracePt t="69639" x="6464300" y="5040313"/>
          <p14:tracePt t="70311" x="6472238" y="5040313"/>
          <p14:tracePt t="70329" x="6472238" y="5032375"/>
          <p14:tracePt t="70333" x="6480175" y="5022850"/>
          <p14:tracePt t="70346" x="6480175" y="5014913"/>
          <p14:tracePt t="71752" x="6472238" y="5014913"/>
          <p14:tracePt t="71792" x="6464300" y="5014913"/>
          <p14:tracePt t="71920" x="6454775" y="5014913"/>
          <p14:tracePt t="71952" x="6446838" y="5014913"/>
          <p14:tracePt t="72272" x="6454775" y="5014913"/>
          <p14:tracePt t="72273" x="6472238" y="5022850"/>
          <p14:tracePt t="72291" x="6532563" y="5022850"/>
          <p14:tracePt t="72308" x="6592888" y="5032375"/>
          <p14:tracePt t="72325" x="6643688" y="5032375"/>
          <p14:tracePt t="72341" x="6678613" y="5032375"/>
          <p14:tracePt t="72358" x="6721475" y="5032375"/>
          <p14:tracePt t="72375" x="6746875" y="5032375"/>
          <p14:tracePt t="72392" x="6797675" y="5032375"/>
          <p14:tracePt t="72408" x="6832600" y="5040313"/>
          <p14:tracePt t="72425" x="6865938" y="5040313"/>
          <p14:tracePt t="72442" x="6908800" y="5040313"/>
          <p14:tracePt t="72458" x="6961188" y="5014913"/>
          <p14:tracePt t="72475" x="7004050" y="4997450"/>
          <p14:tracePt t="72492" x="7046913" y="4979988"/>
          <p14:tracePt t="72509" x="7054850" y="4979988"/>
          <p14:tracePt t="72641" x="7064375" y="4979988"/>
          <p14:tracePt t="72648" x="7064375" y="4964113"/>
          <p14:tracePt t="72752" x="7054850" y="4972050"/>
          <p14:tracePt t="72757" x="7046913" y="4972050"/>
          <p14:tracePt t="72760" x="7029450" y="4989513"/>
          <p14:tracePt t="72777" x="6994525" y="5006975"/>
          <p14:tracePt t="72794" x="6926263" y="5022850"/>
          <p14:tracePt t="72811" x="6865938" y="5049838"/>
          <p14:tracePt t="72827" x="6764338" y="5049838"/>
          <p14:tracePt t="72844" x="6686550" y="5049838"/>
          <p14:tracePt t="72861" x="6643688" y="5049838"/>
          <p14:tracePt t="72877" x="6626225" y="5049838"/>
          <p14:tracePt t="72928" x="6626225" y="5032375"/>
          <p14:tracePt t="72936" x="6626225" y="5014913"/>
          <p14:tracePt t="72951" x="6618288" y="4997450"/>
          <p14:tracePt t="72961" x="6608763" y="4979988"/>
          <p14:tracePt t="72978" x="6600825" y="4972050"/>
          <p14:tracePt t="72994" x="6575425" y="4964113"/>
          <p14:tracePt t="73011" x="6540500" y="4964113"/>
          <p14:tracePt t="73028" x="6523038" y="4964113"/>
          <p14:tracePt t="73045" x="6507163" y="4964113"/>
          <p14:tracePt t="73062" x="6507163" y="4954588"/>
          <p14:tracePt t="73078" x="6507163" y="4946650"/>
          <p14:tracePt t="73095" x="6507163" y="4886325"/>
          <p14:tracePt t="73112" x="6507163" y="4860925"/>
          <p14:tracePt t="73128" x="6507163" y="4835525"/>
          <p14:tracePt t="73145" x="6507163" y="4826000"/>
          <p14:tracePt t="73200" x="6507163" y="4835525"/>
          <p14:tracePt t="73206" x="6497638" y="4843463"/>
          <p14:tracePt t="73212" x="6489700" y="4868863"/>
          <p14:tracePt t="73229" x="6480175" y="4878388"/>
          <p14:tracePt t="73280" x="6480175" y="4868863"/>
          <p14:tracePt t="73288" x="6480175" y="4835525"/>
          <p14:tracePt t="73296" x="6480175" y="4800600"/>
          <p14:tracePt t="73313" x="6480175" y="4783138"/>
          <p14:tracePt t="73432" x="6480175" y="4775200"/>
          <p14:tracePt t="73448" x="6480175" y="4765675"/>
          <p14:tracePt t="73449" x="6480175" y="4714875"/>
          <p14:tracePt t="73464" x="6489700" y="4672013"/>
          <p14:tracePt t="73481" x="6507163" y="4621213"/>
          <p14:tracePt t="73498" x="6507163" y="4611688"/>
          <p14:tracePt t="73514" x="6515100" y="4611688"/>
          <p14:tracePt t="73531" x="6523038" y="4611688"/>
          <p14:tracePt t="73547" x="6550025" y="4611688"/>
          <p14:tracePt t="73565" x="6704013" y="4611688"/>
          <p14:tracePt t="73581" x="6935788" y="4629150"/>
          <p14:tracePt t="73598" x="7235825" y="4629150"/>
          <p14:tracePt t="73615" x="7397750" y="4629150"/>
          <p14:tracePt t="73615" x="7493000" y="4629150"/>
          <p14:tracePt t="73632" x="7535863" y="4621213"/>
          <p14:tracePt t="73648" x="7543800" y="4621213"/>
          <p14:tracePt t="73696" x="7543800" y="4637088"/>
          <p14:tracePt t="73704" x="7543800" y="4679950"/>
          <p14:tracePt t="73716" x="7543800" y="4732338"/>
          <p14:tracePt t="73732" x="7543800" y="4775200"/>
          <p14:tracePt t="73749" x="7543800" y="4800600"/>
          <p14:tracePt t="73766" x="7543800" y="4808538"/>
          <p14:tracePt t="73815" x="7543800" y="4818063"/>
          <p14:tracePt t="73816" x="7543800" y="4826000"/>
          <p14:tracePt t="73832" x="7526338" y="4843463"/>
          <p14:tracePt t="73849" x="7493000" y="4868863"/>
          <p14:tracePt t="73866" x="7458075" y="4903788"/>
          <p14:tracePt t="73883" x="7407275" y="4937125"/>
          <p14:tracePt t="73899" x="7354888" y="4989513"/>
          <p14:tracePt t="73916" x="7269163" y="5022850"/>
          <p14:tracePt t="73933" x="7218363" y="5040313"/>
          <p14:tracePt t="73950" x="7183438" y="5049838"/>
          <p14:tracePt t="73966" x="7158038" y="5049838"/>
          <p14:tracePt t="73983" x="7123113" y="5049838"/>
          <p14:tracePt t="74000" x="7097713" y="5049838"/>
          <p14:tracePt t="74017" x="7089775" y="5049838"/>
          <p14:tracePt t="74064" x="7089775" y="5040313"/>
          <p14:tracePt t="74177" x="7097713" y="5040313"/>
          <p14:tracePt t="74464" x="7107238" y="5040313"/>
          <p14:tracePt t="74776" x="7097713" y="5040313"/>
          <p14:tracePt t="74792" x="7080250" y="5049838"/>
          <p14:tracePt t="74800" x="7072313" y="5057775"/>
          <p14:tracePt t="74805" x="7037388" y="5065713"/>
          <p14:tracePt t="74821" x="7004050" y="5083175"/>
          <p14:tracePt t="74838" x="6978650" y="5083175"/>
          <p14:tracePt t="74855" x="6951663" y="5100638"/>
          <p14:tracePt t="74896" x="6943725" y="5100638"/>
          <p14:tracePt t="74905" x="6935788" y="5108575"/>
          <p14:tracePt t="74906" x="6908800" y="5118100"/>
          <p14:tracePt t="74922" x="6883400" y="5135563"/>
          <p14:tracePt t="74939" x="6858000" y="5143500"/>
          <p14:tracePt t="74955" x="6840538" y="5151438"/>
          <p14:tracePt t="74972" x="6832600" y="5151438"/>
          <p14:tracePt t="75040" x="6823075" y="5151438"/>
          <p14:tracePt t="75072" x="6823075" y="5160963"/>
          <p14:tracePt t="75080" x="6807200" y="5168900"/>
          <p14:tracePt t="75090" x="6780213" y="5186363"/>
          <p14:tracePt t="75106" x="6754813" y="5203825"/>
          <p14:tracePt t="75123" x="6729413" y="5211763"/>
          <p14:tracePt t="75140" x="6711950" y="5229225"/>
          <p14:tracePt t="75157" x="6704013" y="5229225"/>
          <p14:tracePt t="75257" x="6694488" y="5229225"/>
          <p14:tracePt t="75258" x="6686550" y="5237163"/>
          <p14:tracePt t="75280" x="6669088" y="5264150"/>
          <p14:tracePt t="75291" x="6626225" y="5289550"/>
          <p14:tracePt t="75307" x="6575425" y="5322888"/>
          <p14:tracePt t="75324" x="6532563" y="5357813"/>
          <p14:tracePt t="75341" x="6497638" y="5383213"/>
          <p14:tracePt t="75358" x="6454775" y="5408613"/>
          <p14:tracePt t="75374" x="6411913" y="5426075"/>
          <p14:tracePt t="75391" x="6326188" y="5468938"/>
          <p14:tracePt t="75408" x="6189663" y="5546725"/>
          <p14:tracePt t="75424" x="6018213" y="5622925"/>
          <p14:tracePt t="75442" x="5811838" y="5700713"/>
          <p14:tracePt t="75458" x="5692775" y="5743575"/>
          <p14:tracePt t="75475" x="5632450" y="5751513"/>
          <p14:tracePt t="75492" x="5622925" y="5751513"/>
          <p14:tracePt t="76232" x="5640388" y="5743575"/>
          <p14:tracePt t="76238" x="5649913" y="5726113"/>
          <p14:tracePt t="76246" x="5692775" y="5700713"/>
          <p14:tracePt t="76262" x="5761038" y="5649913"/>
          <p14:tracePt t="76279" x="5907088" y="5546725"/>
          <p14:tracePt t="76296" x="6035675" y="5451475"/>
          <p14:tracePt t="76313" x="6154738" y="5375275"/>
          <p14:tracePt t="76329" x="6249988" y="5314950"/>
          <p14:tracePt t="76346" x="6292850" y="5272088"/>
          <p14:tracePt t="76363" x="6300788" y="5264150"/>
          <p14:tracePt t="76380" x="6300788" y="5246688"/>
          <p14:tracePt t="76396" x="6308725" y="5246688"/>
          <p14:tracePt t="76432" x="6308725" y="5237163"/>
          <p14:tracePt t="76434" x="6318250" y="5237163"/>
          <p14:tracePt t="76447" x="6318250" y="5221288"/>
          <p14:tracePt t="76464" x="6326188" y="5203825"/>
          <p14:tracePt t="76480" x="6351588" y="5168900"/>
          <p14:tracePt t="76497" x="6386513" y="5126038"/>
          <p14:tracePt t="76513" x="6446838" y="5075238"/>
          <p14:tracePt t="76531" x="6464300" y="5049838"/>
          <p14:tracePt t="76547" x="6472238" y="5040313"/>
          <p14:tracePt t="76608" x="6454775" y="5049838"/>
          <p14:tracePt t="76616" x="6437313" y="5075238"/>
          <p14:tracePt t="76631" x="6411913" y="5092700"/>
          <p14:tracePt t="76647" x="6411913" y="5100638"/>
          <p14:tracePt t="76864" x="6421438" y="5100638"/>
          <p14:tracePt t="76882" x="6429375" y="5100638"/>
          <p14:tracePt t="76883" x="6437313" y="5092700"/>
          <p14:tracePt t="76899" x="6446838" y="5092700"/>
          <p14:tracePt t="76916" x="6454775" y="5083175"/>
          <p14:tracePt t="76933" x="6472238" y="5083175"/>
          <p14:tracePt t="76950" x="6550025" y="5083175"/>
          <p14:tracePt t="76966" x="6686550" y="5083175"/>
          <p14:tracePt t="76983" x="6883400" y="5075238"/>
          <p14:tracePt t="77000" x="7072313" y="5040313"/>
          <p14:tracePt t="77017" x="7132638" y="5022850"/>
          <p14:tracePt t="77033" x="7150100" y="5014913"/>
          <p14:tracePt t="77136" x="7140575" y="5014913"/>
          <p14:tracePt t="77184" x="7132638" y="5014913"/>
          <p14:tracePt t="77193" x="7123113" y="5014913"/>
          <p14:tracePt t="77201" x="7072313" y="5032375"/>
          <p14:tracePt t="77218" x="6978650" y="5040313"/>
          <p14:tracePt t="77235" x="6807200" y="5049838"/>
          <p14:tracePt t="77251" x="6661150" y="5049838"/>
          <p14:tracePt t="77268" x="6540500" y="5049838"/>
          <p14:tracePt t="77284" x="6515100" y="5049838"/>
          <p14:tracePt t="77328" x="6532563" y="5032375"/>
          <p14:tracePt t="77337" x="6557963" y="5006975"/>
          <p14:tracePt t="77338" x="6583363" y="4964113"/>
          <p14:tracePt t="77352" x="6600825" y="4929188"/>
          <p14:tracePt t="77368" x="6608763" y="4911725"/>
          <p14:tracePt t="77385" x="6608763" y="4903788"/>
          <p14:tracePt t="77440" x="6608763" y="4921250"/>
          <p14:tracePt t="77448" x="6618288" y="4946650"/>
          <p14:tracePt t="77452" x="6643688" y="4972050"/>
          <p14:tracePt t="77469" x="6678613" y="4997450"/>
          <p14:tracePt t="77485" x="6721475" y="4997450"/>
          <p14:tracePt t="77502" x="6754813" y="4979988"/>
          <p14:tracePt t="77519" x="6797675" y="4937125"/>
          <p14:tracePt t="77519" x="6815138" y="4921250"/>
          <p14:tracePt t="77536" x="6840538" y="4903788"/>
          <p14:tracePt t="77553" x="6840538" y="4894263"/>
          <p14:tracePt t="77616" x="6840538" y="4903788"/>
          <p14:tracePt t="77624" x="6840538" y="4937125"/>
          <p14:tracePt t="77636" x="6850063" y="4954588"/>
          <p14:tracePt t="77672" x="6858000" y="4954588"/>
          <p14:tracePt t="77688" x="6865938" y="4954588"/>
          <p14:tracePt t="77712" x="6865938" y="4946650"/>
          <p14:tracePt t="77720" x="6875463" y="4937125"/>
          <p14:tracePt t="77800" x="6875463" y="4946650"/>
          <p14:tracePt t="77802" x="6865938" y="4954588"/>
          <p14:tracePt t="77820" x="6858000" y="4964113"/>
          <p14:tracePt t="78160" x="6858000" y="4954588"/>
          <p14:tracePt t="78161" x="6865938" y="4937125"/>
          <p14:tracePt t="78173" x="6865938" y="4903788"/>
          <p14:tracePt t="78190" x="6875463" y="4826000"/>
          <p14:tracePt t="78206" x="6875463" y="4775200"/>
          <p14:tracePt t="78223" x="6875463" y="4697413"/>
          <p14:tracePt t="78240" x="6875463" y="4664075"/>
          <p14:tracePt t="78257" x="6875463" y="4629150"/>
          <p14:tracePt t="78273" x="6875463" y="4578350"/>
          <p14:tracePt t="78291" x="6875463" y="4518025"/>
          <p14:tracePt t="78307" x="6875463" y="4475163"/>
          <p14:tracePt t="78324" x="6875463" y="4457700"/>
          <p14:tracePt t="78377" x="6865938" y="4457700"/>
          <p14:tracePt t="78401" x="6850063" y="4457700"/>
          <p14:tracePt t="78410" x="6840538" y="4457700"/>
          <p14:tracePt t="78425" x="6840538" y="4465638"/>
          <p14:tracePt t="78529" x="6840538" y="4475163"/>
          <p14:tracePt t="78537" x="6832600" y="4475163"/>
          <p14:tracePt t="78542" x="6832600" y="4483100"/>
          <p14:tracePt t="78559" x="6823075" y="4483100"/>
          <p14:tracePt t="78576" x="6823075" y="4492625"/>
          <p14:tracePt t="78592" x="6823075" y="4500563"/>
          <p14:tracePt t="78609" x="6823075" y="4508500"/>
          <p14:tracePt t="78626" x="6823075" y="4518025"/>
          <p14:tracePt t="78643" x="6823075" y="4525963"/>
          <p14:tracePt t="78659" x="6815138" y="4535488"/>
          <p14:tracePt t="78676" x="6815138" y="4543425"/>
          <p14:tracePt t="78693" x="6815138" y="4560888"/>
          <p14:tracePt t="78710" x="6807200" y="4560888"/>
          <p14:tracePt t="78825" x="6807200" y="4568825"/>
          <p14:tracePt t="78857" x="6807200" y="4578350"/>
          <p14:tracePt t="78881" x="6807200" y="4586288"/>
          <p14:tracePt t="78925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57200" y="685800"/>
            <a:ext cx="86868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chemeClr val="folHlink"/>
                </a:solidFill>
              </a:rPr>
              <a:t>方式</a:t>
            </a:r>
            <a:r>
              <a:rPr lang="en-US" altLang="zh-CN" sz="2800" dirty="0">
                <a:solidFill>
                  <a:schemeClr val="folHlink"/>
                </a:solidFill>
              </a:rPr>
              <a:t>0</a:t>
            </a:r>
            <a:r>
              <a:rPr lang="zh-CN" altLang="en-US" sz="2800" dirty="0">
                <a:solidFill>
                  <a:schemeClr val="folHlink"/>
                </a:solidFill>
              </a:rPr>
              <a:t>（ </a:t>
            </a:r>
            <a:r>
              <a:rPr lang="en-US" altLang="zh-CN" sz="2800" dirty="0">
                <a:solidFill>
                  <a:schemeClr val="folHlink"/>
                </a:solidFill>
              </a:rPr>
              <a:t>13</a:t>
            </a:r>
            <a:r>
              <a:rPr lang="zh-CN" altLang="en-US" sz="2800" dirty="0">
                <a:solidFill>
                  <a:schemeClr val="folHlink"/>
                </a:solidFill>
              </a:rPr>
              <a:t>位方式）</a:t>
            </a:r>
            <a:r>
              <a:rPr lang="zh-CN" altLang="en-US" sz="2800" dirty="0" smtClean="0">
                <a:solidFill>
                  <a:schemeClr val="folHlink"/>
                </a:solidFill>
              </a:rPr>
              <a:t>：  </a:t>
            </a:r>
            <a:r>
              <a:rPr lang="en-US" altLang="zh-CN" sz="2800" dirty="0" smtClean="0">
                <a:solidFill>
                  <a:srgbClr val="00B0F0"/>
                </a:solidFill>
              </a:rPr>
              <a:t>2</a:t>
            </a:r>
            <a:r>
              <a:rPr lang="en-US" altLang="zh-CN" sz="2800" baseline="30000" dirty="0" smtClean="0">
                <a:solidFill>
                  <a:srgbClr val="00B0F0"/>
                </a:solidFill>
              </a:rPr>
              <a:t>13</a:t>
            </a:r>
            <a:r>
              <a:rPr lang="en-US" altLang="zh-CN" sz="2800" dirty="0" smtClean="0">
                <a:solidFill>
                  <a:srgbClr val="00B0F0"/>
                </a:solidFill>
              </a:rPr>
              <a:t>-100</a:t>
            </a:r>
            <a:endParaRPr lang="zh-CN" altLang="en-US" sz="2800" dirty="0">
              <a:solidFill>
                <a:schemeClr val="folHlink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/>
              <a:t>         </a:t>
            </a:r>
            <a:r>
              <a:rPr lang="en-US" altLang="zh-CN" sz="2800" dirty="0"/>
              <a:t>C=</a:t>
            </a:r>
            <a:r>
              <a:rPr lang="zh-CN" altLang="en-US" sz="2800" dirty="0"/>
              <a:t>（</a:t>
            </a:r>
            <a:r>
              <a:rPr lang="en-US" altLang="zh-CN" sz="2800" dirty="0"/>
              <a:t>-64H</a:t>
            </a:r>
            <a:r>
              <a:rPr lang="zh-CN" altLang="en-US" sz="2800" dirty="0"/>
              <a:t>）</a:t>
            </a:r>
            <a:r>
              <a:rPr lang="zh-CN" altLang="en-US" sz="1800" dirty="0"/>
              <a:t>补</a:t>
            </a:r>
            <a:r>
              <a:rPr lang="en-US" altLang="zh-CN" sz="2800" dirty="0"/>
              <a:t>=2000H</a:t>
            </a:r>
            <a:r>
              <a:rPr lang="zh-CN" altLang="en-US" sz="2800" dirty="0"/>
              <a:t>－</a:t>
            </a:r>
            <a:r>
              <a:rPr lang="en-US" altLang="zh-CN" sz="2800" dirty="0"/>
              <a:t>64H=1F9CH</a:t>
            </a:r>
          </a:p>
          <a:p>
            <a:pPr>
              <a:spcBef>
                <a:spcPct val="20000"/>
              </a:spcBef>
            </a:pPr>
            <a:r>
              <a:rPr lang="en-US" altLang="zh-CN" sz="2800" dirty="0"/>
              <a:t>          1F9CH</a:t>
            </a:r>
            <a:r>
              <a:rPr lang="zh-CN" altLang="en-US" sz="2800" dirty="0"/>
              <a:t>＝</a:t>
            </a:r>
            <a:r>
              <a:rPr lang="en-US" altLang="zh-CN" sz="2800" dirty="0"/>
              <a:t>000</a:t>
            </a:r>
            <a:r>
              <a:rPr lang="en-US" altLang="zh-CN" sz="2800" u="sng" dirty="0">
                <a:solidFill>
                  <a:schemeClr val="accent1"/>
                </a:solidFill>
              </a:rPr>
              <a:t>1</a:t>
            </a:r>
            <a:r>
              <a:rPr lang="en-US" altLang="zh-CN" sz="2800" u="sng" dirty="0"/>
              <a:t> </a:t>
            </a:r>
            <a:r>
              <a:rPr lang="en-US" altLang="zh-CN" sz="2800" u="sng" dirty="0">
                <a:solidFill>
                  <a:schemeClr val="accent1"/>
                </a:solidFill>
              </a:rPr>
              <a:t>1111</a:t>
            </a:r>
            <a:r>
              <a:rPr lang="en-US" altLang="zh-CN" sz="2800" u="sng" dirty="0"/>
              <a:t> </a:t>
            </a:r>
            <a:r>
              <a:rPr lang="en-US" altLang="zh-CN" sz="2800" u="sng" dirty="0">
                <a:solidFill>
                  <a:schemeClr val="accent1"/>
                </a:solidFill>
              </a:rPr>
              <a:t>100</a:t>
            </a:r>
            <a:r>
              <a:rPr lang="en-US" altLang="zh-CN" sz="2800" u="sng" dirty="0">
                <a:solidFill>
                  <a:srgbClr val="FFCCFF"/>
                </a:solidFill>
              </a:rPr>
              <a:t>1 1100</a:t>
            </a:r>
            <a:r>
              <a:rPr lang="en-US" altLang="zh-CN" sz="2800" dirty="0">
                <a:solidFill>
                  <a:srgbClr val="FFCCFF"/>
                </a:solidFill>
              </a:rPr>
              <a:t>B</a:t>
            </a:r>
          </a:p>
          <a:p>
            <a:pPr>
              <a:spcBef>
                <a:spcPct val="20000"/>
              </a:spcBef>
            </a:pPr>
            <a:r>
              <a:rPr lang="en-US" altLang="zh-CN" sz="2800" dirty="0">
                <a:solidFill>
                  <a:srgbClr val="FFCCFF"/>
                </a:solidFill>
              </a:rPr>
              <a:t>         </a:t>
            </a:r>
            <a:r>
              <a:rPr lang="zh-CN" altLang="en-US" sz="2800" b="1" dirty="0">
                <a:latin typeface="宋体" pitchFamily="2" charset="-122"/>
              </a:rPr>
              <a:t>把</a:t>
            </a:r>
            <a:r>
              <a:rPr lang="en-US" altLang="zh-CN" sz="2800" dirty="0"/>
              <a:t>13</a:t>
            </a:r>
            <a:r>
              <a:rPr lang="zh-CN" altLang="en-US" sz="2800" dirty="0"/>
              <a:t>位中的</a:t>
            </a:r>
            <a:r>
              <a:rPr lang="zh-CN" altLang="en-US" sz="2800" dirty="0">
                <a:latin typeface="宋体" pitchFamily="2" charset="-122"/>
              </a:rPr>
              <a:t>高八位</a:t>
            </a:r>
            <a:r>
              <a:rPr lang="en-US" altLang="zh-CN" sz="2800" b="1" dirty="0">
                <a:solidFill>
                  <a:schemeClr val="accent1"/>
                </a:solidFill>
                <a:latin typeface="宋体" pitchFamily="2" charset="-122"/>
              </a:rPr>
              <a:t>1111 1100B</a:t>
            </a:r>
            <a:r>
              <a:rPr lang="zh-CN" altLang="en-US" sz="2800" b="1" dirty="0">
                <a:latin typeface="宋体" pitchFamily="2" charset="-122"/>
              </a:rPr>
              <a:t>装入</a:t>
            </a:r>
            <a:r>
              <a:rPr lang="en-US" altLang="zh-CN" sz="2800" b="1" dirty="0">
                <a:latin typeface="宋体" pitchFamily="2" charset="-122"/>
              </a:rPr>
              <a:t>TH0</a:t>
            </a:r>
            <a:r>
              <a:rPr lang="zh-CN" altLang="en-US" sz="2800" b="1" dirty="0">
                <a:latin typeface="宋体" pitchFamily="2" charset="-122"/>
              </a:rPr>
              <a:t>，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宋体" pitchFamily="2" charset="-122"/>
              </a:rPr>
              <a:t>     而把</a:t>
            </a:r>
            <a:r>
              <a:rPr lang="en-US" altLang="zh-CN" sz="2800" dirty="0"/>
              <a:t>13</a:t>
            </a:r>
            <a:r>
              <a:rPr lang="zh-CN" altLang="en-US" sz="2800" dirty="0"/>
              <a:t>位中的</a:t>
            </a:r>
            <a:r>
              <a:rPr lang="zh-CN" altLang="en-US" sz="2800" b="1" dirty="0">
                <a:latin typeface="宋体" pitchFamily="2" charset="-122"/>
              </a:rPr>
              <a:t>低五位</a:t>
            </a:r>
            <a:r>
              <a:rPr lang="en-US" altLang="zh-CN" sz="2800" b="1" dirty="0">
                <a:solidFill>
                  <a:srgbClr val="FFCCFF"/>
                </a:solidFill>
                <a:latin typeface="宋体" pitchFamily="2" charset="-122"/>
              </a:rPr>
              <a:t>xxx1 1100B</a:t>
            </a:r>
            <a:r>
              <a:rPr lang="zh-CN" altLang="en-US" sz="2800" b="1" dirty="0">
                <a:latin typeface="宋体" pitchFamily="2" charset="-122"/>
              </a:rPr>
              <a:t>装</a:t>
            </a:r>
            <a:r>
              <a:rPr lang="zh-CN" altLang="en-US" sz="2800" dirty="0">
                <a:latin typeface="宋体" pitchFamily="2" charset="-122"/>
              </a:rPr>
              <a:t>入</a:t>
            </a:r>
            <a:r>
              <a:rPr lang="en-US" altLang="zh-CN" sz="2800" b="1" dirty="0">
                <a:latin typeface="宋体" pitchFamily="2" charset="-122"/>
              </a:rPr>
              <a:t>TL0</a:t>
            </a:r>
            <a:r>
              <a:rPr lang="zh-CN" altLang="en-US" sz="2800" dirty="0">
                <a:latin typeface="宋体" pitchFamily="2" charset="-122"/>
              </a:rPr>
              <a:t>。</a:t>
            </a:r>
          </a:p>
          <a:p>
            <a:pPr>
              <a:spcBef>
                <a:spcPct val="20000"/>
              </a:spcBef>
            </a:pPr>
            <a:r>
              <a:rPr lang="zh-CN" altLang="en-US" sz="2800" dirty="0">
                <a:latin typeface="宋体" pitchFamily="2" charset="-122"/>
              </a:rPr>
              <a:t>            </a:t>
            </a:r>
            <a:r>
              <a:rPr lang="en-US" altLang="zh-CN" sz="2800" b="1" dirty="0">
                <a:latin typeface="宋体" pitchFamily="2" charset="-122"/>
              </a:rPr>
              <a:t>MOV TH0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#0FCH</a:t>
            </a:r>
            <a:r>
              <a:rPr lang="zh-CN" altLang="en-US" sz="2800" b="1" dirty="0">
                <a:latin typeface="宋体" pitchFamily="2" charset="-122"/>
              </a:rPr>
              <a:t>；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宋体" pitchFamily="2" charset="-122"/>
              </a:rPr>
              <a:t>            </a:t>
            </a:r>
            <a:r>
              <a:rPr lang="en-US" altLang="zh-CN" sz="2800" b="1" dirty="0">
                <a:latin typeface="宋体" pitchFamily="2" charset="-122"/>
              </a:rPr>
              <a:t>MOV TL0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#1CH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(</a:t>
            </a:r>
            <a:r>
              <a:rPr lang="en-US" altLang="zh-CN" sz="2800" b="1" dirty="0">
                <a:solidFill>
                  <a:srgbClr val="FFCCFF"/>
                </a:solidFill>
                <a:latin typeface="宋体" pitchFamily="2" charset="-122"/>
              </a:rPr>
              <a:t>xxx</a:t>
            </a:r>
            <a:r>
              <a:rPr lang="zh-CN" altLang="en-US" sz="2800" b="1" dirty="0">
                <a:solidFill>
                  <a:srgbClr val="FFCCFF"/>
                </a:solidFill>
                <a:latin typeface="宋体" pitchFamily="2" charset="-122"/>
              </a:rPr>
              <a:t>用</a:t>
            </a:r>
            <a:r>
              <a:rPr lang="zh-CN" altLang="en-US" sz="2800" b="1" dirty="0">
                <a:solidFill>
                  <a:srgbClr val="FFCCFF"/>
                </a:solidFill>
              </a:rPr>
              <a:t>“</a:t>
            </a:r>
            <a:r>
              <a:rPr lang="en-US" altLang="zh-CN" sz="2800" b="1" dirty="0">
                <a:solidFill>
                  <a:srgbClr val="FFCCFF"/>
                </a:solidFill>
                <a:latin typeface="宋体" pitchFamily="2" charset="-122"/>
              </a:rPr>
              <a:t>0</a:t>
            </a:r>
            <a:r>
              <a:rPr lang="en-US" altLang="zh-CN" sz="2800" b="1" dirty="0">
                <a:solidFill>
                  <a:srgbClr val="FFCCFF"/>
                </a:solidFill>
              </a:rPr>
              <a:t>”</a:t>
            </a:r>
            <a:r>
              <a:rPr lang="zh-CN" altLang="en-US" sz="2800" b="1" dirty="0">
                <a:solidFill>
                  <a:srgbClr val="FFCCFF"/>
                </a:solidFill>
                <a:latin typeface="宋体" pitchFamily="2" charset="-122"/>
              </a:rPr>
              <a:t>填入）</a:t>
            </a:r>
            <a:endParaRPr lang="zh-CN" altLang="en-US" sz="2800" b="1" dirty="0">
              <a:latin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</a:pPr>
            <a:r>
              <a:rPr lang="zh-CN" altLang="en-US" sz="2800" b="1" dirty="0">
                <a:solidFill>
                  <a:schemeClr val="folHlink"/>
                </a:solidFill>
                <a:latin typeface="宋体" pitchFamily="2" charset="-122"/>
              </a:rPr>
              <a:t>方式</a:t>
            </a:r>
            <a:r>
              <a:rPr lang="en-US" altLang="zh-CN" sz="2800" b="1" dirty="0">
                <a:solidFill>
                  <a:schemeClr val="folHlink"/>
                </a:solidFill>
                <a:latin typeface="宋体" pitchFamily="2" charset="-122"/>
              </a:rPr>
              <a:t>1(16</a:t>
            </a:r>
            <a:r>
              <a:rPr lang="zh-CN" altLang="en-US" sz="2800" b="1" dirty="0">
                <a:solidFill>
                  <a:schemeClr val="folHlink"/>
                </a:solidFill>
                <a:latin typeface="宋体" pitchFamily="2" charset="-122"/>
              </a:rPr>
              <a:t>位方式</a:t>
            </a:r>
            <a:r>
              <a:rPr lang="en-US" altLang="zh-CN" sz="2800" b="1" dirty="0" smtClean="0">
                <a:solidFill>
                  <a:schemeClr val="folHlink"/>
                </a:solidFill>
                <a:latin typeface="宋体" pitchFamily="2" charset="-122"/>
              </a:rPr>
              <a:t>)</a:t>
            </a:r>
            <a:r>
              <a:rPr lang="en-US" altLang="zh-CN" sz="2800" dirty="0" smtClean="0">
                <a:latin typeface="宋体" pitchFamily="2" charset="-122"/>
              </a:rPr>
              <a:t>: </a:t>
            </a:r>
            <a:r>
              <a:rPr lang="en-US" altLang="zh-CN" sz="2800" dirty="0" smtClean="0">
                <a:solidFill>
                  <a:srgbClr val="00B0F0"/>
                </a:solidFill>
              </a:rPr>
              <a:t>2</a:t>
            </a:r>
            <a:r>
              <a:rPr lang="en-US" altLang="zh-CN" sz="2800" baseline="30000" dirty="0" smtClean="0">
                <a:solidFill>
                  <a:srgbClr val="00B0F0"/>
                </a:solidFill>
              </a:rPr>
              <a:t>16</a:t>
            </a:r>
            <a:r>
              <a:rPr lang="en-US" altLang="zh-CN" sz="2800" dirty="0" smtClean="0">
                <a:solidFill>
                  <a:srgbClr val="00B0F0"/>
                </a:solidFill>
              </a:rPr>
              <a:t>-100</a:t>
            </a:r>
            <a:endParaRPr lang="en-US" altLang="zh-CN" sz="2800" dirty="0">
              <a:latin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dirty="0">
                <a:latin typeface="宋体" pitchFamily="2" charset="-122"/>
              </a:rPr>
              <a:t>      </a:t>
            </a:r>
            <a:r>
              <a:rPr lang="en-US" altLang="zh-CN" sz="2800" b="1" dirty="0">
                <a:latin typeface="宋体" pitchFamily="2" charset="-122"/>
              </a:rPr>
              <a:t>C=</a:t>
            </a:r>
            <a:r>
              <a:rPr lang="zh-CN" altLang="en-US" sz="2800" b="1" dirty="0">
                <a:latin typeface="宋体" pitchFamily="2" charset="-122"/>
              </a:rPr>
              <a:t>（</a:t>
            </a:r>
            <a:r>
              <a:rPr lang="en-US" altLang="zh-CN" sz="2800" b="1" dirty="0">
                <a:latin typeface="宋体" pitchFamily="2" charset="-122"/>
              </a:rPr>
              <a:t>-64H</a:t>
            </a:r>
            <a:r>
              <a:rPr lang="zh-CN" altLang="en-US" sz="2800" b="1" dirty="0">
                <a:latin typeface="宋体" pitchFamily="2" charset="-122"/>
              </a:rPr>
              <a:t>）</a:t>
            </a:r>
            <a:r>
              <a:rPr lang="zh-CN" altLang="en-US" sz="1800" b="1" dirty="0">
                <a:latin typeface="宋体" pitchFamily="2" charset="-122"/>
              </a:rPr>
              <a:t>补</a:t>
            </a:r>
            <a:r>
              <a:rPr lang="en-US" altLang="zh-CN" sz="2800" b="1" dirty="0">
                <a:latin typeface="宋体" pitchFamily="2" charset="-122"/>
              </a:rPr>
              <a:t>=10000H-64H=FF9CH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</a:t>
            </a:r>
            <a:r>
              <a:rPr lang="zh-CN" altLang="en-US" sz="2800" b="1" dirty="0">
                <a:latin typeface="宋体" pitchFamily="2" charset="-122"/>
              </a:rPr>
              <a:t>用指令装入计数初值</a:t>
            </a:r>
            <a:r>
              <a:rPr lang="zh-CN" altLang="en-US" sz="2800" dirty="0">
                <a:latin typeface="宋体" pitchFamily="2" charset="-122"/>
              </a:rPr>
              <a:t>：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dirty="0">
                <a:latin typeface="宋体" pitchFamily="2" charset="-122"/>
              </a:rPr>
              <a:t>            </a:t>
            </a:r>
            <a:r>
              <a:rPr lang="en-US" altLang="zh-CN" sz="2800" b="1" dirty="0">
                <a:latin typeface="宋体" pitchFamily="2" charset="-122"/>
              </a:rPr>
              <a:t>MOV TH0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#0FFH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      MOV TL0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#9CH</a:t>
            </a:r>
          </a:p>
        </p:txBody>
      </p:sp>
      <p:sp>
        <p:nvSpPr>
          <p:cNvPr id="20483" name="Rectangle 7"/>
          <p:cNvSpPr>
            <a:spLocks noChangeArrowheads="1"/>
          </p:cNvSpPr>
          <p:nvPr/>
        </p:nvSpPr>
        <p:spPr bwMode="auto">
          <a:xfrm>
            <a:off x="533400" y="76200"/>
            <a:ext cx="77200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  <a:latin typeface="Arial Black" pitchFamily="34" charset="0"/>
              </a:rPr>
              <a:t>例</a:t>
            </a:r>
            <a:r>
              <a:rPr lang="en-US" altLang="zh-CN" sz="3200" b="1">
                <a:solidFill>
                  <a:schemeClr val="tx2"/>
                </a:solidFill>
                <a:latin typeface="Arial Black" pitchFamily="34" charset="0"/>
              </a:rPr>
              <a:t>:</a:t>
            </a:r>
            <a:r>
              <a:rPr lang="zh-CN" altLang="en-US" sz="3200" b="1">
                <a:solidFill>
                  <a:schemeClr val="tx2"/>
                </a:solidFill>
                <a:latin typeface="Arial Black" pitchFamily="34" charset="0"/>
              </a:rPr>
              <a:t>   要计</a:t>
            </a:r>
            <a:r>
              <a:rPr lang="en-US" altLang="zh-CN" sz="3200">
                <a:solidFill>
                  <a:schemeClr val="tx2"/>
                </a:solidFill>
                <a:latin typeface="Arial Black" pitchFamily="34" charset="0"/>
              </a:rPr>
              <a:t>100</a:t>
            </a:r>
            <a:r>
              <a:rPr lang="zh-CN" altLang="en-US" sz="3200" b="1">
                <a:solidFill>
                  <a:schemeClr val="tx2"/>
                </a:solidFill>
                <a:latin typeface="Arial Black" pitchFamily="34" charset="0"/>
              </a:rPr>
              <a:t>个脉冲的计数初值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90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786" x="908050" y="163513"/>
          <p14:tracePt t="3794" x="917575" y="163513"/>
          <p14:tracePt t="3813" x="935038" y="136525"/>
          <p14:tracePt t="3829" x="935038" y="120650"/>
          <p14:tracePt t="3846" x="942975" y="93663"/>
          <p14:tracePt t="3864" x="950913" y="68263"/>
          <p14:tracePt t="3880" x="960438" y="42863"/>
          <p14:tracePt t="3896" x="977900" y="0"/>
          <p14:tracePt t="3914" x="993775" y="0"/>
          <p14:tracePt t="3930" x="1020763" y="0"/>
          <p14:tracePt t="3946" x="1036638" y="0"/>
          <p14:tracePt t="3963" x="1054100" y="0"/>
          <p14:tracePt t="3980" x="1079500" y="0"/>
          <p14:tracePt t="3997" x="1096963" y="0"/>
          <p14:tracePt t="4013" x="1114425" y="0"/>
          <p14:tracePt t="4130" x="1122363" y="0"/>
          <p14:tracePt t="4153" x="1122363" y="7938"/>
          <p14:tracePt t="4170" x="1122363" y="17463"/>
          <p14:tracePt t="4181" x="1122363" y="25400"/>
          <p14:tracePt t="4185" x="1165225" y="68263"/>
          <p14:tracePt t="4198" x="1243013" y="136525"/>
          <p14:tracePt t="4214" x="1336675" y="196850"/>
          <p14:tracePt t="4231" x="1422400" y="222250"/>
          <p14:tracePt t="4248" x="1492250" y="239713"/>
          <p14:tracePt t="4265" x="1560513" y="239713"/>
          <p14:tracePt t="4282" x="1585913" y="239713"/>
          <p14:tracePt t="4298" x="1593850" y="249238"/>
          <p14:tracePt t="4315" x="1603375" y="257175"/>
          <p14:tracePt t="4332" x="1620838" y="282575"/>
          <p14:tracePt t="4349" x="1654175" y="334963"/>
          <p14:tracePt t="4365" x="1697038" y="377825"/>
          <p14:tracePt t="4382" x="1749425" y="403225"/>
          <p14:tracePt t="4399" x="1808163" y="428625"/>
          <p14:tracePt t="4416" x="1868488" y="436563"/>
          <p14:tracePt t="4432" x="1954213" y="446088"/>
          <p14:tracePt t="4449" x="1971675" y="446088"/>
          <p14:tracePt t="4466" x="1979613" y="454025"/>
          <p14:tracePt t="4483" x="1989138" y="454025"/>
          <p14:tracePt t="4499" x="1989138" y="471488"/>
          <p14:tracePt t="4516" x="1997075" y="506413"/>
          <p14:tracePt t="4533" x="2014538" y="522288"/>
          <p14:tracePt t="4550" x="2032000" y="531813"/>
          <p14:tracePt t="4566" x="2057400" y="531813"/>
          <p14:tracePt t="4583" x="2092325" y="539750"/>
          <p14:tracePt t="4600" x="2125663" y="539750"/>
          <p14:tracePt t="4617" x="2168525" y="539750"/>
          <p14:tracePt t="4665" x="2178050" y="539750"/>
          <p14:tracePt t="4669" x="2178050" y="549275"/>
          <p14:tracePt t="4684" x="2178050" y="565150"/>
          <p14:tracePt t="4700" x="2178050" y="574675"/>
          <p14:tracePt t="4761" x="2185988" y="574675"/>
          <p14:tracePt t="4850" x="2185988" y="582613"/>
          <p14:tracePt t="4875" x="2185988" y="592138"/>
          <p14:tracePt t="5098" x="2193925" y="592138"/>
          <p14:tracePt t="5194" x="2203450" y="592138"/>
          <p14:tracePt t="5202" x="2220913" y="592138"/>
          <p14:tracePt t="5223" x="2228850" y="592138"/>
          <p14:tracePt t="5238" x="2246313" y="592138"/>
          <p14:tracePt t="5255" x="2271713" y="592138"/>
          <p14:tracePt t="5271" x="2279650" y="592138"/>
          <p14:tracePt t="5288" x="2289175" y="592138"/>
          <p14:tracePt t="5305" x="2306638" y="600075"/>
          <p14:tracePt t="5305" x="2314575" y="600075"/>
          <p14:tracePt t="5322" x="2339975" y="600075"/>
          <p14:tracePt t="5338" x="2365375" y="600075"/>
          <p14:tracePt t="5355" x="2417763" y="600075"/>
          <p14:tracePt t="5372" x="2460625" y="600075"/>
          <p14:tracePt t="5389" x="2503488" y="600075"/>
          <p14:tracePt t="5406" x="2546350" y="600075"/>
          <p14:tracePt t="5422" x="2571750" y="600075"/>
          <p14:tracePt t="5439" x="2606675" y="608013"/>
          <p14:tracePt t="5455" x="2622550" y="608013"/>
          <p14:tracePt t="5472" x="2632075" y="608013"/>
          <p14:tracePt t="5489" x="2649538" y="617538"/>
          <p14:tracePt t="5489" x="2657475" y="617538"/>
          <p14:tracePt t="5506" x="2674938" y="617538"/>
          <p14:tracePt t="5522" x="2700338" y="617538"/>
          <p14:tracePt t="5540" x="2735263" y="617538"/>
          <p14:tracePt t="5556" x="2760663" y="617538"/>
          <p14:tracePt t="5573" x="2768600" y="617538"/>
          <p14:tracePt t="5589" x="2786063" y="625475"/>
          <p14:tracePt t="5606" x="2794000" y="625475"/>
          <p14:tracePt t="5623" x="2803525" y="625475"/>
          <p14:tracePt t="5640" x="2820988" y="625475"/>
          <p14:tracePt t="5656" x="2836863" y="625475"/>
          <p14:tracePt t="5674" x="2871788" y="625475"/>
          <p14:tracePt t="5690" x="2897188" y="625475"/>
          <p14:tracePt t="5707" x="2914650" y="625475"/>
          <p14:tracePt t="5724" x="2922588" y="625475"/>
          <p14:tracePt t="5740" x="2940050" y="625475"/>
          <p14:tracePt t="5757" x="2949575" y="625475"/>
          <p14:tracePt t="5774" x="2965450" y="625475"/>
          <p14:tracePt t="5791" x="2982913" y="625475"/>
          <p14:tracePt t="5807" x="3000375" y="625475"/>
          <p14:tracePt t="5824" x="3025775" y="625475"/>
          <p14:tracePt t="5841" x="3035300" y="625475"/>
          <p14:tracePt t="5858" x="3043238" y="625475"/>
          <p14:tracePt t="5874" x="3051175" y="625475"/>
          <p14:tracePt t="5914" x="3060700" y="625475"/>
          <p14:tracePt t="5930" x="3068638" y="625475"/>
          <p14:tracePt t="5941" x="3078163" y="625475"/>
          <p14:tracePt t="5946" x="3103563" y="625475"/>
          <p14:tracePt t="5958" x="3121025" y="625475"/>
          <p14:tracePt t="5975" x="3146425" y="625475"/>
          <p14:tracePt t="5992" x="3163888" y="625475"/>
          <p14:tracePt t="6008" x="3171825" y="625475"/>
          <p14:tracePt t="6025" x="3179763" y="625475"/>
          <p14:tracePt t="6042" x="3189288" y="625475"/>
          <p14:tracePt t="6059" x="3206750" y="617538"/>
          <p14:tracePt t="6076" x="3240088" y="617538"/>
          <p14:tracePt t="6092" x="3275013" y="617538"/>
          <p14:tracePt t="6109" x="3308350" y="617538"/>
          <p14:tracePt t="6126" x="3343275" y="617538"/>
          <p14:tracePt t="6143" x="3360738" y="617538"/>
          <p14:tracePt t="6159" x="3368675" y="617538"/>
          <p14:tracePt t="6176" x="3378200" y="617538"/>
          <p14:tracePt t="6193" x="3386138" y="617538"/>
          <p14:tracePt t="6210" x="3411538" y="617538"/>
          <p14:tracePt t="6227" x="3429000" y="617538"/>
          <p14:tracePt t="6243" x="3436938" y="617538"/>
          <p14:tracePt t="6260" x="3446463" y="617538"/>
          <p14:tracePt t="6276" x="3454400" y="617538"/>
          <p14:tracePt t="6293" x="3463925" y="617538"/>
          <p14:tracePt t="6310" x="3489325" y="635000"/>
          <p14:tracePt t="6327" x="3522663" y="650875"/>
          <p14:tracePt t="6344" x="3582988" y="677863"/>
          <p14:tracePt t="6360" x="3635375" y="703263"/>
          <p14:tracePt t="6377" x="3668713" y="711200"/>
          <p14:tracePt t="6394" x="3703638" y="720725"/>
          <p14:tracePt t="6411" x="3736975" y="728663"/>
          <p14:tracePt t="6428" x="3797300" y="754063"/>
          <p14:tracePt t="6444" x="3900488" y="814388"/>
          <p14:tracePt t="6461" x="3994150" y="857250"/>
          <p14:tracePt t="6477" x="4114800" y="865188"/>
          <p14:tracePt t="6494" x="4311650" y="865188"/>
          <p14:tracePt t="6511" x="4432300" y="865188"/>
          <p14:tracePt t="6528" x="4508500" y="857250"/>
          <p14:tracePt t="6545" x="4551363" y="839788"/>
          <p14:tracePt t="6562" x="4586288" y="831850"/>
          <p14:tracePt t="6578" x="4594225" y="822325"/>
          <p14:tracePt t="6634" x="4594225" y="814388"/>
          <p14:tracePt t="6658" x="4594225" y="806450"/>
          <p14:tracePt t="6682" x="4603750" y="796925"/>
          <p14:tracePt t="6682" x="4611688" y="788988"/>
          <p14:tracePt t="6695" x="4611688" y="779463"/>
          <p14:tracePt t="6712" x="4621213" y="771525"/>
          <p14:tracePt t="6729" x="4637088" y="754063"/>
          <p14:tracePt t="6746" x="4654550" y="736600"/>
          <p14:tracePt t="6762" x="4689475" y="711200"/>
          <p14:tracePt t="6779" x="4740275" y="711200"/>
          <p14:tracePt t="6796" x="4792663" y="685800"/>
          <p14:tracePt t="6813" x="4826000" y="668338"/>
          <p14:tracePt t="6829" x="4860925" y="660400"/>
          <p14:tracePt t="6846" x="4903788" y="650875"/>
          <p14:tracePt t="6863" x="4929188" y="650875"/>
          <p14:tracePt t="6880" x="5006975" y="728663"/>
          <p14:tracePt t="6896" x="5075238" y="806450"/>
          <p14:tracePt t="6913" x="5108575" y="857250"/>
          <p14:tracePt t="6930" x="5108575" y="865188"/>
          <p14:tracePt t="7242" x="5108575" y="857250"/>
          <p14:tracePt t="7250" x="5143500" y="822325"/>
          <p14:tracePt t="7266" x="5151438" y="814388"/>
          <p14:tracePt t="7330" x="5151438" y="806450"/>
          <p14:tracePt t="7338" x="5160963" y="806450"/>
          <p14:tracePt t="7352" x="5168900" y="796925"/>
          <p14:tracePt t="7498" x="5178425" y="796925"/>
          <p14:tracePt t="7523" x="5178425" y="788988"/>
          <p14:tracePt t="7538" x="5186363" y="788988"/>
          <p14:tracePt t="7602" x="5194300" y="788988"/>
          <p14:tracePt t="7617" x="5203825" y="788988"/>
          <p14:tracePt t="7619" x="5211763" y="788988"/>
          <p14:tracePt t="7634" x="5221288" y="788988"/>
          <p14:tracePt t="7698" x="5229225" y="788988"/>
          <p14:tracePt t="7702" x="5237163" y="788988"/>
          <p14:tracePt t="7718" x="5264150" y="771525"/>
          <p14:tracePt t="7735" x="5307013" y="763588"/>
          <p14:tracePt t="7751" x="5365750" y="746125"/>
          <p14:tracePt t="7768" x="5400675" y="746125"/>
          <p14:tracePt t="7785" x="5461000" y="746125"/>
          <p14:tracePt t="7802" x="5494338" y="746125"/>
          <p14:tracePt t="7818" x="5546725" y="754063"/>
          <p14:tracePt t="7835" x="5607050" y="763588"/>
          <p14:tracePt t="7852" x="5649913" y="763588"/>
          <p14:tracePt t="7869" x="5708650" y="763588"/>
          <p14:tracePt t="7885" x="5768975" y="763588"/>
          <p14:tracePt t="7902" x="5872163" y="754063"/>
          <p14:tracePt t="7919" x="5940425" y="746125"/>
          <p14:tracePt t="7936" x="6051550" y="728663"/>
          <p14:tracePt t="7952" x="6164263" y="728663"/>
          <p14:tracePt t="7969" x="6308725" y="728663"/>
          <p14:tracePt t="7986" x="6351588" y="728663"/>
          <p14:tracePt t="8003" x="6378575" y="728663"/>
          <p14:tracePt t="8019" x="6394450" y="728663"/>
          <p14:tracePt t="8059" x="6403975" y="728663"/>
          <p14:tracePt t="8074" x="6411913" y="720725"/>
          <p14:tracePt t="8082" x="6421438" y="711200"/>
          <p14:tracePt t="8086" x="6446838" y="703263"/>
          <p14:tracePt t="8103" x="6454775" y="703263"/>
          <p14:tracePt t="11761" x="6446838" y="703263"/>
          <p14:tracePt t="11772" x="6446838" y="711200"/>
          <p14:tracePt t="11789" x="6421438" y="711200"/>
          <p14:tracePt t="11806" x="6335713" y="754063"/>
          <p14:tracePt t="11839" x="6249988" y="779463"/>
          <p14:tracePt t="11856" x="6086475" y="814388"/>
          <p14:tracePt t="11873" x="5949950" y="839788"/>
          <p14:tracePt t="11890" x="5751513" y="865188"/>
          <p14:tracePt t="11906" x="5572125" y="917575"/>
          <p14:tracePt t="11923" x="5322888" y="985838"/>
          <p14:tracePt t="11939" x="5126038" y="1046163"/>
          <p14:tracePt t="11956" x="4851400" y="1122363"/>
          <p14:tracePt t="11973" x="4603750" y="1174750"/>
          <p14:tracePt t="11990" x="4311650" y="1217613"/>
          <p14:tracePt t="12006" x="3968750" y="1225550"/>
          <p14:tracePt t="12023" x="3721100" y="1225550"/>
          <p14:tracePt t="12040" x="3325813" y="1225550"/>
          <p14:tracePt t="12057" x="3128963" y="1225550"/>
          <p14:tracePt t="12074" x="2932113" y="1225550"/>
          <p14:tracePt t="12090" x="2751138" y="1235075"/>
          <p14:tracePt t="12107" x="2520950" y="1235075"/>
          <p14:tracePt t="12124" x="2263775" y="1243013"/>
          <p14:tracePt t="12157" x="1971675" y="1260475"/>
          <p14:tracePt t="12158" x="1774825" y="1260475"/>
          <p14:tracePt t="12174" x="1663700" y="1260475"/>
          <p14:tracePt t="12191" x="1628775" y="1260475"/>
          <p14:tracePt t="12257" x="1620838" y="1260475"/>
          <p14:tracePt t="12265" x="1474788" y="1285875"/>
          <p14:tracePt t="12275" x="839788" y="1474788"/>
          <p14:tracePt t="12291" x="0" y="1765300"/>
          <p14:tracePt t="12309" x="0" y="1800225"/>
          <p14:tracePt t="12353" x="60325" y="1765300"/>
          <p14:tracePt t="12353" x="171450" y="1722438"/>
          <p14:tracePt t="12375" x="317500" y="1636713"/>
          <p14:tracePt t="12376" x="1003300" y="1328738"/>
          <p14:tracePt t="12392" x="2049463" y="908050"/>
          <p14:tracePt t="12409" x="2743200" y="677863"/>
          <p14:tracePt t="12426" x="2965450" y="600075"/>
          <p14:tracePt t="12442" x="3000375" y="582613"/>
          <p14:tracePt t="12459" x="2974975" y="592138"/>
          <p14:tracePt t="12476" x="2889250" y="677863"/>
          <p14:tracePt t="12493" x="2768600" y="779463"/>
          <p14:tracePt t="12509" x="2640013" y="857250"/>
          <p14:tracePt t="12526" x="2571750" y="935038"/>
          <p14:tracePt t="12543" x="2554288" y="960438"/>
          <p14:tracePt t="12601" x="2546350" y="960438"/>
          <p14:tracePt t="12609" x="2478088" y="960438"/>
          <p14:tracePt t="12627" x="2314575" y="908050"/>
          <p14:tracePt t="12643" x="2100263" y="849313"/>
          <p14:tracePt t="12660" x="1903413" y="806450"/>
          <p14:tracePt t="12677" x="1817688" y="779463"/>
          <p14:tracePt t="12693" x="1808163" y="779463"/>
          <p14:tracePt t="12710" x="1808163" y="771525"/>
          <p14:tracePt t="12727" x="1808163" y="763588"/>
          <p14:tracePt t="12744" x="1817688" y="746125"/>
          <p14:tracePt t="12761" x="1825625" y="746125"/>
          <p14:tracePt t="12777" x="1825625" y="754063"/>
          <p14:tracePt t="12794" x="1817688" y="814388"/>
          <p14:tracePt t="12811" x="1774825" y="882650"/>
          <p14:tracePt t="12827" x="1739900" y="925513"/>
          <p14:tracePt t="12929" x="1731963" y="925513"/>
          <p14:tracePt t="12935" x="1714500" y="942975"/>
          <p14:tracePt t="12945" x="1671638" y="968375"/>
          <p14:tracePt t="12962" x="1577975" y="1028700"/>
          <p14:tracePt t="12978" x="1492250" y="1106488"/>
          <p14:tracePt t="12995" x="1414463" y="1157288"/>
          <p14:tracePt t="13012" x="1379538" y="1165225"/>
          <p14:tracePt t="13097" x="1371600" y="1165225"/>
          <p14:tracePt t="13113" x="1363663" y="1165225"/>
          <p14:tracePt t="13114" x="1328738" y="1192213"/>
          <p14:tracePt t="13129" x="1277938" y="1217613"/>
          <p14:tracePt t="13146" x="1225550" y="1235075"/>
          <p14:tracePt t="13163" x="1208088" y="1250950"/>
          <p14:tracePt t="13217" x="1217613" y="1250950"/>
          <p14:tracePt t="13249" x="1225550" y="1250950"/>
          <p14:tracePt t="13297" x="1217613" y="1250950"/>
          <p14:tracePt t="13305" x="1208088" y="1250950"/>
          <p14:tracePt t="13318" x="1192213" y="1250950"/>
          <p14:tracePt t="13330" x="1192213" y="1260475"/>
          <p14:tracePt t="13401" x="1200150" y="1260475"/>
          <p14:tracePt t="13409" x="1200150" y="1250950"/>
          <p14:tracePt t="13785" x="1192213" y="1250950"/>
          <p14:tracePt t="13937" x="1182688" y="1250950"/>
          <p14:tracePt t="14410" x="1192213" y="1250950"/>
          <p14:tracePt t="14420" x="1208088" y="1250950"/>
          <p14:tracePt t="14422" x="1243013" y="1250950"/>
          <p14:tracePt t="14438" x="1277938" y="1250950"/>
          <p14:tracePt t="14454" x="1336675" y="1235075"/>
          <p14:tracePt t="14471" x="1389063" y="1208088"/>
          <p14:tracePt t="14488" x="1439863" y="1192213"/>
          <p14:tracePt t="14505" x="1508125" y="1174750"/>
          <p14:tracePt t="14522" x="1620838" y="1174750"/>
          <p14:tracePt t="14539" x="1706563" y="1182688"/>
          <p14:tracePt t="14555" x="1808163" y="1200150"/>
          <p14:tracePt t="14572" x="1928813" y="1217613"/>
          <p14:tracePt t="14588" x="2014538" y="1217613"/>
          <p14:tracePt t="14606" x="2057400" y="1217613"/>
          <p14:tracePt t="14622" x="2082800" y="1208088"/>
          <p14:tracePt t="14639" x="2092325" y="1200150"/>
          <p14:tracePt t="16113" x="2082800" y="1200150"/>
          <p14:tracePt t="16145" x="2074863" y="1200150"/>
          <p14:tracePt t="16153" x="2065338" y="1208088"/>
          <p14:tracePt t="16185" x="2057400" y="1208088"/>
          <p14:tracePt t="16233" x="2049463" y="1208088"/>
          <p14:tracePt t="16266" x="2039938" y="1208088"/>
          <p14:tracePt t="16282" x="2032000" y="1208088"/>
          <p14:tracePt t="16282" x="2022475" y="1208088"/>
          <p14:tracePt t="16297" x="1971675" y="1208088"/>
          <p14:tracePt t="16314" x="1946275" y="1208088"/>
          <p14:tracePt t="16331" x="1920875" y="1208088"/>
          <p14:tracePt t="16348" x="1911350" y="1208088"/>
          <p14:tracePt t="16538" x="1920875" y="1208088"/>
          <p14:tracePt t="16562" x="1928813" y="1208088"/>
          <p14:tracePt t="16582" x="1936750" y="1208088"/>
          <p14:tracePt t="16584" x="1963738" y="1200150"/>
          <p14:tracePt t="16599" x="1979613" y="1192213"/>
          <p14:tracePt t="16616" x="2006600" y="1192213"/>
          <p14:tracePt t="16632" x="2022475" y="1182688"/>
          <p14:tracePt t="16632" x="2032000" y="1182688"/>
          <p14:tracePt t="16650" x="2065338" y="1182688"/>
          <p14:tracePt t="16666" x="2108200" y="1182688"/>
          <p14:tracePt t="16683" x="2193925" y="1182688"/>
          <p14:tracePt t="16699" x="2289175" y="1182688"/>
          <p14:tracePt t="16716" x="2392363" y="1182688"/>
          <p14:tracePt t="16733" x="2451100" y="1174750"/>
          <p14:tracePt t="16750" x="2511425" y="1165225"/>
          <p14:tracePt t="16767" x="2563813" y="1165225"/>
          <p14:tracePt t="16783" x="2622550" y="1165225"/>
          <p14:tracePt t="16800" x="2708275" y="1165225"/>
          <p14:tracePt t="16817" x="2828925" y="1174750"/>
          <p14:tracePt t="16834" x="2940050" y="1174750"/>
          <p14:tracePt t="16850" x="3000375" y="1174750"/>
          <p14:tracePt t="16868" x="3043238" y="1149350"/>
          <p14:tracePt t="16884" x="3086100" y="1139825"/>
          <p14:tracePt t="16901" x="3103563" y="1131888"/>
          <p14:tracePt t="16917" x="3121025" y="1131888"/>
          <p14:tracePt t="17322" x="3111500" y="1131888"/>
          <p14:tracePt t="18769" x="3111500" y="1139825"/>
          <p14:tracePt t="18773" x="3111500" y="1149350"/>
          <p14:tracePt t="18778" x="3111500" y="1157288"/>
          <p14:tracePt t="18794" x="3111500" y="1182688"/>
          <p14:tracePt t="18811" x="3121025" y="1200150"/>
          <p14:tracePt t="18828" x="3128963" y="1225550"/>
          <p14:tracePt t="18845" x="3136900" y="1243013"/>
          <p14:tracePt t="18861" x="3146425" y="1268413"/>
          <p14:tracePt t="18878" x="3163888" y="1277938"/>
          <p14:tracePt t="18895" x="3171825" y="1293813"/>
          <p14:tracePt t="18912" x="3189288" y="1320800"/>
          <p14:tracePt t="18928" x="3197225" y="1346200"/>
          <p14:tracePt t="18945" x="3214688" y="1363663"/>
          <p14:tracePt t="18962" x="3222625" y="1379538"/>
          <p14:tracePt t="18979" x="3249613" y="1406525"/>
          <p14:tracePt t="19029" x="3249613" y="1414463"/>
          <p14:tracePt t="19045" x="3257550" y="1422400"/>
          <p14:tracePt t="19082" x="3265488" y="1422400"/>
          <p14:tracePt t="19097" x="3265488" y="1431925"/>
          <p14:tracePt t="19129" x="3275013" y="1431925"/>
          <p14:tracePt t="19130" x="3282950" y="1439863"/>
          <p14:tracePt t="19146" x="3300413" y="1465263"/>
          <p14:tracePt t="19163" x="3325813" y="1508125"/>
          <p14:tracePt t="19179" x="3343275" y="1568450"/>
          <p14:tracePt t="19196" x="3386138" y="1636713"/>
          <p14:tracePt t="19213" x="3403600" y="1679575"/>
          <p14:tracePt t="19230" x="3429000" y="1722438"/>
          <p14:tracePt t="19246" x="3454400" y="1765300"/>
          <p14:tracePt t="19263" x="3471863" y="1800225"/>
          <p14:tracePt t="19280" x="3506788" y="1835150"/>
          <p14:tracePt t="19297" x="3532188" y="1860550"/>
          <p14:tracePt t="19313" x="3549650" y="1868488"/>
          <p14:tracePt t="19353" x="3565525" y="1878013"/>
          <p14:tracePt t="19364" x="3565525" y="1885950"/>
          <p14:tracePt t="19364" x="3575050" y="1893888"/>
          <p14:tracePt t="19381" x="3582988" y="1893888"/>
          <p14:tracePt t="19398" x="3592513" y="1903413"/>
          <p14:tracePt t="19414" x="3600450" y="1903413"/>
          <p14:tracePt t="19431" x="3617913" y="1903413"/>
          <p14:tracePt t="19448" x="3617913" y="1911350"/>
          <p14:tracePt t="19464" x="3635375" y="1946275"/>
          <p14:tracePt t="19481" x="3651250" y="1963738"/>
          <p14:tracePt t="19498" x="3668713" y="1989138"/>
          <p14:tracePt t="19515" x="3686175" y="2006600"/>
          <p14:tracePt t="19531" x="3694113" y="2014538"/>
          <p14:tracePt t="19569" x="3694113" y="2022475"/>
          <p14:tracePt t="19593" x="3694113" y="2032000"/>
          <p14:tracePt t="19601" x="3703638" y="2032000"/>
          <p14:tracePt t="19615" x="3711575" y="2039938"/>
          <p14:tracePt t="19632" x="3711575" y="2049463"/>
          <p14:tracePt t="19649" x="3711575" y="2057400"/>
          <p14:tracePt t="19913" x="3721100" y="2057400"/>
          <p14:tracePt t="21626" x="3721100" y="2065338"/>
          <p14:tracePt t="22594" x="3736975" y="2057400"/>
          <p14:tracePt t="22600" x="3746500" y="2057400"/>
          <p14:tracePt t="22616" x="3763963" y="2049463"/>
          <p14:tracePt t="22633" x="3771900" y="2049463"/>
          <p14:tracePt t="22650" x="3789363" y="2039938"/>
          <p14:tracePt t="22666" x="3814763" y="2032000"/>
          <p14:tracePt t="22683" x="3832225" y="2014538"/>
          <p14:tracePt t="22700" x="3865563" y="2006600"/>
          <p14:tracePt t="22717" x="3900488" y="1989138"/>
          <p14:tracePt t="22733" x="3925888" y="1979613"/>
          <p14:tracePt t="22750" x="3951288" y="1971675"/>
          <p14:tracePt t="22767" x="3968750" y="1963738"/>
          <p14:tracePt t="22784" x="3978275" y="1954213"/>
          <p14:tracePt t="22819" x="3986213" y="1954213"/>
          <p14:tracePt t="22874" x="3994150" y="1954213"/>
          <p14:tracePt t="22882" x="4003675" y="1954213"/>
          <p14:tracePt t="22901" x="4003675" y="1946275"/>
          <p14:tracePt t="22939" x="4011613" y="1946275"/>
          <p14:tracePt t="22970" x="4021138" y="1936750"/>
          <p14:tracePt t="22986" x="4029075" y="1928813"/>
          <p14:tracePt t="23002" x="4046538" y="1928813"/>
          <p14:tracePt t="23019" x="4064000" y="1920875"/>
          <p14:tracePt t="23035" x="4079875" y="1911350"/>
          <p14:tracePt t="23051" x="4089400" y="1911350"/>
          <p14:tracePt t="23068" x="4097338" y="1903413"/>
          <p14:tracePt t="23085" x="4114800" y="1893888"/>
          <p14:tracePt t="23234" x="4106863" y="1893888"/>
          <p14:tracePt t="23274" x="4097338" y="1893888"/>
          <p14:tracePt t="23290" x="4089400" y="1893888"/>
          <p14:tracePt t="23291" x="4079875" y="1893888"/>
          <p14:tracePt t="23303" x="4054475" y="1893888"/>
          <p14:tracePt t="23320" x="4037013" y="1885950"/>
          <p14:tracePt t="23336" x="4029075" y="1885950"/>
          <p14:tracePt t="23353" x="4021138" y="1885950"/>
          <p14:tracePt t="23370" x="4011613" y="1885950"/>
          <p14:tracePt t="23387" x="4003675" y="1885950"/>
          <p14:tracePt t="23403" x="3986213" y="1885950"/>
          <p14:tracePt t="23420" x="3935413" y="1885950"/>
          <p14:tracePt t="23437" x="3892550" y="1878013"/>
          <p14:tracePt t="23454" x="3865563" y="1868488"/>
          <p14:tracePt t="23471" x="3857625" y="1868488"/>
          <p14:tracePt t="23487" x="3849688" y="1868488"/>
          <p14:tracePt t="23504" x="3840163" y="1868488"/>
          <p14:tracePt t="23521" x="3840163" y="1860550"/>
          <p14:tracePt t="23538" x="3832225" y="1860550"/>
          <p14:tracePt t="23554" x="3814763" y="1851025"/>
          <p14:tracePt t="23571" x="3814763" y="1843088"/>
          <p14:tracePt t="23698" x="3806825" y="1843088"/>
          <p14:tracePt t="23707" x="3797300" y="1843088"/>
          <p14:tracePt t="23714" x="3789363" y="1843088"/>
          <p14:tracePt t="23722" x="3754438" y="1808163"/>
          <p14:tracePt t="23739" x="3729038" y="1792288"/>
          <p14:tracePt t="23755" x="3711575" y="1774825"/>
          <p14:tracePt t="23772" x="3694113" y="1757363"/>
          <p14:tracePt t="23789" x="3678238" y="1757363"/>
          <p14:tracePt t="23805" x="3668713" y="1749425"/>
          <p14:tracePt t="24115" x="3668713" y="1739900"/>
          <p14:tracePt t="24202" x="3668713" y="1749425"/>
          <p14:tracePt t="24218" x="3668713" y="1757363"/>
          <p14:tracePt t="24546" x="3678238" y="1757363"/>
          <p14:tracePt t="24563" x="3686175" y="1757363"/>
          <p14:tracePt t="24666" x="3694113" y="1757363"/>
          <p14:tracePt t="24706" x="3703638" y="1757363"/>
          <p14:tracePt t="24706" x="3711575" y="1757363"/>
          <p14:tracePt t="24730" x="3721100" y="1757363"/>
          <p14:tracePt t="24794" x="3729038" y="1757363"/>
          <p14:tracePt t="24811" x="3746500" y="1757363"/>
          <p14:tracePt t="24828" x="3754438" y="1757363"/>
          <p14:tracePt t="24845" x="3771900" y="1749425"/>
          <p14:tracePt t="24861" x="3779838" y="1749425"/>
          <p14:tracePt t="24878" x="3797300" y="1739900"/>
          <p14:tracePt t="24895" x="3806825" y="1739900"/>
          <p14:tracePt t="24912" x="3814763" y="1739900"/>
          <p14:tracePt t="25098" x="3806825" y="1749425"/>
          <p14:tracePt t="25100" x="3771900" y="1757363"/>
          <p14:tracePt t="25113" x="3711575" y="1774825"/>
          <p14:tracePt t="25130" x="3565525" y="1774825"/>
          <p14:tracePt t="25146" x="3497263" y="1774825"/>
          <p14:tracePt t="25163" x="3421063" y="1782763"/>
          <p14:tracePt t="25179" x="3368675" y="1782763"/>
          <p14:tracePt t="25196" x="3265488" y="1792288"/>
          <p14:tracePt t="25213" x="3094038" y="1800225"/>
          <p14:tracePt t="25230" x="2836863" y="1800225"/>
          <p14:tracePt t="25246" x="2614613" y="1800225"/>
          <p14:tracePt t="25264" x="2417763" y="1800225"/>
          <p14:tracePt t="25280" x="2349500" y="1800225"/>
          <p14:tracePt t="25322" x="2365375" y="1782763"/>
          <p14:tracePt t="25323" x="2392363" y="1774825"/>
          <p14:tracePt t="25330" x="2425700" y="1739900"/>
          <p14:tracePt t="25348" x="2460625" y="1706563"/>
          <p14:tracePt t="25364" x="2478088" y="1679575"/>
          <p14:tracePt t="25410" x="2468563" y="1679575"/>
          <p14:tracePt t="25417" x="2425700" y="1714500"/>
          <p14:tracePt t="25431" x="2382838" y="1749425"/>
          <p14:tracePt t="25448" x="2339975" y="1774825"/>
          <p14:tracePt t="25464" x="2322513" y="1774825"/>
          <p14:tracePt t="25506" x="2332038" y="1765300"/>
          <p14:tracePt t="25512" x="2339975" y="1739900"/>
          <p14:tracePt t="25570" x="2332038" y="1739900"/>
          <p14:tracePt t="25582" x="2306638" y="1739900"/>
          <p14:tracePt t="25583" x="2178050" y="1739900"/>
          <p14:tracePt t="25598" x="1979613" y="1749425"/>
          <p14:tracePt t="25615" x="1860550" y="1757363"/>
          <p14:tracePt t="25632" x="1825625" y="1757363"/>
          <p14:tracePt t="25649" x="1835150" y="1749425"/>
          <p14:tracePt t="25665" x="1903413" y="1663700"/>
          <p14:tracePt t="25683" x="1936750" y="1603375"/>
          <p14:tracePt t="25699" x="1963738" y="1550988"/>
          <p14:tracePt t="25716" x="1971675" y="1525588"/>
          <p14:tracePt t="25732" x="1971675" y="1517650"/>
          <p14:tracePt t="25770" x="1946275" y="1517650"/>
          <p14:tracePt t="25786" x="1936750" y="1535113"/>
          <p14:tracePt t="25794" x="1920875" y="1550988"/>
          <p14:tracePt t="25800" x="1920875" y="1577975"/>
          <p14:tracePt t="25834" x="1928813" y="1577975"/>
          <p14:tracePt t="25835" x="1946275" y="1577975"/>
          <p14:tracePt t="25850" x="1963738" y="1577975"/>
          <p14:tracePt t="25867" x="1979613" y="1560513"/>
          <p14:tracePt t="25883" x="1979613" y="1550988"/>
          <p14:tracePt t="25962" x="1979613" y="1560513"/>
          <p14:tracePt t="25978" x="1979613" y="1568450"/>
          <p14:tracePt t="25986" x="2006600" y="1568450"/>
          <p14:tracePt t="25986" x="2022475" y="1568450"/>
          <p14:tracePt t="26003" x="2039938" y="1568450"/>
          <p14:tracePt t="26018" x="2151063" y="1560513"/>
          <p14:tracePt t="26034" x="2279650" y="1535113"/>
          <p14:tracePt t="26051" x="2400300" y="1535113"/>
          <p14:tracePt t="26068" x="2486025" y="1535113"/>
          <p14:tracePt t="26084" x="2563813" y="1550988"/>
          <p14:tracePt t="26101" x="2622550" y="1585913"/>
          <p14:tracePt t="26118" x="2665413" y="1603375"/>
          <p14:tracePt t="26135" x="2725738" y="1620838"/>
          <p14:tracePt t="26152" x="2760663" y="1628775"/>
          <p14:tracePt t="26168" x="2794000" y="1628775"/>
          <p14:tracePt t="26185" x="2811463" y="1628775"/>
          <p14:tracePt t="26202" x="2828925" y="1620838"/>
          <p14:tracePt t="26219" x="2836863" y="1620838"/>
          <p14:tracePt t="26298" x="2836863" y="1628775"/>
          <p14:tracePt t="27546" x="2828925" y="1628775"/>
          <p14:tracePt t="27618" x="2828925" y="1636713"/>
          <p14:tracePt t="27642" x="2820988" y="1636713"/>
          <p14:tracePt t="27738" x="2820988" y="1628775"/>
          <p14:tracePt t="27738" x="2820988" y="1620838"/>
          <p14:tracePt t="27763" x="2820988" y="1611313"/>
          <p14:tracePt t="27764" x="2820988" y="1603375"/>
          <p14:tracePt t="27777" x="2811463" y="1560513"/>
          <p14:tracePt t="27794" x="2811463" y="1525588"/>
          <p14:tracePt t="27811" x="2803525" y="1449388"/>
          <p14:tracePt t="27827" x="2794000" y="1397000"/>
          <p14:tracePt t="27844" x="2786063" y="1336675"/>
          <p14:tracePt t="27861" x="2778125" y="1277938"/>
          <p14:tracePt t="27878" x="2760663" y="1208088"/>
          <p14:tracePt t="27894" x="2751138" y="1149350"/>
          <p14:tracePt t="27911" x="2743200" y="1089025"/>
          <p14:tracePt t="27928" x="2735263" y="977900"/>
          <p14:tracePt t="27945" x="2735263" y="882650"/>
          <p14:tracePt t="27961" x="2735263" y="814388"/>
          <p14:tracePt t="27961" x="2725738" y="771525"/>
          <p14:tracePt t="27978" x="2717800" y="736600"/>
          <p14:tracePt t="27995" x="2708275" y="711200"/>
          <p14:tracePt t="28012" x="2708275" y="693738"/>
          <p14:tracePt t="28029" x="2708275" y="677863"/>
          <p14:tracePt t="28045" x="2717800" y="635000"/>
          <p14:tracePt t="28062" x="2735263" y="592138"/>
          <p14:tracePt t="28078" x="2760663" y="531813"/>
          <p14:tracePt t="28095" x="2768600" y="479425"/>
          <p14:tracePt t="28112" x="2778125" y="436563"/>
          <p14:tracePt t="28129" x="2778125" y="411163"/>
          <p14:tracePt t="28145" x="2778125" y="403225"/>
          <p14:tracePt t="28250" x="2786063" y="403225"/>
          <p14:tracePt t="28257" x="2794000" y="403225"/>
          <p14:tracePt t="28263" x="2803525" y="393700"/>
          <p14:tracePt t="28280" x="2803525" y="385763"/>
          <p14:tracePt t="28330" x="2803525" y="393700"/>
          <p14:tracePt t="28338" x="2778125" y="428625"/>
          <p14:tracePt t="28347" x="2760663" y="496888"/>
          <p14:tracePt t="28363" x="2725738" y="600075"/>
          <p14:tracePt t="28380" x="2700338" y="660400"/>
          <p14:tracePt t="28397" x="2692400" y="693738"/>
          <p14:tracePt t="28413" x="2682875" y="720725"/>
          <p14:tracePt t="28430" x="2682875" y="736600"/>
          <p14:tracePt t="28447" x="2674938" y="779463"/>
          <p14:tracePt t="28464" x="2649538" y="900113"/>
          <p14:tracePt t="28481" x="2632075" y="1028700"/>
          <p14:tracePt t="28497" x="2614613" y="1320800"/>
          <p14:tracePt t="28514" x="2614613" y="1474788"/>
          <p14:tracePt t="28531" x="2614613" y="1568450"/>
          <p14:tracePt t="28548" x="2614613" y="1577975"/>
          <p14:tracePt t="28674" x="2606675" y="1577975"/>
          <p14:tracePt t="28675" x="2606675" y="1585913"/>
          <p14:tracePt t="28682" x="2606675" y="1593850"/>
          <p14:tracePt t="29778" x="2606675" y="1603375"/>
          <p14:tracePt t="29786" x="2649538" y="1611313"/>
          <p14:tracePt t="29805" x="2768600" y="1636713"/>
          <p14:tracePt t="29822" x="2914650" y="1663700"/>
          <p14:tracePt t="29838" x="3086100" y="1671638"/>
          <p14:tracePt t="29855" x="3232150" y="1679575"/>
          <p14:tracePt t="29872" x="3351213" y="1679575"/>
          <p14:tracePt t="29889" x="3394075" y="1679575"/>
          <p14:tracePt t="29905" x="3436938" y="1679575"/>
          <p14:tracePt t="29923" x="3463925" y="1679575"/>
          <p14:tracePt t="29939" x="3514725" y="1689100"/>
          <p14:tracePt t="29956" x="3592513" y="1689100"/>
          <p14:tracePt t="29972" x="3678238" y="1689100"/>
          <p14:tracePt t="29989" x="3729038" y="1689100"/>
          <p14:tracePt t="30006" x="3746500" y="1689100"/>
          <p14:tracePt t="30362" x="3736975" y="1689100"/>
          <p14:tracePt t="30378" x="3736975" y="1697038"/>
          <p14:tracePt t="30394" x="3729038" y="1697038"/>
          <p14:tracePt t="30466" x="3736975" y="1697038"/>
          <p14:tracePt t="30554" x="3746500" y="1697038"/>
          <p14:tracePt t="30578" x="3754438" y="1697038"/>
          <p14:tracePt t="30592" x="3771900" y="1697038"/>
          <p14:tracePt t="30593" x="3806825" y="1697038"/>
          <p14:tracePt t="30609" x="3883025" y="1697038"/>
          <p14:tracePt t="30626" x="3935413" y="1689100"/>
          <p14:tracePt t="30642" x="3960813" y="1689100"/>
          <p14:tracePt t="30659" x="3978275" y="1689100"/>
          <p14:tracePt t="30676" x="3986213" y="1697038"/>
          <p14:tracePt t="30693" x="4003675" y="1697038"/>
          <p14:tracePt t="30709" x="4011613" y="1706563"/>
          <p14:tracePt t="30726" x="4046538" y="1706563"/>
          <p14:tracePt t="30743" x="4079875" y="1714500"/>
          <p14:tracePt t="30760" x="4132263" y="1714500"/>
          <p14:tracePt t="30776" x="4175125" y="1714500"/>
          <p14:tracePt t="30793" x="4235450" y="1714500"/>
          <p14:tracePt t="30810" x="4260850" y="1714500"/>
          <p14:tracePt t="30827" x="4268788" y="1714500"/>
          <p14:tracePt t="30843" x="4286250" y="1714500"/>
          <p14:tracePt t="30860" x="4294188" y="1714500"/>
          <p14:tracePt t="30877" x="4303713" y="1714500"/>
          <p14:tracePt t="30894" x="4337050" y="1697038"/>
          <p14:tracePt t="30911" x="4389438" y="1671638"/>
          <p14:tracePt t="30927" x="4432300" y="1654175"/>
          <p14:tracePt t="30944" x="4492625" y="1628775"/>
          <p14:tracePt t="30961" x="4525963" y="1620838"/>
          <p14:tracePt t="31274" x="4518025" y="1620838"/>
          <p14:tracePt t="31282" x="4492625" y="1620838"/>
          <p14:tracePt t="31296" x="4457700" y="1628775"/>
          <p14:tracePt t="31313" x="4379913" y="1636713"/>
          <p14:tracePt t="31313" x="4354513" y="1636713"/>
          <p14:tracePt t="31330" x="4294188" y="1636713"/>
          <p14:tracePt t="31346" x="4251325" y="1636713"/>
          <p14:tracePt t="31363" x="4217988" y="1636713"/>
          <p14:tracePt t="31380" x="4200525" y="1636713"/>
          <p14:tracePt t="31397" x="4157663" y="1636713"/>
          <p14:tracePt t="31413" x="4097338" y="1636713"/>
          <p14:tracePt t="31430" x="3986213" y="1636713"/>
          <p14:tracePt t="31447" x="3875088" y="1636713"/>
          <p14:tracePt t="31464" x="3763963" y="1646238"/>
          <p14:tracePt t="31481" x="3736975" y="1646238"/>
          <p14:tracePt t="31530" x="3746500" y="1646238"/>
          <p14:tracePt t="31538" x="3754438" y="1636713"/>
          <p14:tracePt t="31627" x="3736975" y="1636713"/>
          <p14:tracePt t="31634" x="3711575" y="1654175"/>
          <p14:tracePt t="31649" x="3686175" y="1671638"/>
          <p14:tracePt t="31666" x="3678238" y="1671638"/>
          <p14:tracePt t="31706" x="3686175" y="1671638"/>
          <p14:tracePt t="31716" x="3694113" y="1654175"/>
          <p14:tracePt t="31717" x="3721100" y="1628775"/>
          <p14:tracePt t="31733" x="3729038" y="1603375"/>
          <p14:tracePt t="31750" x="3736975" y="1603375"/>
          <p14:tracePt t="31766" x="3736975" y="1593850"/>
          <p14:tracePt t="31818" x="3736975" y="1603375"/>
          <p14:tracePt t="31832" x="3736975" y="1636713"/>
          <p14:tracePt t="31850" x="3746500" y="1636713"/>
          <p14:tracePt t="31867" x="3754438" y="1636713"/>
          <p14:tracePt t="31884" x="3763963" y="1636713"/>
          <p14:tracePt t="31900" x="3779838" y="1628775"/>
          <p14:tracePt t="31917" x="3797300" y="1611313"/>
          <p14:tracePt t="31934" x="3822700" y="1603375"/>
          <p14:tracePt t="31951" x="3840163" y="1603375"/>
          <p14:tracePt t="31967" x="3865563" y="1603375"/>
          <p14:tracePt t="31984" x="3917950" y="1628775"/>
          <p14:tracePt t="32001" x="3968750" y="1654175"/>
          <p14:tracePt t="32018" x="4071938" y="1689100"/>
          <p14:tracePt t="32018" x="4106863" y="1697038"/>
          <p14:tracePt t="32035" x="4132263" y="1697038"/>
          <p14:tracePt t="32051" x="4140200" y="1697038"/>
          <p14:tracePt t="32252" x="4149725" y="1697038"/>
          <p14:tracePt t="32307" x="4157663" y="1697038"/>
          <p14:tracePt t="32311" x="4165600" y="1697038"/>
          <p14:tracePt t="32319" x="4183063" y="1697038"/>
          <p14:tracePt t="32336" x="4208463" y="1689100"/>
          <p14:tracePt t="32353" x="4225925" y="1689100"/>
          <p14:tracePt t="32369" x="4235450" y="1679575"/>
          <p14:tracePt t="32369" x="4243388" y="1679575"/>
          <p14:tracePt t="32499" x="4251325" y="1679575"/>
          <p14:tracePt t="32531" x="4251325" y="1671638"/>
          <p14:tracePt t="32683" x="4260850" y="1671638"/>
          <p14:tracePt t="32691" x="4268788" y="1663700"/>
          <p14:tracePt t="32705" x="4278313" y="1654175"/>
          <p14:tracePt t="32721" x="4286250" y="1646238"/>
          <p14:tracePt t="32721" x="4294188" y="1636713"/>
          <p14:tracePt t="32738" x="4321175" y="1636713"/>
          <p14:tracePt t="32755" x="4346575" y="1636713"/>
          <p14:tracePt t="32772" x="4389438" y="1636713"/>
          <p14:tracePt t="32788" x="4440238" y="1636713"/>
          <p14:tracePt t="32805" x="4483100" y="1636713"/>
          <p14:tracePt t="32822" x="4535488" y="1628775"/>
          <p14:tracePt t="32839" x="4568825" y="1611313"/>
          <p14:tracePt t="32855" x="4611688" y="1611313"/>
          <p14:tracePt t="32872" x="4664075" y="1603375"/>
          <p14:tracePt t="32889" x="4679950" y="1593850"/>
          <p14:tracePt t="32906" x="4689475" y="1593850"/>
          <p14:tracePt t="33163" x="4697413" y="1593850"/>
          <p14:tracePt t="33173" x="4749800" y="1603375"/>
          <p14:tracePt t="33191" x="4868863" y="1620838"/>
          <p14:tracePt t="33208" x="5014913" y="1620838"/>
          <p14:tracePt t="33224" x="5151438" y="1620838"/>
          <p14:tracePt t="33241" x="5229225" y="1603375"/>
          <p14:tracePt t="33258" x="5272088" y="1585913"/>
          <p14:tracePt t="33258" x="5272088" y="1577975"/>
          <p14:tracePt t="33355" x="5264150" y="1577975"/>
          <p14:tracePt t="33675" x="5264150" y="1585913"/>
          <p14:tracePt t="34306" x="5272088" y="1585913"/>
          <p14:tracePt t="34355" x="5280025" y="1585913"/>
          <p14:tracePt t="34355" x="5289550" y="1593850"/>
          <p14:tracePt t="34364" x="5322888" y="1603375"/>
          <p14:tracePt t="34380" x="5383213" y="1620838"/>
          <p14:tracePt t="34397" x="5478463" y="1636713"/>
          <p14:tracePt t="34414" x="5564188" y="1671638"/>
          <p14:tracePt t="34431" x="5700713" y="1697038"/>
          <p14:tracePt t="34447" x="5786438" y="1714500"/>
          <p14:tracePt t="34464" x="5854700" y="1714500"/>
          <p14:tracePt t="34481" x="5932488" y="1714500"/>
          <p14:tracePt t="34498" x="5983288" y="1697038"/>
          <p14:tracePt t="34498" x="6000750" y="1697038"/>
          <p14:tracePt t="34515" x="6026150" y="1689100"/>
          <p14:tracePt t="34570" x="6026150" y="1679575"/>
          <p14:tracePt t="34602" x="6026150" y="1671638"/>
          <p14:tracePt t="34626" x="6026150" y="1663700"/>
          <p14:tracePt t="34634" x="6008688" y="1654175"/>
          <p14:tracePt t="34649" x="5975350" y="1636713"/>
          <p14:tracePt t="34665" x="5915025" y="1628775"/>
          <p14:tracePt t="34665" x="5889625" y="1620838"/>
          <p14:tracePt t="34682" x="5846763" y="1620838"/>
          <p14:tracePt t="34699" x="5821363" y="1620838"/>
          <p14:tracePt t="34716" x="5811838" y="1620838"/>
          <p14:tracePt t="34954" x="5821363" y="1620838"/>
          <p14:tracePt t="34971" x="5829300" y="1620838"/>
          <p14:tracePt t="35002" x="5837238" y="1620838"/>
          <p14:tracePt t="35018" x="5864225" y="1620838"/>
          <p14:tracePt t="35018" x="5880100" y="1628775"/>
          <p14:tracePt t="35034" x="5922963" y="1636713"/>
          <p14:tracePt t="35051" x="5975350" y="1646238"/>
          <p14:tracePt t="35067" x="6008688" y="1646238"/>
          <p14:tracePt t="35084" x="6043613" y="1646238"/>
          <p14:tracePt t="35101" x="6061075" y="1654175"/>
          <p14:tracePt t="35118" x="6078538" y="1663700"/>
          <p14:tracePt t="35135" x="6103938" y="1671638"/>
          <p14:tracePt t="35151" x="6129338" y="1679575"/>
          <p14:tracePt t="35168" x="6180138" y="1679575"/>
          <p14:tracePt t="35185" x="6240463" y="1679575"/>
          <p14:tracePt t="35201" x="6300788" y="1679575"/>
          <p14:tracePt t="35218" x="6403975" y="1671638"/>
          <p14:tracePt t="35235" x="6446838" y="1654175"/>
          <p14:tracePt t="35252" x="6480175" y="1646238"/>
          <p14:tracePt t="35268" x="6497638" y="1646238"/>
          <p14:tracePt t="35285" x="6515100" y="1646238"/>
          <p14:tracePt t="35302" x="6532563" y="1654175"/>
          <p14:tracePt t="35319" x="6540500" y="1654175"/>
          <p14:tracePt t="35335" x="6557963" y="1654175"/>
          <p14:tracePt t="35352" x="6583363" y="1654175"/>
          <p14:tracePt t="35369" x="6608763" y="1646238"/>
          <p14:tracePt t="35386" x="6635750" y="1636713"/>
          <p14:tracePt t="35402" x="6669088" y="1628775"/>
          <p14:tracePt t="37402" x="6661150" y="1628775"/>
          <p14:tracePt t="37430" x="6643688" y="1628775"/>
          <p14:tracePt t="37431" x="6608763" y="1646238"/>
          <p14:tracePt t="37447" x="6557963" y="1663700"/>
          <p14:tracePt t="37464" x="6472238" y="1689100"/>
          <p14:tracePt t="37480" x="6335713" y="1706563"/>
          <p14:tracePt t="37497" x="6189663" y="1757363"/>
          <p14:tracePt t="37497" x="6129338" y="1774825"/>
          <p14:tracePt t="37515" x="5992813" y="1817688"/>
          <p14:tracePt t="37531" x="5837238" y="1878013"/>
          <p14:tracePt t="37548" x="5683250" y="1911350"/>
          <p14:tracePt t="37564" x="5486400" y="1946275"/>
          <p14:tracePt t="37581" x="5332413" y="1963738"/>
          <p14:tracePt t="37598" x="5178425" y="1989138"/>
          <p14:tracePt t="37615" x="5057775" y="2014538"/>
          <p14:tracePt t="37631" x="4937125" y="2039938"/>
          <p14:tracePt t="37648" x="4765675" y="2074863"/>
          <p14:tracePt t="37665" x="4586288" y="2100263"/>
          <p14:tracePt t="37665" x="4465638" y="2117725"/>
          <p14:tracePt t="37682" x="4379913" y="2125663"/>
          <p14:tracePt t="37698" x="4106863" y="2160588"/>
          <p14:tracePt t="37715" x="3960813" y="2178050"/>
          <p14:tracePt t="37732" x="3900488" y="2185988"/>
          <p14:tracePt t="37748" x="3883025" y="2193925"/>
          <p14:tracePt t="37765" x="3875088" y="2193925"/>
          <p14:tracePt t="37782" x="3865563" y="2203450"/>
          <p14:tracePt t="37799" x="3822700" y="2211388"/>
          <p14:tracePt t="37815" x="3729038" y="2236788"/>
          <p14:tracePt t="37832" x="3608388" y="2246313"/>
          <p14:tracePt t="37849" x="3532188" y="2246313"/>
          <p14:tracePt t="37866" x="3429000" y="2220913"/>
          <p14:tracePt t="37883" x="3429000" y="2203450"/>
          <p14:tracePt t="37899" x="3429000" y="2193925"/>
          <p14:tracePt t="37916" x="3411538" y="2185988"/>
          <p14:tracePt t="37933" x="3351213" y="2178050"/>
          <p14:tracePt t="37949" x="3121025" y="2178050"/>
          <p14:tracePt t="37966" x="2811463" y="2178050"/>
          <p14:tracePt t="37983" x="2443163" y="2185988"/>
          <p14:tracePt t="38000" x="2297113" y="2203450"/>
          <p14:tracePt t="38035" x="2322513" y="2193925"/>
          <p14:tracePt t="38035" x="2374900" y="2168525"/>
          <p14:tracePt t="38050" x="2486025" y="2082800"/>
          <p14:tracePt t="38067" x="2597150" y="1979613"/>
          <p14:tracePt t="38083" x="2692400" y="1911350"/>
          <p14:tracePt t="38100" x="2735263" y="1878013"/>
          <p14:tracePt t="38117" x="2735263" y="1868488"/>
          <p14:tracePt t="38162" x="2725738" y="1878013"/>
          <p14:tracePt t="38170" x="2717800" y="1893888"/>
          <p14:tracePt t="38178" x="2708275" y="1911350"/>
          <p14:tracePt t="38184" x="2692400" y="1936750"/>
          <p14:tracePt t="38201" x="2692400" y="1946275"/>
          <p14:tracePt t="38242" x="2700338" y="1946275"/>
          <p14:tracePt t="38251" x="2708275" y="1946275"/>
          <p14:tracePt t="38252" x="2717800" y="1936750"/>
          <p14:tracePt t="38268" x="2735263" y="1928813"/>
          <p14:tracePt t="38285" x="2735263" y="1920875"/>
          <p14:tracePt t="38301" x="2743200" y="1911350"/>
          <p14:tracePt t="38318" x="2751138" y="1911350"/>
          <p14:tracePt t="38335" x="2768600" y="1911350"/>
          <p14:tracePt t="38352" x="2794000" y="1920875"/>
          <p14:tracePt t="38368" x="2836863" y="1928813"/>
          <p14:tracePt t="38385" x="2871788" y="1928813"/>
          <p14:tracePt t="38402" x="2949575" y="1928813"/>
          <p14:tracePt t="38419" x="3017838" y="1928813"/>
          <p14:tracePt t="38435" x="3086100" y="1928813"/>
          <p14:tracePt t="38452" x="3154363" y="1928813"/>
          <p14:tracePt t="38469" x="3214688" y="1928813"/>
          <p14:tracePt t="38486" x="3300413" y="1936750"/>
          <p14:tracePt t="38503" x="3378200" y="1954213"/>
          <p14:tracePt t="38519" x="3471863" y="1963738"/>
          <p14:tracePt t="38536" x="3549650" y="1963738"/>
          <p14:tracePt t="38553" x="3608388" y="1963738"/>
          <p14:tracePt t="38569" x="3660775" y="1963738"/>
          <p14:tracePt t="38586" x="3754438" y="1954213"/>
          <p14:tracePt t="38603" x="3822700" y="1946275"/>
          <p14:tracePt t="38620" x="3892550" y="1946275"/>
          <p14:tracePt t="38637" x="3951288" y="1946275"/>
          <p14:tracePt t="38653" x="4003675" y="1946275"/>
          <p14:tracePt t="38670" x="4064000" y="1954213"/>
          <p14:tracePt t="38687" x="4106863" y="1963738"/>
          <p14:tracePt t="38704" x="4157663" y="1971675"/>
          <p14:tracePt t="38720" x="4235450" y="1971675"/>
          <p14:tracePt t="38737" x="4303713" y="1979613"/>
          <p14:tracePt t="38754" x="4440238" y="1997075"/>
          <p14:tracePt t="38771" x="4551363" y="2014538"/>
          <p14:tracePt t="38787" x="4629150" y="2032000"/>
          <p14:tracePt t="38804" x="4689475" y="2049463"/>
          <p14:tracePt t="38821" x="4740275" y="2049463"/>
          <p14:tracePt t="38838" x="4783138" y="2049463"/>
          <p14:tracePt t="38854" x="4818063" y="2049463"/>
          <p14:tracePt t="38871" x="4868863" y="2057400"/>
          <p14:tracePt t="38888" x="4946650" y="2074863"/>
          <p14:tracePt t="38904" x="5057775" y="2092325"/>
          <p14:tracePt t="38921" x="5178425" y="2108200"/>
          <p14:tracePt t="38938" x="5340350" y="2143125"/>
          <p14:tracePt t="38955" x="5383213" y="2143125"/>
          <p14:tracePt t="38971" x="5400675" y="2143125"/>
          <p14:tracePt t="39066" x="5392738" y="2143125"/>
          <p14:tracePt t="39091" x="5375275" y="2143125"/>
          <p14:tracePt t="39107" x="5365750" y="2143125"/>
          <p14:tracePt t="39108" x="5357813" y="2143125"/>
          <p14:tracePt t="39123" x="5349875" y="2143125"/>
          <p14:tracePt t="39139" x="5340350" y="2143125"/>
          <p14:tracePt t="39156" x="5307013" y="2143125"/>
          <p14:tracePt t="39173" x="5246688" y="2135188"/>
          <p14:tracePt t="39190" x="5178425" y="2135188"/>
          <p14:tracePt t="39207" x="5100638" y="2125663"/>
          <p14:tracePt t="39223" x="5057775" y="2125663"/>
          <p14:tracePt t="39240" x="5040313" y="2125663"/>
          <p14:tracePt t="39274" x="5040313" y="2117725"/>
          <p14:tracePt t="39346" x="5032375" y="2117725"/>
          <p14:tracePt t="39357" x="5014913" y="2117725"/>
          <p14:tracePt t="39362" x="4929188" y="2117725"/>
          <p14:tracePt t="39374" x="4843463" y="2117725"/>
          <p14:tracePt t="39390" x="4808538" y="2117725"/>
          <p14:tracePt t="39408" x="4800600" y="2117725"/>
          <p14:tracePt t="39424" x="4818063" y="2117725"/>
          <p14:tracePt t="39441" x="4851400" y="2100263"/>
          <p14:tracePt t="39458" x="4868863" y="2074863"/>
          <p14:tracePt t="39475" x="4886325" y="2057400"/>
          <p14:tracePt t="39570" x="4886325" y="2065338"/>
          <p14:tracePt t="39586" x="4886325" y="2074863"/>
          <p14:tracePt t="39633" x="4894263" y="2074863"/>
          <p14:tracePt t="39641" x="4903788" y="2074863"/>
          <p14:tracePt t="39658" x="4911725" y="2074863"/>
          <p14:tracePt t="39705" x="4921250" y="2074863"/>
          <p14:tracePt t="39729" x="4929188" y="2074863"/>
          <p14:tracePt t="39730" x="4937125" y="2074863"/>
          <p14:tracePt t="39742" x="4954588" y="2082800"/>
          <p14:tracePt t="39759" x="5014913" y="2100263"/>
          <p14:tracePt t="39775" x="5065713" y="2117725"/>
          <p14:tracePt t="39792" x="5126038" y="2117725"/>
          <p14:tracePt t="39808" x="5186363" y="2117725"/>
          <p14:tracePt t="39826" x="5221288" y="2117725"/>
          <p14:tracePt t="39842" x="5264150" y="2117725"/>
          <p14:tracePt t="39859" x="5280025" y="2117725"/>
          <p14:tracePt t="39876" x="5332413" y="2117725"/>
          <p14:tracePt t="39892" x="5375275" y="2135188"/>
          <p14:tracePt t="39909" x="5426075" y="2135188"/>
          <p14:tracePt t="39926" x="5486400" y="2135188"/>
          <p14:tracePt t="39943" x="5521325" y="2135188"/>
          <p14:tracePt t="39959" x="5554663" y="2135188"/>
          <p14:tracePt t="39976" x="5572125" y="2135188"/>
          <p14:tracePt t="39993" x="5607050" y="2135188"/>
          <p14:tracePt t="40010" x="5640388" y="2135188"/>
          <p14:tracePt t="40026" x="5683250" y="2135188"/>
          <p14:tracePt t="40044" x="5786438" y="2168525"/>
          <p14:tracePt t="40060" x="5846763" y="2178050"/>
          <p14:tracePt t="40077" x="5889625" y="2178050"/>
          <p14:tracePt t="40093" x="5897563" y="2178050"/>
          <p14:tracePt t="40110" x="5907088" y="2178050"/>
          <p14:tracePt t="40127" x="5907088" y="2168525"/>
          <p14:tracePt t="40241" x="5915025" y="2168525"/>
          <p14:tracePt t="40256" x="5922963" y="2168525"/>
          <p14:tracePt t="40261" x="5932488" y="2160588"/>
          <p14:tracePt t="40278" x="5932488" y="2151063"/>
          <p14:tracePt t="40385" x="5922963" y="2151063"/>
          <p14:tracePt t="40401" x="5915025" y="2151063"/>
          <p14:tracePt t="40414" x="5907088" y="2160588"/>
          <p14:tracePt t="41161" x="5907088" y="2168525"/>
          <p14:tracePt t="41177" x="5907088" y="2178050"/>
          <p14:tracePt t="41183" x="5897563" y="2178050"/>
          <p14:tracePt t="41200" x="5880100" y="2203450"/>
          <p14:tracePt t="41200" x="5880100" y="2220913"/>
          <p14:tracePt t="41218" x="5864225" y="2246313"/>
          <p14:tracePt t="41233" x="5846763" y="2279650"/>
          <p14:tracePt t="41250" x="5829300" y="2314575"/>
          <p14:tracePt t="41266" x="5803900" y="2365375"/>
          <p14:tracePt t="41283" x="5751513" y="2425700"/>
          <p14:tracePt t="41300" x="5726113" y="2468563"/>
          <p14:tracePt t="41317" x="5692775" y="2520950"/>
          <p14:tracePt t="41333" x="5649913" y="2571750"/>
          <p14:tracePt t="41350" x="5632450" y="2589213"/>
          <p14:tracePt t="41367" x="5632450" y="2606675"/>
          <p14:tracePt t="41384" x="5632450" y="2622550"/>
          <p14:tracePt t="41400" x="5632450" y="2649538"/>
          <p14:tracePt t="41417" x="5622925" y="2674938"/>
          <p14:tracePt t="41434" x="5614988" y="2708275"/>
          <p14:tracePt t="41451" x="5607050" y="2735263"/>
          <p14:tracePt t="41467" x="5607050" y="2768600"/>
          <p14:tracePt t="41484" x="5597525" y="2786063"/>
          <p14:tracePt t="41501" x="5597525" y="2803525"/>
          <p14:tracePt t="41518" x="5597525" y="2811463"/>
          <p14:tracePt t="41535" x="5597525" y="2828925"/>
          <p14:tracePt t="41551" x="5589588" y="2863850"/>
          <p14:tracePt t="41568" x="5589588" y="2897188"/>
          <p14:tracePt t="41585" x="5580063" y="2949575"/>
          <p14:tracePt t="41602" x="5580063" y="2974975"/>
          <p14:tracePt t="41618" x="5580063" y="2982913"/>
          <p14:tracePt t="41635" x="5572125" y="2982913"/>
          <p14:tracePt t="41652" x="5572125" y="2992438"/>
          <p14:tracePt t="41669" x="5554663" y="3000375"/>
          <p14:tracePt t="41685" x="5546725" y="3000375"/>
          <p14:tracePt t="41702" x="5537200" y="3008313"/>
          <p14:tracePt t="41719" x="5537200" y="3025775"/>
          <p14:tracePt t="41736" x="5529263" y="3025775"/>
          <p14:tracePt t="41752" x="5521325" y="3035300"/>
          <p14:tracePt t="41769" x="5511800" y="3051175"/>
          <p14:tracePt t="41786" x="5494338" y="3060700"/>
          <p14:tracePt t="41803" x="5468938" y="3078163"/>
          <p14:tracePt t="41819" x="5443538" y="3103563"/>
          <p14:tracePt t="41836" x="5426075" y="3121025"/>
          <p14:tracePt t="41853" x="5418138" y="3128963"/>
          <p14:tracePt t="41921" x="5426075" y="3128963"/>
          <p14:tracePt t="41969" x="5426075" y="3121025"/>
          <p14:tracePt t="42065" x="5435600" y="3121025"/>
          <p14:tracePt t="42090" x="5443538" y="3111500"/>
          <p14:tracePt t="42091" x="5451475" y="3111500"/>
          <p14:tracePt t="42104" x="5468938" y="3103563"/>
          <p14:tracePt t="42121" x="5486400" y="3103563"/>
          <p14:tracePt t="42138" x="5511800" y="3103563"/>
          <p14:tracePt t="42154" x="5546725" y="3103563"/>
          <p14:tracePt t="42171" x="5572125" y="3103563"/>
          <p14:tracePt t="42188" x="5589588" y="3103563"/>
          <p14:tracePt t="42205" x="5614988" y="3103563"/>
          <p14:tracePt t="42221" x="5622925" y="3103563"/>
          <p14:tracePt t="42239" x="5632450" y="3094038"/>
          <p14:tracePt t="42255" x="5640388" y="3086100"/>
          <p14:tracePt t="42272" x="5649913" y="3078163"/>
          <p14:tracePt t="42288" x="5665788" y="3078163"/>
          <p14:tracePt t="42305" x="5683250" y="3078163"/>
          <p14:tracePt t="42322" x="5726113" y="3078163"/>
          <p14:tracePt t="42339" x="5821363" y="3078163"/>
          <p14:tracePt t="42356" x="6035675" y="3078163"/>
          <p14:tracePt t="42373" x="6257925" y="3078163"/>
          <p14:tracePt t="42389" x="6532563" y="3078163"/>
          <p14:tracePt t="42406" x="6729413" y="3078163"/>
          <p14:tracePt t="42423" x="6883400" y="3078163"/>
          <p14:tracePt t="42440" x="6926263" y="3068638"/>
          <p14:tracePt t="42456" x="6935788" y="3068638"/>
          <p14:tracePt t="42521" x="6943725" y="3068638"/>
          <p14:tracePt t="42523" x="7004050" y="3068638"/>
          <p14:tracePt t="42540" x="7064375" y="3051175"/>
          <p14:tracePt t="42557" x="7140575" y="3017838"/>
          <p14:tracePt t="42573" x="7226300" y="2965450"/>
          <p14:tracePt t="42591" x="7294563" y="2922588"/>
          <p14:tracePt t="42607" x="7337425" y="2906713"/>
          <p14:tracePt t="42624" x="7364413" y="2897188"/>
          <p14:tracePt t="42640" x="7364413" y="2889250"/>
          <p14:tracePt t="42658" x="7364413" y="2879725"/>
          <p14:tracePt t="42705" x="7372350" y="2871788"/>
          <p14:tracePt t="42714" x="7372350" y="2863850"/>
          <p14:tracePt t="42777" x="7372350" y="2854325"/>
          <p14:tracePt t="42778" x="7354888" y="2854325"/>
          <p14:tracePt t="42791" x="7312025" y="2836863"/>
          <p14:tracePt t="42808" x="7286625" y="2836863"/>
          <p14:tracePt t="42808" x="7278688" y="2836863"/>
          <p14:tracePt t="42825" x="7269163" y="2836863"/>
          <p14:tracePt t="42897" x="7269163" y="2846388"/>
          <p14:tracePt t="42906" x="7269163" y="2854325"/>
          <p14:tracePt t="42925" x="7269163" y="2889250"/>
          <p14:tracePt t="42942" x="7261225" y="2922588"/>
          <p14:tracePt t="42959" x="7261225" y="2982913"/>
          <p14:tracePt t="42976" x="7261225" y="3043238"/>
          <p14:tracePt t="42993" x="7294563" y="3111500"/>
          <p14:tracePt t="43010" x="7321550" y="3128963"/>
          <p14:tracePt t="43026" x="7337425" y="3136900"/>
          <p14:tracePt t="43043" x="7380288" y="3136900"/>
          <p14:tracePt t="43059" x="7432675" y="3136900"/>
          <p14:tracePt t="43076" x="7475538" y="3136900"/>
          <p14:tracePt t="43093" x="7526338" y="3136900"/>
          <p14:tracePt t="43110" x="7569200" y="3136900"/>
          <p14:tracePt t="43126" x="7612063" y="3136900"/>
          <p14:tracePt t="43143" x="7646988" y="3136900"/>
          <p14:tracePt t="43160" x="7654925" y="3128963"/>
          <p14:tracePt t="43177" x="7654925" y="3121025"/>
          <p14:tracePt t="43193" x="7672388" y="3094038"/>
          <p14:tracePt t="43210" x="7680325" y="3068638"/>
          <p14:tracePt t="43227" x="7697788" y="3043238"/>
          <p14:tracePt t="43244" x="7697788" y="3017838"/>
          <p14:tracePt t="43261" x="7697788" y="3008313"/>
          <p14:tracePt t="43277" x="7697788" y="2992438"/>
          <p14:tracePt t="43294" x="7689850" y="2982913"/>
          <p14:tracePt t="43311" x="7672388" y="2982913"/>
          <p14:tracePt t="43328" x="7664450" y="2982913"/>
          <p14:tracePt t="43344" x="7654925" y="2982913"/>
          <p14:tracePt t="43361" x="7637463" y="2982913"/>
          <p14:tracePt t="43401" x="7629525" y="2982913"/>
          <p14:tracePt t="43441" x="7621588" y="2982913"/>
          <p14:tracePt t="43448" x="7612063" y="2982913"/>
          <p14:tracePt t="43462" x="7612063" y="2992438"/>
          <p14:tracePt t="43921" x="7604125" y="2992438"/>
          <p14:tracePt t="43927" x="7594600" y="3000375"/>
          <p14:tracePt t="43948" x="7569200" y="3017838"/>
          <p14:tracePt t="43965" x="7526338" y="3025775"/>
          <p14:tracePt t="43981" x="7458075" y="3060700"/>
          <p14:tracePt t="43998" x="7346950" y="3103563"/>
          <p14:tracePt t="44015" x="7200900" y="3146425"/>
          <p14:tracePt t="44032" x="6943725" y="3206750"/>
          <p14:tracePt t="44048" x="6694488" y="3249613"/>
          <p14:tracePt t="44048" x="6540500" y="3265488"/>
          <p14:tracePt t="44065" x="6180138" y="3317875"/>
          <p14:tracePt t="44081" x="5949950" y="3335338"/>
          <p14:tracePt t="44098" x="5735638" y="3343275"/>
          <p14:tracePt t="44115" x="5632450" y="3343275"/>
          <p14:tracePt t="44132" x="5529263" y="3343275"/>
          <p14:tracePt t="44148" x="5435600" y="3343275"/>
          <p14:tracePt t="44165" x="5322888" y="3343275"/>
          <p14:tracePt t="44182" x="5211763" y="3343275"/>
          <p14:tracePt t="44199" x="5108575" y="3343275"/>
          <p14:tracePt t="44216" x="5022850" y="3343275"/>
          <p14:tracePt t="44232" x="4954588" y="3343275"/>
          <p14:tracePt t="44250" x="4937125" y="3335338"/>
          <p14:tracePt t="44266" x="4929188" y="3325813"/>
          <p14:tracePt t="44283" x="4921250" y="3325813"/>
          <p14:tracePt t="44299" x="4843463" y="3325813"/>
          <p14:tracePt t="44316" x="4689475" y="3308350"/>
          <p14:tracePt t="44333" x="4500563" y="3300413"/>
          <p14:tracePt t="44350" x="4371975" y="3292475"/>
          <p14:tracePt t="44366" x="4354513" y="3282950"/>
          <p14:tracePt t="44383" x="4406900" y="3257550"/>
          <p14:tracePt t="44400" x="4492625" y="3179763"/>
          <p14:tracePt t="44417" x="4621213" y="3051175"/>
          <p14:tracePt t="44433" x="4689475" y="2965450"/>
          <p14:tracePt t="44450" x="4714875" y="2922588"/>
          <p14:tracePt t="44467" x="4722813" y="2914650"/>
          <p14:tracePt t="44513" x="4706938" y="2914650"/>
          <p14:tracePt t="44521" x="4689475" y="2949575"/>
          <p14:tracePt t="44534" x="4664075" y="3000375"/>
          <p14:tracePt t="44551" x="4646613" y="3035300"/>
          <p14:tracePt t="44584" x="4654550" y="3035300"/>
          <p14:tracePt t="44601" x="4664075" y="3035300"/>
          <p14:tracePt t="44618" x="4664075" y="3025775"/>
          <p14:tracePt t="44713" x="4664075" y="3035300"/>
          <p14:tracePt t="44716" x="4664075" y="3060700"/>
          <p14:tracePt t="44735" x="4664075" y="3068638"/>
          <p14:tracePt t="44752" x="4672013" y="3068638"/>
          <p14:tracePt t="44769" x="4679950" y="3068638"/>
          <p14:tracePt t="44785" x="4689475" y="3068638"/>
          <p14:tracePt t="44802" x="4697413" y="3068638"/>
          <p14:tracePt t="44841" x="4706938" y="3068638"/>
          <p14:tracePt t="44852" x="4714875" y="3078163"/>
          <p14:tracePt t="44869" x="4714875" y="3086100"/>
          <p14:tracePt t="44945" x="4722813" y="3086100"/>
          <p14:tracePt t="45001" x="4732338" y="3086100"/>
          <p14:tracePt t="45009" x="4740275" y="3094038"/>
          <p14:tracePt t="45020" x="4765675" y="3103563"/>
          <p14:tracePt t="45037" x="4783138" y="3103563"/>
          <p14:tracePt t="45054" x="4800600" y="3103563"/>
          <p14:tracePt t="45070" x="4818063" y="3103563"/>
          <p14:tracePt t="45087" x="4843463" y="3094038"/>
          <p14:tracePt t="45104" x="4878388" y="3094038"/>
          <p14:tracePt t="45104" x="4911725" y="3094038"/>
          <p14:tracePt t="45121" x="4972050" y="3094038"/>
          <p14:tracePt t="45137" x="5057775" y="3094038"/>
          <p14:tracePt t="45154" x="5092700" y="3094038"/>
          <p14:tracePt t="45171" x="5118100" y="3094038"/>
          <p14:tracePt t="45217" x="5126038" y="3086100"/>
          <p14:tracePt t="45313" x="5118100" y="3086100"/>
          <p14:tracePt t="45338" x="5108575" y="3086100"/>
          <p14:tracePt t="45339" x="5092700" y="3086100"/>
          <p14:tracePt t="45355" x="5083175" y="3086100"/>
          <p14:tracePt t="45372" x="5040313" y="3086100"/>
          <p14:tracePt t="45388" x="4997450" y="3086100"/>
          <p14:tracePt t="45406" x="4894263" y="3086100"/>
          <p14:tracePt t="45422" x="4800600" y="3086100"/>
          <p14:tracePt t="45439" x="4740275" y="3086100"/>
          <p14:tracePt t="45456" x="4722813" y="3086100"/>
          <p14:tracePt t="45505" x="4732338" y="3086100"/>
          <p14:tracePt t="45513" x="4740275" y="3086100"/>
          <p14:tracePt t="45523" x="4749800" y="3078163"/>
          <p14:tracePt t="45539" x="4757738" y="3068638"/>
          <p14:tracePt t="45556" x="4765675" y="3060700"/>
          <p14:tracePt t="45573" x="4775200" y="3051175"/>
          <p14:tracePt t="45590" x="4792663" y="3051175"/>
          <p14:tracePt t="45606" x="4808538" y="3051175"/>
          <p14:tracePt t="45623" x="4851400" y="3060700"/>
          <p14:tracePt t="45640" x="4903788" y="3068638"/>
          <p14:tracePt t="45640" x="4929188" y="3068638"/>
          <p14:tracePt t="45657" x="4964113" y="3068638"/>
          <p14:tracePt t="45673" x="4989513" y="3051175"/>
          <p14:tracePt t="45690" x="5006975" y="3025775"/>
          <p14:tracePt t="45707" x="5014913" y="3008313"/>
          <p14:tracePt t="45724" x="5014913" y="3000375"/>
          <p14:tracePt t="45793" x="5006975" y="3017838"/>
          <p14:tracePt t="45801" x="4989513" y="3025775"/>
          <p14:tracePt t="45809" x="4964113" y="3051175"/>
          <p14:tracePt t="45824" x="4911725" y="3078163"/>
          <p14:tracePt t="45841" x="4878388" y="3078163"/>
          <p14:tracePt t="45858" x="4860925" y="3078163"/>
          <p14:tracePt t="45874" x="4843463" y="3078163"/>
          <p14:tracePt t="45891" x="4835525" y="3078163"/>
          <p14:tracePt t="45908" x="4818063" y="3078163"/>
          <p14:tracePt t="45925" x="4800600" y="3078163"/>
          <p14:tracePt t="45942" x="4792663" y="3078163"/>
          <p14:tracePt t="45958" x="4783138" y="3078163"/>
          <p14:tracePt t="46033" x="4792663" y="3078163"/>
          <p14:tracePt t="46034" x="4800600" y="3078163"/>
          <p14:tracePt t="46042" x="4808538" y="3068638"/>
          <p14:tracePt t="46059" x="4818063" y="3060700"/>
          <p14:tracePt t="46092" x="4826000" y="3051175"/>
          <p14:tracePt t="46109" x="4826000" y="3043238"/>
          <p14:tracePt t="46126" x="4826000" y="3035300"/>
          <p14:tracePt t="46143" x="4826000" y="3025775"/>
          <p14:tracePt t="46159" x="4826000" y="3017838"/>
          <p14:tracePt t="46176" x="4818063" y="2965450"/>
          <p14:tracePt t="46193" x="4818063" y="2914650"/>
          <p14:tracePt t="46209" x="4818063" y="2889250"/>
          <p14:tracePt t="46226" x="4818063" y="2879725"/>
          <p14:tracePt t="46289" x="4818063" y="2897188"/>
          <p14:tracePt t="46297" x="4818063" y="2922588"/>
          <p14:tracePt t="46305" x="4818063" y="2949575"/>
          <p14:tracePt t="46313" x="4843463" y="2992438"/>
          <p14:tracePt t="46327" x="4851400" y="3017838"/>
          <p14:tracePt t="46344" x="4851400" y="3025775"/>
          <p14:tracePt t="46393" x="4860925" y="3025775"/>
          <p14:tracePt t="46449" x="4868863" y="3025775"/>
          <p14:tracePt t="46489" x="4878388" y="3025775"/>
          <p14:tracePt t="46513" x="4886325" y="3025775"/>
          <p14:tracePt t="46537" x="4894263" y="3025775"/>
          <p14:tracePt t="46601" x="4894263" y="3035300"/>
          <p14:tracePt t="46608" x="4894263" y="3111500"/>
          <p14:tracePt t="46629" x="4929188" y="3171825"/>
          <p14:tracePt t="46646" x="4954588" y="3179763"/>
          <p14:tracePt t="46662" x="4964113" y="3179763"/>
          <p14:tracePt t="46679" x="4989513" y="3163888"/>
          <p14:tracePt t="46695" x="5006975" y="3128963"/>
          <p14:tracePt t="46695" x="5014913" y="3103563"/>
          <p14:tracePt t="46713" x="5040313" y="3060700"/>
          <p14:tracePt t="46729" x="5049838" y="3043238"/>
          <p14:tracePt t="46746" x="5049838" y="3035300"/>
          <p14:tracePt t="46793" x="5049838" y="3043238"/>
          <p14:tracePt t="46800" x="5049838" y="3060700"/>
          <p14:tracePt t="46813" x="5049838" y="3078163"/>
          <p14:tracePt t="46857" x="5057775" y="3078163"/>
          <p14:tracePt t="46881" x="5065713" y="3068638"/>
          <p14:tracePt t="46881" x="5075238" y="3051175"/>
          <p14:tracePt t="46897" x="5083175" y="3035300"/>
          <p14:tracePt t="46985" x="5083175" y="3043238"/>
          <p14:tracePt t="46991" x="5083175" y="3051175"/>
          <p14:tracePt t="47073" x="5092700" y="3051175"/>
          <p14:tracePt t="47145" x="5083175" y="3051175"/>
          <p14:tracePt t="47169" x="5075238" y="3051175"/>
          <p14:tracePt t="47329" x="5065713" y="3051175"/>
          <p14:tracePt t="47354" x="5057775" y="3051175"/>
          <p14:tracePt t="47457" x="5057775" y="3060700"/>
          <p14:tracePt t="47466" x="5049838" y="3060700"/>
          <p14:tracePt t="47469" x="5040313" y="3068638"/>
          <p14:tracePt t="47483" x="5032375" y="3068638"/>
          <p14:tracePt t="48025" x="5032375" y="3078163"/>
          <p14:tracePt t="48041" x="5083175" y="3136900"/>
          <p14:tracePt t="48053" x="5178425" y="3222625"/>
          <p14:tracePt t="48070" x="5332413" y="3351213"/>
          <p14:tracePt t="48087" x="5529263" y="3497263"/>
          <p14:tracePt t="48103" x="5829300" y="3729038"/>
          <p14:tracePt t="48103" x="5975350" y="3840163"/>
          <p14:tracePt t="48121" x="6207125" y="4029075"/>
          <p14:tracePt t="48137" x="6369050" y="4157663"/>
          <p14:tracePt t="48154" x="6421438" y="4200525"/>
          <p14:tracePt t="48217" x="6411913" y="4200525"/>
          <p14:tracePt t="48240" x="6403975" y="4200525"/>
          <p14:tracePt t="48257" x="6394450" y="4200525"/>
          <p14:tracePt t="48265" x="6386513" y="4192588"/>
          <p14:tracePt t="48271" x="6335713" y="4183063"/>
          <p14:tracePt t="48287" x="6308725" y="4183063"/>
          <p14:tracePt t="48287" x="6292850" y="4183063"/>
          <p14:tracePt t="48305" x="6275388" y="4192588"/>
          <p14:tracePt t="48321" x="6257925" y="4208463"/>
          <p14:tracePt t="48338" x="6249988" y="4208463"/>
          <p14:tracePt t="48393" x="6240463" y="4208463"/>
          <p14:tracePt t="48417" x="6223000" y="4208463"/>
          <p14:tracePt t="48425" x="6180138" y="4225925"/>
          <p14:tracePt t="48438" x="6111875" y="4225925"/>
          <p14:tracePt t="48455" x="6026150" y="4235450"/>
          <p14:tracePt t="48472" x="5992813" y="4235450"/>
          <p14:tracePt t="48472" x="5983288" y="4235450"/>
          <p14:tracePt t="48489" x="5992813" y="4235450"/>
          <p14:tracePt t="48522" x="6000750" y="4235450"/>
          <p14:tracePt t="48539" x="6008688" y="4225925"/>
          <p14:tracePt t="48556" x="6018213" y="4208463"/>
          <p14:tracePt t="48713" x="6026150" y="4200525"/>
          <p14:tracePt t="48724" x="6035675" y="4200525"/>
          <p14:tracePt t="48725" x="6035675" y="4192588"/>
          <p14:tracePt t="48785" x="6043613" y="4183063"/>
          <p14:tracePt t="48801" x="6051550" y="4183063"/>
          <p14:tracePt t="48809" x="6061075" y="4183063"/>
          <p14:tracePt t="48810" x="6069013" y="4183063"/>
          <p14:tracePt t="48824" x="6103938" y="4183063"/>
          <p14:tracePt t="48842" x="6121400" y="4183063"/>
          <p14:tracePt t="48857" x="6137275" y="4183063"/>
          <p14:tracePt t="48874" x="6154738" y="4183063"/>
          <p14:tracePt t="48891" x="6180138" y="4165600"/>
          <p14:tracePt t="48908" x="6215063" y="4157663"/>
          <p14:tracePt t="48924" x="6265863" y="4157663"/>
          <p14:tracePt t="48941" x="6335713" y="4157663"/>
          <p14:tracePt t="48958" x="6411913" y="4157663"/>
          <p14:tracePt t="48975" x="6480175" y="4157663"/>
          <p14:tracePt t="48991" x="6540500" y="4157663"/>
          <p14:tracePt t="48991" x="6557963" y="4157663"/>
          <p14:tracePt t="49009" x="6608763" y="4157663"/>
          <p14:tracePt t="49025" x="6651625" y="4140200"/>
          <p14:tracePt t="49042" x="6694488" y="4132263"/>
          <p14:tracePt t="49058" x="6789738" y="4106863"/>
          <p14:tracePt t="49077" x="6875463" y="4097338"/>
          <p14:tracePt t="49093" x="6969125" y="4097338"/>
          <p14:tracePt t="49110" x="7064375" y="4097338"/>
          <p14:tracePt t="49127" x="7132638" y="4097338"/>
          <p14:tracePt t="49144" x="7183438" y="4089400"/>
          <p14:tracePt t="49160" x="7200900" y="4079875"/>
          <p14:tracePt t="49177" x="7208838" y="4064000"/>
          <p14:tracePt t="49194" x="7226300" y="4054475"/>
          <p14:tracePt t="49210" x="7251700" y="4046538"/>
          <p14:tracePt t="49227" x="7294563" y="4037013"/>
          <p14:tracePt t="49244" x="7346950" y="4037013"/>
          <p14:tracePt t="49261" x="7415213" y="4037013"/>
          <p14:tracePt t="49277" x="7458075" y="4037013"/>
          <p14:tracePt t="49294" x="7475538" y="4046538"/>
          <p14:tracePt t="49442" x="7466013" y="4046538"/>
          <p14:tracePt t="49578" x="7450138" y="4046538"/>
          <p14:tracePt t="49600" x="7450138" y="4054475"/>
          <p14:tracePt t="50106" x="7450138" y="4064000"/>
          <p14:tracePt t="50146" x="7440613" y="4064000"/>
          <p14:tracePt t="50151" x="7440613" y="4071938"/>
          <p14:tracePt t="50418" x="7440613" y="4079875"/>
          <p14:tracePt t="50466" x="7432675" y="4079875"/>
          <p14:tracePt t="50490" x="7432675" y="4089400"/>
          <p14:tracePt t="50491" x="7407275" y="4097338"/>
          <p14:tracePt t="50535" x="7389813" y="4097338"/>
          <p14:tracePt t="50568" x="7372350" y="4097338"/>
          <p14:tracePt t="50584" x="7346950" y="4097338"/>
          <p14:tracePt t="50601" x="7286625" y="4097338"/>
          <p14:tracePt t="50618" x="7243763" y="4089400"/>
          <p14:tracePt t="50635" x="7200900" y="4064000"/>
          <p14:tracePt t="50651" x="7165975" y="4046538"/>
          <p14:tracePt t="50668" x="7097713" y="4003675"/>
          <p14:tracePt t="50685" x="6994525" y="3943350"/>
          <p14:tracePt t="50702" x="6840538" y="3865563"/>
          <p14:tracePt t="50718" x="6678613" y="3779838"/>
          <p14:tracePt t="50735" x="6507163" y="3686175"/>
          <p14:tracePt t="50752" x="6351588" y="3608388"/>
          <p14:tracePt t="50769" x="6197600" y="3540125"/>
          <p14:tracePt t="50769" x="6154738" y="3514725"/>
          <p14:tracePt t="50785" x="6078538" y="3479800"/>
          <p14:tracePt t="50802" x="6008688" y="3454400"/>
          <p14:tracePt t="50819" x="5957888" y="3429000"/>
          <p14:tracePt t="50836" x="5889625" y="3411538"/>
          <p14:tracePt t="50852" x="5829300" y="3386138"/>
          <p14:tracePt t="50869" x="5786438" y="3368675"/>
          <p14:tracePt t="50886" x="5735638" y="3335338"/>
          <p14:tracePt t="50903" x="5665788" y="3300413"/>
          <p14:tracePt t="50920" x="5589588" y="3257550"/>
          <p14:tracePt t="50936" x="5400675" y="3189288"/>
          <p14:tracePt t="50953" x="4997450" y="3060700"/>
          <p14:tracePt t="50970" x="4518025" y="2940050"/>
          <p14:tracePt t="50987" x="4294188" y="2897188"/>
          <p14:tracePt t="51003" x="3917950" y="2794000"/>
          <p14:tracePt t="51020" x="3771900" y="2768600"/>
          <p14:tracePt t="51037" x="3703638" y="2743200"/>
          <p14:tracePt t="51073" x="3703638" y="2735263"/>
          <p14:tracePt t="51074" x="3711575" y="2735263"/>
          <p14:tracePt t="51087" x="3721100" y="2725738"/>
          <p14:tracePt t="51104" x="3721100" y="2717800"/>
          <p14:tracePt t="51121" x="3729038" y="2717800"/>
          <p14:tracePt t="51137" x="3729038" y="2708275"/>
          <p14:tracePt t="51154" x="3736975" y="2700338"/>
          <p14:tracePt t="51171" x="3736975" y="2692400"/>
          <p14:tracePt t="51187" x="3746500" y="2692400"/>
          <p14:tracePt t="51204" x="3746500" y="2682875"/>
          <p14:tracePt t="51242" x="3746500" y="2674938"/>
          <p14:tracePt t="51290" x="3754438" y="2674938"/>
          <p14:tracePt t="51306" x="3763963" y="2674938"/>
          <p14:tracePt t="51307" x="3771900" y="2657475"/>
          <p14:tracePt t="51322" x="3797300" y="2649538"/>
          <p14:tracePt t="51339" x="3806825" y="2640013"/>
          <p14:tracePt t="51356" x="3814763" y="2622550"/>
          <p14:tracePt t="51372" x="3814763" y="2614613"/>
          <p14:tracePt t="51389" x="3814763" y="2606675"/>
          <p14:tracePt t="51406" x="3814763" y="2597150"/>
          <p14:tracePt t="51422" x="3822700" y="2597150"/>
          <p14:tracePt t="51439" x="3822700" y="2579688"/>
          <p14:tracePt t="51456" x="3822700" y="2571750"/>
          <p14:tracePt t="51472" x="3832225" y="2563813"/>
          <p14:tracePt t="51490" x="3832225" y="2528888"/>
          <p14:tracePt t="51506" x="3822700" y="2493963"/>
          <p14:tracePt t="51524" x="3779838" y="2451100"/>
          <p14:tracePt t="51540" x="3678238" y="2392363"/>
          <p14:tracePt t="51556" x="3582988" y="2357438"/>
          <p14:tracePt t="51573" x="3506788" y="2339975"/>
          <p14:tracePt t="51590" x="3479800" y="2332038"/>
          <p14:tracePt t="51641" x="3489325" y="2332038"/>
          <p14:tracePt t="51649" x="3497263" y="2314575"/>
          <p14:tracePt t="51657" x="3506788" y="2306638"/>
          <p14:tracePt t="51673" x="3514725" y="2279650"/>
          <p14:tracePt t="51690" x="3522663" y="2271713"/>
          <p14:tracePt t="51833" x="3532188" y="2271713"/>
          <p14:tracePt t="51841" x="3532188" y="2263775"/>
          <p14:tracePt t="52010" x="3540125" y="2263775"/>
          <p14:tracePt t="52027" x="3557588" y="2263775"/>
          <p14:tracePt t="52033" x="3575050" y="2254250"/>
          <p14:tracePt t="52042" x="3582988" y="2254250"/>
          <p14:tracePt t="52059" x="3592513" y="2254250"/>
          <p14:tracePt t="52076" x="3617913" y="2254250"/>
          <p14:tracePt t="52092" x="3643313" y="2271713"/>
          <p14:tracePt t="52109" x="3711575" y="2289175"/>
          <p14:tracePt t="52126" x="3771900" y="2306638"/>
          <p14:tracePt t="52143" x="3822700" y="2314575"/>
          <p14:tracePt t="52159" x="3865563" y="2314575"/>
          <p14:tracePt t="52176" x="3908425" y="2314575"/>
          <p14:tracePt t="52193" x="3978275" y="2306638"/>
          <p14:tracePt t="52210" x="4021138" y="2306638"/>
          <p14:tracePt t="52227" x="4064000" y="2306638"/>
          <p14:tracePt t="52243" x="4122738" y="2314575"/>
          <p14:tracePt t="52260" x="4183063" y="2322513"/>
          <p14:tracePt t="52277" x="4225925" y="2322513"/>
          <p14:tracePt t="52294" x="4260850" y="2322513"/>
          <p14:tracePt t="52310" x="4286250" y="2322513"/>
          <p14:tracePt t="52327" x="4321175" y="2306638"/>
          <p14:tracePt t="52344" x="4364038" y="2306638"/>
          <p14:tracePt t="52344" x="4379913" y="2306638"/>
          <p14:tracePt t="52362" x="4406900" y="2306638"/>
          <p14:tracePt t="52377" x="4457700" y="2306638"/>
          <p14:tracePt t="52394" x="4500563" y="2306638"/>
          <p14:tracePt t="52411" x="4508500" y="2306638"/>
          <p14:tracePt t="52428" x="4525963" y="2306638"/>
          <p14:tracePt t="52444" x="4535488" y="2306638"/>
          <p14:tracePt t="52461" x="4560888" y="2289175"/>
          <p14:tracePt t="52478" x="4603750" y="2271713"/>
          <p14:tracePt t="52495" x="4654550" y="2271713"/>
          <p14:tracePt t="52511" x="4697413" y="2263775"/>
          <p14:tracePt t="52528" x="4732338" y="2263775"/>
          <p14:tracePt t="52545" x="4749800" y="2263775"/>
          <p14:tracePt t="52642" x="4757738" y="2263775"/>
          <p14:tracePt t="52666" x="4765675" y="2263775"/>
          <p14:tracePt t="52667" x="4775200" y="2263775"/>
          <p14:tracePt t="52679" x="4783138" y="2263775"/>
          <p14:tracePt t="52696" x="4800600" y="2263775"/>
          <p14:tracePt t="52713" x="4808538" y="2263775"/>
          <p14:tracePt t="53329" x="4808538" y="2271713"/>
          <p14:tracePt t="53349" x="4808538" y="2279650"/>
          <p14:tracePt t="53350" x="4800600" y="2306638"/>
          <p14:tracePt t="53366" x="4783138" y="2349500"/>
          <p14:tracePt t="53385" x="4783138" y="2392363"/>
          <p14:tracePt t="53400" x="4775200" y="2435225"/>
          <p14:tracePt t="53417" x="4765675" y="2486025"/>
          <p14:tracePt t="53434" x="4757738" y="2528888"/>
          <p14:tracePt t="53450" x="4757738" y="2563813"/>
          <p14:tracePt t="53466" x="4732338" y="2597150"/>
          <p14:tracePt t="53483" x="4706938" y="2640013"/>
          <p14:tracePt t="53500" x="4672013" y="2657475"/>
          <p14:tracePt t="53517" x="4654550" y="2674938"/>
          <p14:tracePt t="53533" x="4637088" y="2682875"/>
          <p14:tracePt t="53550" x="4629150" y="2692400"/>
          <p14:tracePt t="53567" x="4621213" y="2692400"/>
          <p14:tracePt t="53602" x="4611688" y="2692400"/>
          <p14:tracePt t="53602" x="4586288" y="2708275"/>
          <p14:tracePt t="53617" x="4543425" y="2717800"/>
          <p14:tracePt t="53634" x="4518025" y="2735263"/>
          <p14:tracePt t="53651" x="4508500" y="2735263"/>
          <p14:tracePt t="53713" x="4518025" y="2725738"/>
          <p14:tracePt t="53718" x="4543425" y="2708275"/>
          <p14:tracePt t="53735" x="4560888" y="2692400"/>
          <p14:tracePt t="53881" x="4568825" y="2692400"/>
          <p14:tracePt t="53885" x="4578350" y="2682875"/>
          <p14:tracePt t="53902" x="4611688" y="2674938"/>
          <p14:tracePt t="53919" x="4637088" y="2674938"/>
          <p14:tracePt t="53936" x="4672013" y="2674938"/>
          <p14:tracePt t="53953" x="4722813" y="2674938"/>
          <p14:tracePt t="53969" x="4954588" y="2735263"/>
          <p14:tracePt t="53986" x="5118100" y="2743200"/>
          <p14:tracePt t="54003" x="5297488" y="2743200"/>
          <p14:tracePt t="54020" x="5400675" y="2743200"/>
          <p14:tracePt t="54036" x="5451475" y="2725738"/>
          <p14:tracePt t="54053" x="5486400" y="2708275"/>
          <p14:tracePt t="54070" x="5521325" y="2700338"/>
          <p14:tracePt t="54087" x="5564188" y="2692400"/>
          <p14:tracePt t="54103" x="5589588" y="2692400"/>
          <p14:tracePt t="54120" x="5632450" y="2692400"/>
          <p14:tracePt t="54137" x="5718175" y="2700338"/>
          <p14:tracePt t="54154" x="5811838" y="2708275"/>
          <p14:tracePt t="54170" x="5880100" y="2708275"/>
          <p14:tracePt t="54187" x="5949950" y="2708275"/>
          <p14:tracePt t="54204" x="6000750" y="2692400"/>
          <p14:tracePt t="54221" x="6069013" y="2682875"/>
          <p14:tracePt t="54237" x="6103938" y="2682875"/>
          <p14:tracePt t="54254" x="6129338" y="2682875"/>
          <p14:tracePt t="54271" x="6180138" y="2682875"/>
          <p14:tracePt t="54287" x="6215063" y="2682875"/>
          <p14:tracePt t="54304" x="6265863" y="2674938"/>
          <p14:tracePt t="54304" x="6283325" y="2665413"/>
          <p14:tracePt t="54321" x="6318250" y="2640013"/>
          <p14:tracePt t="54338" x="6361113" y="2614613"/>
          <p14:tracePt t="54355" x="6411913" y="2589213"/>
          <p14:tracePt t="54371" x="6497638" y="2571750"/>
          <p14:tracePt t="54389" x="6583363" y="2563813"/>
          <p14:tracePt t="54405" x="6678613" y="2563813"/>
          <p14:tracePt t="54421" x="6737350" y="2563813"/>
          <p14:tracePt t="54439" x="6780213" y="2563813"/>
          <p14:tracePt t="54455" x="6807200" y="2554288"/>
          <p14:tracePt t="54472" x="6840538" y="2528888"/>
          <p14:tracePt t="54489" x="6908800" y="2493963"/>
          <p14:tracePt t="54506" x="6935788" y="2478088"/>
          <p14:tracePt t="54522" x="6951663" y="2468563"/>
          <p14:tracePt t="54569" x="6961188" y="2468563"/>
          <p14:tracePt t="54589" x="6969125" y="2468563"/>
          <p14:tracePt t="54590" x="6978650" y="2468563"/>
          <p14:tracePt t="54606" x="7004050" y="2451100"/>
          <p14:tracePt t="54623" x="7054850" y="2435225"/>
          <p14:tracePt t="54639" x="7123113" y="2400300"/>
          <p14:tracePt t="54656" x="7165975" y="2374900"/>
          <p14:tracePt t="54673" x="7200900" y="2349500"/>
          <p14:tracePt t="54721" x="7200900" y="2339975"/>
          <p14:tracePt t="54737" x="7192963" y="2339975"/>
          <p14:tracePt t="54745" x="7183438" y="2322513"/>
          <p14:tracePt t="54757" x="7165975" y="2297113"/>
          <p14:tracePt t="54773" x="7140575" y="2254250"/>
          <p14:tracePt t="54790" x="7107238" y="2220913"/>
          <p14:tracePt t="54807" x="7046913" y="2185988"/>
          <p14:tracePt t="54824" x="6978650" y="2168525"/>
          <p14:tracePt t="54840" x="6883400" y="2151063"/>
          <p14:tracePt t="54857" x="6865938" y="2151063"/>
          <p14:tracePt t="54874" x="6850063" y="2151063"/>
          <p14:tracePt t="54891" x="6840538" y="2178050"/>
          <p14:tracePt t="54908" x="6840538" y="2193925"/>
          <p14:tracePt t="54924" x="6840538" y="2203450"/>
          <p14:tracePt t="54941" x="6840538" y="2220913"/>
          <p14:tracePt t="54958" x="6832600" y="2246313"/>
          <p14:tracePt t="54975" x="6815138" y="2289175"/>
          <p14:tracePt t="54991" x="6797675" y="2339975"/>
          <p14:tracePt t="55008" x="6780213" y="2392363"/>
          <p14:tracePt t="55025" x="6764338" y="2468563"/>
          <p14:tracePt t="55042" x="6772275" y="2503488"/>
          <p14:tracePt t="55058" x="6780213" y="2520950"/>
          <p14:tracePt t="55075" x="6797675" y="2520950"/>
          <p14:tracePt t="55092" x="6807200" y="2520950"/>
          <p14:tracePt t="55109" x="6823075" y="2511425"/>
          <p14:tracePt t="55125" x="6840538" y="2511425"/>
          <p14:tracePt t="55142" x="6858000" y="2511425"/>
          <p14:tracePt t="55159" x="6892925" y="2528888"/>
          <p14:tracePt t="55176" x="6961188" y="2579688"/>
          <p14:tracePt t="55192" x="7046913" y="2649538"/>
          <p14:tracePt t="55192" x="7089775" y="2692400"/>
          <p14:tracePt t="55209" x="7208838" y="2768600"/>
          <p14:tracePt t="55226" x="7286625" y="2786063"/>
          <p14:tracePt t="55243" x="7312025" y="2786063"/>
          <p14:tracePt t="55260" x="7337425" y="2768600"/>
          <p14:tracePt t="55276" x="7364413" y="2717800"/>
          <p14:tracePt t="55293" x="7397750" y="2665413"/>
          <p14:tracePt t="55310" x="7415213" y="2640013"/>
          <p14:tracePt t="55327" x="7415213" y="2614613"/>
          <p14:tracePt t="55343" x="7415213" y="2597150"/>
          <p14:tracePt t="55360" x="7415213" y="2589213"/>
          <p14:tracePt t="55377" x="7415213" y="2579688"/>
          <p14:tracePt t="55393" x="7415213" y="2571750"/>
          <p14:tracePt t="55411" x="7415213" y="2546350"/>
          <p14:tracePt t="55427" x="7415213" y="2520950"/>
          <p14:tracePt t="55444" x="7407275" y="2503488"/>
          <p14:tracePt t="55461" x="7397750" y="2493963"/>
          <p14:tracePt t="55497" x="7389813" y="2493963"/>
          <p14:tracePt t="55514" x="7380288" y="2493963"/>
          <p14:tracePt t="55530" x="7372350" y="2493963"/>
          <p14:tracePt t="55530" x="7364413" y="2493963"/>
          <p14:tracePt t="56145" x="7354888" y="2493963"/>
          <p14:tracePt t="56170" x="7354888" y="2503488"/>
          <p14:tracePt t="56181" x="7346950" y="2503488"/>
          <p14:tracePt t="56182" x="7337425" y="2503488"/>
          <p14:tracePt t="56198" x="7337425" y="2511425"/>
          <p14:tracePt t="56215" x="7329488" y="2511425"/>
          <p14:tracePt t="56232" x="7329488" y="2520950"/>
          <p14:tracePt t="56273" x="7321550" y="2520950"/>
          <p14:tracePt t="56297" x="7321550" y="2528888"/>
          <p14:tracePt t="56305" x="7304088" y="2536825"/>
          <p14:tracePt t="56316" x="7278688" y="2554288"/>
          <p14:tracePt t="56332" x="7243763" y="2579688"/>
          <p14:tracePt t="56349" x="7192963" y="2622550"/>
          <p14:tracePt t="56366" x="7140575" y="2674938"/>
          <p14:tracePt t="56383" x="7064375" y="2768600"/>
          <p14:tracePt t="56399" x="6986588" y="2863850"/>
          <p14:tracePt t="56399" x="6951663" y="2906713"/>
          <p14:tracePt t="56418" x="6883400" y="2974975"/>
          <p14:tracePt t="56433" x="6764338" y="3146425"/>
          <p14:tracePt t="56450" x="6618288" y="3292475"/>
          <p14:tracePt t="56466" x="6454775" y="3429000"/>
          <p14:tracePt t="56483" x="6240463" y="3582988"/>
          <p14:tracePt t="56499" x="6069013" y="3694113"/>
          <p14:tracePt t="56516" x="5846763" y="3822700"/>
          <p14:tracePt t="56533" x="5665788" y="3917950"/>
          <p14:tracePt t="56550" x="5511800" y="3994150"/>
          <p14:tracePt t="56567" x="5332413" y="4071938"/>
          <p14:tracePt t="56583" x="5178425" y="4122738"/>
          <p14:tracePt t="56600" x="5006975" y="4149725"/>
          <p14:tracePt t="56617" x="4714875" y="4149725"/>
          <p14:tracePt t="56634" x="4543425" y="4149725"/>
          <p14:tracePt t="56650" x="4379913" y="4149725"/>
          <p14:tracePt t="56667" x="4268788" y="4149725"/>
          <p14:tracePt t="56684" x="4132263" y="4149725"/>
          <p14:tracePt t="56701" x="3951288" y="4157663"/>
          <p14:tracePt t="56717" x="3797300" y="4165600"/>
          <p14:tracePt t="56734" x="3582988" y="4165600"/>
          <p14:tracePt t="56751" x="3436938" y="4165600"/>
          <p14:tracePt t="56768" x="3308350" y="4149725"/>
          <p14:tracePt t="56784" x="3249613" y="4079875"/>
          <p14:tracePt t="56802" x="3214688" y="3986213"/>
          <p14:tracePt t="56818" x="3179763" y="3908425"/>
          <p14:tracePt t="56835" x="3146425" y="3832225"/>
          <p14:tracePt t="56851" x="3103563" y="3779838"/>
          <p14:tracePt t="56868" x="3017838" y="3729038"/>
          <p14:tracePt t="56885" x="2820988" y="3660775"/>
          <p14:tracePt t="56902" x="2682875" y="3643313"/>
          <p14:tracePt t="56918" x="2493963" y="3608388"/>
          <p14:tracePt t="56935" x="2365375" y="3592513"/>
          <p14:tracePt t="56952" x="2322513" y="3582988"/>
          <p14:tracePt t="56969" x="2349500" y="3565525"/>
          <p14:tracePt t="56986" x="2382838" y="3522663"/>
          <p14:tracePt t="57002" x="2408238" y="3454400"/>
          <p14:tracePt t="57019" x="2443163" y="3360738"/>
          <p14:tracePt t="57036" x="2460625" y="3292475"/>
          <p14:tracePt t="57053" x="2493963" y="3206750"/>
          <p14:tracePt t="57069" x="2511425" y="3163888"/>
          <p14:tracePt t="57086" x="2536825" y="3128963"/>
          <p14:tracePt t="57103" x="2554288" y="3121025"/>
          <p14:tracePt t="57120" x="2563813" y="3121025"/>
          <p14:tracePt t="57136" x="2579688" y="3121025"/>
          <p14:tracePt t="57153" x="2589213" y="3121025"/>
          <p14:tracePt t="57170" x="2622550" y="3121025"/>
          <p14:tracePt t="57186" x="2649538" y="3121025"/>
          <p14:tracePt t="57203" x="2692400" y="3121025"/>
          <p14:tracePt t="57220" x="2760663" y="3121025"/>
          <p14:tracePt t="57237" x="2871788" y="3154363"/>
          <p14:tracePt t="57253" x="3017838" y="3240088"/>
          <p14:tracePt t="57270" x="3154363" y="3335338"/>
          <p14:tracePt t="57287" x="3232150" y="3403600"/>
          <p14:tracePt t="57304" x="3275013" y="3454400"/>
          <p14:tracePt t="57320" x="3300413" y="3514725"/>
          <p14:tracePt t="57338" x="3300413" y="3540125"/>
          <p14:tracePt t="57354" x="3300413" y="3565525"/>
          <p14:tracePt t="57371" x="3300413" y="3592513"/>
          <p14:tracePt t="57387" x="3292475" y="3651250"/>
          <p14:tracePt t="57404" x="3275013" y="3711575"/>
          <p14:tracePt t="57421" x="3240088" y="3814763"/>
          <p14:tracePt t="57439" x="3206750" y="3935413"/>
          <p14:tracePt t="57454" x="3197225" y="4021138"/>
          <p14:tracePt t="57472" x="3154363" y="4097338"/>
          <p14:tracePt t="57488" x="3154363" y="4114800"/>
          <p14:tracePt t="57505" x="3146425" y="4114800"/>
          <p14:tracePt t="57522" x="3136900" y="4114800"/>
          <p14:tracePt t="57538" x="3121025" y="4114800"/>
          <p14:tracePt t="57555" x="3017838" y="4071938"/>
          <p14:tracePt t="57572" x="2879725" y="4021138"/>
          <p14:tracePt t="57589" x="2717800" y="3935413"/>
          <p14:tracePt t="57605" x="2640013" y="3875088"/>
          <p14:tracePt t="57622" x="2614613" y="3832225"/>
          <p14:tracePt t="57639" x="2606675" y="3789363"/>
          <p14:tracePt t="57656" x="2606675" y="3736975"/>
          <p14:tracePt t="57672" x="2606675" y="3703638"/>
          <p14:tracePt t="57689" x="2606675" y="3678238"/>
          <p14:tracePt t="57706" x="2606675" y="3660775"/>
          <p14:tracePt t="57769" x="2597150" y="3660775"/>
          <p14:tracePt t="57905" x="2606675" y="3660775"/>
          <p14:tracePt t="57907" x="2632075" y="3660775"/>
          <p14:tracePt t="57924" x="2725738" y="3686175"/>
          <p14:tracePt t="57941" x="2957513" y="3721100"/>
          <p14:tracePt t="57958" x="3214688" y="3736975"/>
          <p14:tracePt t="57974" x="3497263" y="3736975"/>
          <p14:tracePt t="57991" x="3694113" y="3721100"/>
          <p14:tracePt t="58008" x="3875088" y="3711575"/>
          <p14:tracePt t="58024" x="4037013" y="3703638"/>
          <p14:tracePt t="58041" x="4157663" y="3703638"/>
          <p14:tracePt t="58058" x="4235450" y="3703638"/>
          <p14:tracePt t="58075" x="4294188" y="3703638"/>
          <p14:tracePt t="58091" x="4337050" y="3703638"/>
          <p14:tracePt t="58108" x="4379913" y="3703638"/>
          <p14:tracePt t="58125" x="4422775" y="3686175"/>
          <p14:tracePt t="58142" x="4483100" y="3668713"/>
          <p14:tracePt t="58158" x="4543425" y="3651250"/>
          <p14:tracePt t="58176" x="4586288" y="3643313"/>
          <p14:tracePt t="58192" x="4621213" y="3643313"/>
          <p14:tracePt t="58192" x="4629150" y="3643313"/>
          <p14:tracePt t="58209" x="4637088" y="3635375"/>
          <p14:tracePt t="58281" x="4646613" y="3635375"/>
          <p14:tracePt t="58292" x="4654550" y="3625850"/>
          <p14:tracePt t="58293" x="4679950" y="3625850"/>
          <p14:tracePt t="58326" x="4706938" y="3625850"/>
          <p14:tracePt t="58360" x="4714875" y="3625850"/>
          <p14:tracePt t="58482" x="4714875" y="3635375"/>
          <p14:tracePt t="58498" x="4706938" y="3635375"/>
          <p14:tracePt t="58499" x="4706938" y="3643313"/>
          <p14:tracePt t="58511" x="4679950" y="3660775"/>
          <p14:tracePt t="58527" x="4637088" y="3686175"/>
          <p14:tracePt t="58544" x="4586288" y="3711575"/>
          <p14:tracePt t="58561" x="4465638" y="3746500"/>
          <p14:tracePt t="58578" x="4364038" y="3746500"/>
          <p14:tracePt t="58594" x="4251325" y="3746500"/>
          <p14:tracePt t="58611" x="4054475" y="3721100"/>
          <p14:tracePt t="58628" x="3849688" y="3686175"/>
          <p14:tracePt t="58645" x="3678238" y="3660775"/>
          <p14:tracePt t="58661" x="3608388" y="3651250"/>
          <p14:tracePt t="58678" x="3600450" y="3643313"/>
          <p14:tracePt t="58695" x="3608388" y="3635375"/>
          <p14:tracePt t="58711" x="3643313" y="3608388"/>
          <p14:tracePt t="58728" x="3686175" y="3575050"/>
          <p14:tracePt t="58745" x="3694113" y="3549650"/>
          <p14:tracePt t="58762" x="3703638" y="3540125"/>
          <p14:tracePt t="58857" x="3703638" y="3549650"/>
          <p14:tracePt t="58864" x="3729038" y="3582988"/>
          <p14:tracePt t="58879" x="3797300" y="3617913"/>
          <p14:tracePt t="58896" x="3943350" y="3660775"/>
          <p14:tracePt t="58913" x="4217988" y="3686175"/>
          <p14:tracePt t="58930" x="4492625" y="3686175"/>
          <p14:tracePt t="58946" x="4714875" y="3686175"/>
          <p14:tracePt t="58964" x="4937125" y="3703638"/>
          <p14:tracePt t="58980" x="5049838" y="3729038"/>
          <p14:tracePt t="58997" x="5092700" y="3736975"/>
          <p14:tracePt t="59013" x="5100638" y="3746500"/>
          <p14:tracePt t="59030" x="5108575" y="3771900"/>
          <p14:tracePt t="59047" x="5126038" y="3797300"/>
          <p14:tracePt t="59064" x="5151438" y="3832225"/>
          <p14:tracePt t="59080" x="5160963" y="3840163"/>
          <p14:tracePt t="59162" x="5160963" y="3857625"/>
          <p14:tracePt t="59169" x="5126038" y="3892550"/>
          <p14:tracePt t="59183" x="5065713" y="3943350"/>
          <p14:tracePt t="59197" x="4964113" y="4011613"/>
          <p14:tracePt t="59214" x="4826000" y="4071938"/>
          <p14:tracePt t="59231" x="4714875" y="4114800"/>
          <p14:tracePt t="59248" x="4629150" y="4140200"/>
          <p14:tracePt t="59264" x="4578350" y="4149725"/>
          <p14:tracePt t="59329" x="4568825" y="4149725"/>
          <p14:tracePt t="59337" x="4560888" y="4149725"/>
          <p14:tracePt t="59348" x="4525963" y="4157663"/>
          <p14:tracePt t="59365" x="4483100" y="4183063"/>
          <p14:tracePt t="59382" x="4414838" y="4217988"/>
          <p14:tracePt t="59398" x="4354513" y="4235450"/>
          <p14:tracePt t="59415" x="4311650" y="4251325"/>
          <p14:tracePt t="59432" x="4251325" y="4260850"/>
          <p14:tracePt t="59449" x="4225925" y="4268788"/>
          <p14:tracePt t="59466" x="4175125" y="4268788"/>
          <p14:tracePt t="59482" x="3865563" y="4260850"/>
          <p14:tracePt t="59516" x="3643313" y="4217988"/>
          <p14:tracePt t="59532" x="3479800" y="4175125"/>
          <p14:tracePt t="59549" x="3343275" y="4071938"/>
          <p14:tracePt t="59566" x="3265488" y="3960813"/>
          <p14:tracePt t="59583" x="3206750" y="3840163"/>
          <p14:tracePt t="59600" x="3163888" y="3736975"/>
          <p14:tracePt t="59616" x="3128963" y="3651250"/>
          <p14:tracePt t="59633" x="3094038" y="3600450"/>
          <p14:tracePt t="59650" x="3068638" y="3565525"/>
          <p14:tracePt t="59667" x="3051175" y="3540125"/>
          <p14:tracePt t="59683" x="3035300" y="3522663"/>
          <p14:tracePt t="59700" x="3025775" y="3514725"/>
          <p14:tracePt t="59737" x="3025775" y="3497263"/>
          <p14:tracePt t="59750" x="3035300" y="3489325"/>
          <p14:tracePt t="59753" x="3051175" y="3446463"/>
          <p14:tracePt t="59767" x="3103563" y="3368675"/>
          <p14:tracePt t="59784" x="3171825" y="3300413"/>
          <p14:tracePt t="59801" x="3249613" y="3240088"/>
          <p14:tracePt t="59817" x="3317875" y="3197225"/>
          <p14:tracePt t="59834" x="3403600" y="3171825"/>
          <p14:tracePt t="59851" x="3522663" y="3163888"/>
          <p14:tracePt t="59868" x="3668713" y="3163888"/>
          <p14:tracePt t="59884" x="3832225" y="3189288"/>
          <p14:tracePt t="59901" x="4037013" y="3232150"/>
          <p14:tracePt t="59918" x="4208463" y="3265488"/>
          <p14:tracePt t="59935" x="4321175" y="3292475"/>
          <p14:tracePt t="59952" x="4389438" y="3300413"/>
          <p14:tracePt t="59968" x="4457700" y="3360738"/>
          <p14:tracePt t="59985" x="4492625" y="3429000"/>
          <p14:tracePt t="60002" x="4525963" y="3497263"/>
          <p14:tracePt t="60019" x="4551363" y="3582988"/>
          <p14:tracePt t="60035" x="4578350" y="3678238"/>
          <p14:tracePt t="60052" x="4578350" y="3771900"/>
          <p14:tracePt t="60069" x="4578350" y="3840163"/>
          <p14:tracePt t="60086" x="4578350" y="3892550"/>
          <p14:tracePt t="60102" x="4578350" y="3900488"/>
          <p14:tracePt t="60137" x="4568825" y="3900488"/>
          <p14:tracePt t="60153" x="4560888" y="3908425"/>
          <p14:tracePt t="60154" x="4535488" y="3925888"/>
          <p14:tracePt t="60169" x="4483100" y="3935413"/>
          <p14:tracePt t="60186" x="4414838" y="3960813"/>
          <p14:tracePt t="60203" x="4329113" y="3978275"/>
          <p14:tracePt t="60220" x="4286250" y="3978275"/>
          <p14:tracePt t="60236" x="4243388" y="3978275"/>
          <p14:tracePt t="60253" x="4217988" y="3978275"/>
          <p14:tracePt t="60270" x="4208463" y="3978275"/>
          <p14:tracePt t="60369" x="4200525" y="3978275"/>
          <p14:tracePt t="61601" x="4200525" y="3986213"/>
          <p14:tracePt t="61608" x="4192588" y="3994150"/>
          <p14:tracePt t="61627" x="4192588" y="4003675"/>
          <p14:tracePt t="61644" x="4175125" y="4003675"/>
          <p14:tracePt t="61660" x="4149725" y="4003675"/>
          <p14:tracePt t="61678" x="4106863" y="4003675"/>
          <p14:tracePt t="61694" x="4054475" y="4003675"/>
          <p14:tracePt t="61711" x="3960813" y="3978275"/>
          <p14:tracePt t="61728" x="3883025" y="3960813"/>
          <p14:tracePt t="61745" x="3721100" y="3900488"/>
          <p14:tracePt t="61761" x="3625850" y="3840163"/>
          <p14:tracePt t="61778" x="3514725" y="3771900"/>
          <p14:tracePt t="61795" x="3335338" y="3660775"/>
          <p14:tracePt t="61811" x="3189288" y="3565525"/>
          <p14:tracePt t="61828" x="3025775" y="3454400"/>
          <p14:tracePt t="61845" x="2828925" y="3317875"/>
          <p14:tracePt t="61862" x="2657475" y="3179763"/>
          <p14:tracePt t="61879" x="2417763" y="3000375"/>
          <p14:tracePt t="61895" x="2228850" y="2846388"/>
          <p14:tracePt t="61912" x="2022475" y="2649538"/>
          <p14:tracePt t="61929" x="1920875" y="2520950"/>
          <p14:tracePt t="61945" x="1851025" y="2400300"/>
          <p14:tracePt t="61963" x="1782763" y="2211388"/>
          <p14:tracePt t="61979" x="1697038" y="2032000"/>
          <p14:tracePt t="61996" x="1611313" y="1749425"/>
          <p14:tracePt t="62013" x="1568450" y="1560513"/>
          <p14:tracePt t="62030" x="1550988" y="1389063"/>
          <p14:tracePt t="62046" x="1585913" y="1217613"/>
          <p14:tracePt t="62063" x="1628775" y="1089025"/>
          <p14:tracePt t="62079" x="1654175" y="960438"/>
          <p14:tracePt t="62096" x="1671638" y="796925"/>
          <p14:tracePt t="62113" x="1671638" y="736600"/>
          <p14:tracePt t="62130" x="1689100" y="685800"/>
          <p14:tracePt t="62146" x="1714500" y="660400"/>
          <p14:tracePt t="62163" x="1808163" y="617538"/>
          <p14:tracePt t="62180" x="1971675" y="582613"/>
          <p14:tracePt t="62197" x="2168525" y="539750"/>
          <p14:tracePt t="62213" x="2332038" y="514350"/>
          <p14:tracePt t="62230" x="2443163" y="506413"/>
          <p14:tracePt t="62247" x="2536825" y="506413"/>
          <p14:tracePt t="62264" x="2717800" y="565150"/>
          <p14:tracePt t="62281" x="2974975" y="720725"/>
          <p14:tracePt t="62297" x="3232150" y="892175"/>
          <p14:tracePt t="62314" x="3540125" y="1089025"/>
          <p14:tracePt t="62331" x="3729038" y="1217613"/>
          <p14:tracePt t="62348" x="3865563" y="1320800"/>
          <p14:tracePt t="62364" x="3968750" y="1397000"/>
          <p14:tracePt t="62381" x="4054475" y="1482725"/>
          <p14:tracePt t="62398" x="4157663" y="1611313"/>
          <p14:tracePt t="62415" x="4278313" y="1765300"/>
          <p14:tracePt t="62431" x="4432300" y="1963738"/>
          <p14:tracePt t="62448" x="4568825" y="2160588"/>
          <p14:tracePt t="62465" x="4603750" y="2254250"/>
          <p14:tracePt t="62482" x="4621213" y="2314575"/>
          <p14:tracePt t="62498" x="4637088" y="2365375"/>
          <p14:tracePt t="62515" x="4637088" y="2408238"/>
          <p14:tracePt t="62532" x="4646613" y="2443163"/>
          <p14:tracePt t="62549" x="4646613" y="2486025"/>
          <p14:tracePt t="62566" x="4629150" y="2554288"/>
          <p14:tracePt t="62582" x="4594225" y="2632075"/>
          <p14:tracePt t="62599" x="4551363" y="2760663"/>
          <p14:tracePt t="62616" x="4500563" y="2846388"/>
          <p14:tracePt t="62633" x="4422775" y="2982913"/>
          <p14:tracePt t="62649" x="4414838" y="3017838"/>
          <p14:tracePt t="62666" x="4397375" y="3043238"/>
          <p14:tracePt t="62683" x="4371975" y="3078163"/>
          <p14:tracePt t="62700" x="4311650" y="3121025"/>
          <p14:tracePt t="62716" x="4192588" y="3189288"/>
          <p14:tracePt t="62733" x="4029075" y="3240088"/>
          <p14:tracePt t="62750" x="3865563" y="3292475"/>
          <p14:tracePt t="62767" x="3686175" y="3325813"/>
          <p14:tracePt t="62783" x="3557588" y="3351213"/>
          <p14:tracePt t="62800" x="3394075" y="3368675"/>
          <p14:tracePt t="62817" x="3343275" y="3378200"/>
          <p14:tracePt t="62834" x="3292475" y="3378200"/>
          <p14:tracePt t="62850" x="3197225" y="3368675"/>
          <p14:tracePt t="62867" x="3128963" y="3351213"/>
          <p14:tracePt t="62884" x="3060700" y="3325813"/>
          <p14:tracePt t="62901" x="3025775" y="3282950"/>
          <p14:tracePt t="62918" x="3008313" y="3249613"/>
          <p14:tracePt t="62934" x="2992438" y="3214688"/>
          <p14:tracePt t="62951" x="2992438" y="3189288"/>
          <p14:tracePt t="62985" x="2982913" y="3179763"/>
          <p14:tracePt t="63009" x="2974975" y="3179763"/>
          <p14:tracePt t="63012" x="2965450" y="3179763"/>
          <p14:tracePt t="63041" x="2957513" y="3179763"/>
          <p14:tracePt t="63121" x="2957513" y="3171825"/>
          <p14:tracePt t="63153" x="2957513" y="3163888"/>
          <p14:tracePt t="63545" x="2957513" y="3171825"/>
          <p14:tracePt t="63553" x="2940050" y="3197225"/>
          <p14:tracePt t="63571" x="2914650" y="3222625"/>
          <p14:tracePt t="63588" x="2897188" y="3265488"/>
          <p14:tracePt t="63605" x="2871788" y="3308350"/>
          <p14:tracePt t="63622" x="2828925" y="3394075"/>
          <p14:tracePt t="63638" x="2708275" y="3549650"/>
          <p14:tracePt t="63655" x="2579688" y="3703638"/>
          <p14:tracePt t="63672" x="2417763" y="3892550"/>
          <p14:tracePt t="63672" x="2289175" y="4046538"/>
          <p14:tracePt t="63689" x="2092325" y="4243388"/>
          <p14:tracePt t="63705" x="1911350" y="4475163"/>
          <p14:tracePt t="63723" x="1808163" y="4603750"/>
          <p14:tracePt t="63739" x="1739900" y="4689475"/>
          <p14:tracePt t="63756" x="1689100" y="4740275"/>
          <p14:tracePt t="63772" x="1663700" y="4765675"/>
          <p14:tracePt t="63790" x="1654175" y="4765675"/>
          <p14:tracePt t="63806" x="1646238" y="4765675"/>
          <p14:tracePt t="63823" x="1628775" y="4765675"/>
          <p14:tracePt t="63839" x="1603375" y="4765675"/>
          <p14:tracePt t="63839" x="1585913" y="4765675"/>
          <p14:tracePt t="63857" x="1535113" y="4765675"/>
          <p14:tracePt t="63873" x="1414463" y="4765675"/>
          <p14:tracePt t="63889" x="1293813" y="4775200"/>
          <p14:tracePt t="63906" x="1149350" y="4818063"/>
          <p14:tracePt t="63923" x="960438" y="4851400"/>
          <p14:tracePt t="63940" x="857250" y="4878388"/>
          <p14:tracePt t="63956" x="788988" y="4894263"/>
          <p14:tracePt t="63973" x="779463" y="4894263"/>
          <p14:tracePt t="64017" x="771525" y="4894263"/>
          <p14:tracePt t="64057" x="763588" y="4894263"/>
          <p14:tracePt t="64074" x="746125" y="4886325"/>
          <p14:tracePt t="64097" x="736600" y="4886325"/>
          <p14:tracePt t="64098" x="728663" y="4886325"/>
          <p14:tracePt t="64107" x="720725" y="4878388"/>
          <p14:tracePt t="64625" x="728663" y="4878388"/>
          <p14:tracePt t="64649" x="736600" y="4878388"/>
          <p14:tracePt t="64673" x="746125" y="4868863"/>
          <p14:tracePt t="64689" x="754063" y="4868863"/>
          <p14:tracePt t="64699" x="763588" y="4868863"/>
          <p14:tracePt t="64711" x="779463" y="4860925"/>
          <p14:tracePt t="64727" x="857250" y="4860925"/>
          <p14:tracePt t="64744" x="1046163" y="4851400"/>
          <p14:tracePt t="64761" x="1182688" y="4835525"/>
          <p14:tracePt t="64778" x="1285875" y="4808538"/>
          <p14:tracePt t="64794" x="1389063" y="4775200"/>
          <p14:tracePt t="64811" x="1457325" y="4749800"/>
          <p14:tracePt t="64828" x="1500188" y="4732338"/>
          <p14:tracePt t="64845" x="1560513" y="4706938"/>
          <p14:tracePt t="64861" x="1611313" y="4697413"/>
          <p14:tracePt t="64878" x="1689100" y="4689475"/>
          <p14:tracePt t="64895" x="1782763" y="4689475"/>
          <p14:tracePt t="64912" x="1885950" y="4689475"/>
          <p14:tracePt t="64928" x="2039938" y="4679950"/>
          <p14:tracePt t="64945" x="2151063" y="4654550"/>
          <p14:tracePt t="64962" x="2279650" y="4629150"/>
          <p14:tracePt t="64978" x="2400300" y="4611688"/>
          <p14:tracePt t="64996" x="2546350" y="4611688"/>
          <p14:tracePt t="65012" x="2665413" y="4611688"/>
          <p14:tracePt t="65029" x="2778125" y="4637088"/>
          <p14:tracePt t="65046" x="2836863" y="4654550"/>
          <p14:tracePt t="65062" x="2846388" y="4654550"/>
          <p14:tracePt t="65097" x="2854325" y="4654550"/>
          <p14:tracePt t="65113" x="2863850" y="4654550"/>
          <p14:tracePt t="66433" x="2854325" y="4664075"/>
          <p14:tracePt t="66434" x="2854325" y="4672013"/>
          <p14:tracePt t="66453" x="2846388" y="4697413"/>
          <p14:tracePt t="66471" x="2820988" y="4757738"/>
          <p14:tracePt t="66487" x="2786063" y="4808538"/>
          <p14:tracePt t="66504" x="2768600" y="4878388"/>
          <p14:tracePt t="66520" x="2743200" y="4964113"/>
          <p14:tracePt t="66537" x="2708275" y="5057775"/>
          <p14:tracePt t="66554" x="2682875" y="5118100"/>
          <p14:tracePt t="66572" x="2657475" y="5186363"/>
          <p14:tracePt t="66588" x="2614613" y="5246688"/>
          <p14:tracePt t="66605" x="2571750" y="5307013"/>
          <p14:tracePt t="66622" x="2546350" y="5332413"/>
          <p14:tracePt t="66639" x="2520950" y="5349875"/>
          <p14:tracePt t="66655" x="2511425" y="5357813"/>
          <p14:tracePt t="66730" x="2503488" y="5357813"/>
          <p14:tracePt t="66738" x="2451100" y="5357813"/>
          <p14:tracePt t="66756" x="2374900" y="5357813"/>
          <p14:tracePt t="66772" x="2322513" y="5357813"/>
          <p14:tracePt t="66790" x="2306638" y="5357813"/>
          <p14:tracePt t="66806" x="2306638" y="5349875"/>
          <p14:tracePt t="66823" x="2339975" y="5314950"/>
          <p14:tracePt t="66840" x="2392363" y="5254625"/>
          <p14:tracePt t="66856" x="2425700" y="5203825"/>
          <p14:tracePt t="66873" x="2460625" y="5135563"/>
          <p14:tracePt t="66890" x="2460625" y="5118100"/>
          <p14:tracePt t="66907" x="2460625" y="5108575"/>
          <p14:tracePt t="66946" x="2451100" y="5108575"/>
          <p14:tracePt t="66973" x="2443163" y="5108575"/>
          <p14:tracePt t="66974" x="2435225" y="5118100"/>
          <p14:tracePt t="67025" x="2435225" y="5108575"/>
          <p14:tracePt t="67050" x="2443163" y="5108575"/>
          <p14:tracePt t="67146" x="2443163" y="5118100"/>
          <p14:tracePt t="67162" x="2443163" y="5126038"/>
          <p14:tracePt t="67210" x="2451100" y="5126038"/>
          <p14:tracePt t="67225" x="2468563" y="5126038"/>
          <p14:tracePt t="67226" x="2493963" y="5126038"/>
          <p14:tracePt t="67242" x="2536825" y="5126038"/>
          <p14:tracePt t="67259" x="2597150" y="5126038"/>
          <p14:tracePt t="67275" x="2674938" y="5135563"/>
          <p14:tracePt t="67292" x="2735263" y="5151438"/>
          <p14:tracePt t="67309" x="2751138" y="5160963"/>
          <p14:tracePt t="67658" x="2751138" y="5168900"/>
          <p14:tracePt t="67682" x="2743200" y="5168900"/>
          <p14:tracePt t="67930" x="2751138" y="5168900"/>
          <p14:tracePt t="67931" x="2803525" y="5168900"/>
          <p14:tracePt t="67946" x="2863850" y="5168900"/>
          <p14:tracePt t="67963" x="2992438" y="5168900"/>
          <p14:tracePt t="67979" x="3078163" y="5178425"/>
          <p14:tracePt t="67996" x="3189288" y="5194300"/>
          <p14:tracePt t="68013" x="3275013" y="5211763"/>
          <p14:tracePt t="68030" x="3360738" y="5229225"/>
          <p14:tracePt t="68046" x="3429000" y="5246688"/>
          <p14:tracePt t="68063" x="3471863" y="5254625"/>
          <p14:tracePt t="68080" x="3506788" y="5254625"/>
          <p14:tracePt t="68080" x="3514725" y="5254625"/>
          <p14:tracePt t="68098" x="3532188" y="5254625"/>
          <p14:tracePt t="68113" x="3582988" y="5254625"/>
          <p14:tracePt t="68130" x="3625850" y="5272088"/>
          <p14:tracePt t="68147" x="3686175" y="5280025"/>
          <p14:tracePt t="68164" x="3746500" y="5289550"/>
          <p14:tracePt t="68180" x="3857625" y="5289550"/>
          <p14:tracePt t="68197" x="3925888" y="5289550"/>
          <p14:tracePt t="68214" x="3968750" y="5289550"/>
          <p14:tracePt t="68231" x="4003675" y="5280025"/>
          <p14:tracePt t="68248" x="4029075" y="5272088"/>
          <p14:tracePt t="68264" x="4071938" y="5254625"/>
          <p14:tracePt t="68281" x="4097338" y="5246688"/>
          <p14:tracePt t="68281" x="4114800" y="5229225"/>
          <p14:tracePt t="68298" x="4132263" y="5221288"/>
          <p14:tracePt t="68315" x="4140200" y="5211763"/>
          <p14:tracePt t="68331" x="4149725" y="5211763"/>
          <p14:tracePt t="68348" x="4157663" y="5211763"/>
          <p14:tracePt t="68364" x="4165600" y="5211763"/>
          <p14:tracePt t="68402" x="4165600" y="5221288"/>
          <p14:tracePt t="68407" x="4165600" y="5229225"/>
          <p14:tracePt t="68434" x="4157663" y="5229225"/>
          <p14:tracePt t="68450" x="4149725" y="5237163"/>
          <p14:tracePt t="68466" x="4132263" y="5237163"/>
          <p14:tracePt t="68466" x="4114800" y="5246688"/>
          <p14:tracePt t="68482" x="4106863" y="5246688"/>
          <p14:tracePt t="68577" x="4106863" y="5237163"/>
          <p14:tracePt t="68599" x="4106863" y="5229225"/>
          <p14:tracePt t="68600" x="4106863" y="5211763"/>
          <p14:tracePt t="68616" x="4106863" y="5203825"/>
          <p14:tracePt t="68633" x="4106863" y="5186363"/>
          <p14:tracePt t="68649" x="4106863" y="5151438"/>
          <p14:tracePt t="68666" x="4106863" y="5118100"/>
          <p14:tracePt t="68683" x="4106863" y="5083175"/>
          <p14:tracePt t="68700" x="4106863" y="5049838"/>
          <p14:tracePt t="68716" x="4106863" y="5006975"/>
          <p14:tracePt t="68733" x="4106863" y="4997450"/>
          <p14:tracePt t="68750" x="4106863" y="4979988"/>
          <p14:tracePt t="68921" x="4106863" y="4989513"/>
          <p14:tracePt t="68923" x="4097338" y="5006975"/>
          <p14:tracePt t="68934" x="4064000" y="5065713"/>
          <p14:tracePt t="68951" x="4021138" y="5160963"/>
          <p14:tracePt t="68968" x="3951288" y="5264150"/>
          <p14:tracePt t="68985" x="3908425" y="5307013"/>
          <p14:tracePt t="68985" x="3908425" y="5322888"/>
          <p14:tracePt t="69050" x="3900488" y="5314950"/>
          <p14:tracePt t="69057" x="3900488" y="5307013"/>
          <p14:tracePt t="69362" x="3908425" y="5307013"/>
          <p14:tracePt t="69379" x="3917950" y="5307013"/>
          <p14:tracePt t="69400" x="3925888" y="5307013"/>
          <p14:tracePt t="69401" x="3960813" y="5307013"/>
          <p14:tracePt t="69422" x="3986213" y="5307013"/>
          <p14:tracePt t="69439" x="4029075" y="5307013"/>
          <p14:tracePt t="69455" x="4071938" y="5307013"/>
          <p14:tracePt t="69472" x="4106863" y="5307013"/>
          <p14:tracePt t="69488" x="4140200" y="5307013"/>
          <p14:tracePt t="69505" x="4165600" y="5307013"/>
          <p14:tracePt t="69522" x="4200525" y="5307013"/>
          <p14:tracePt t="69539" x="4225925" y="5307013"/>
          <p14:tracePt t="69555" x="4260850" y="5307013"/>
          <p14:tracePt t="69572" x="4321175" y="5307013"/>
          <p14:tracePt t="69589" x="4379913" y="5307013"/>
          <p14:tracePt t="69605" x="4422775" y="5307013"/>
          <p14:tracePt t="69623" x="4465638" y="5307013"/>
          <p14:tracePt t="69639" x="4492625" y="5307013"/>
          <p14:tracePt t="69671" x="4508500" y="5297488"/>
          <p14:tracePt t="69687" x="4518025" y="5297488"/>
          <p14:tracePt t="69704" x="4543425" y="5297488"/>
          <p14:tracePt t="69721" x="4586288" y="5297488"/>
          <p14:tracePt t="69737" x="4621213" y="5307013"/>
          <p14:tracePt t="69755" x="4654550" y="5314950"/>
          <p14:tracePt t="69771" x="4679950" y="5314950"/>
          <p14:tracePt t="69788" x="4689475" y="5314950"/>
          <p14:tracePt t="70440" x="4706938" y="5314950"/>
          <p14:tracePt t="70448" x="4749800" y="5314950"/>
          <p14:tracePt t="70458" x="4818063" y="5314950"/>
          <p14:tracePt t="70475" x="4886325" y="5307013"/>
          <p14:tracePt t="70492" x="4946650" y="5289550"/>
          <p14:tracePt t="70509" x="4997450" y="5280025"/>
          <p14:tracePt t="70525" x="5032375" y="5280025"/>
          <p14:tracePt t="70542" x="5057775" y="5280025"/>
          <p14:tracePt t="70559" x="5065713" y="5280025"/>
          <p14:tracePt t="70576" x="5075238" y="5280025"/>
          <p14:tracePt t="70617" x="5083175" y="5280025"/>
          <p14:tracePt t="70632" x="5092700" y="5272088"/>
          <p14:tracePt t="70640" x="5108575" y="5272088"/>
          <p14:tracePt t="70659" x="5118100" y="5272088"/>
          <p14:tracePt t="70696" x="5126038" y="5272088"/>
          <p14:tracePt t="70720" x="5151438" y="5272088"/>
          <p14:tracePt t="70728" x="5168900" y="5289550"/>
          <p14:tracePt t="70735" x="5203825" y="5307013"/>
          <p14:tracePt t="70743" x="5264150" y="5307013"/>
          <p14:tracePt t="70760" x="5289550" y="5307013"/>
          <p14:tracePt t="70777" x="5297488" y="5307013"/>
          <p14:tracePt t="70865" x="5289550" y="5307013"/>
          <p14:tracePt t="70877" x="5280025" y="5307013"/>
          <p14:tracePt t="70878" x="5272088" y="5307013"/>
          <p14:tracePt t="70913" x="5272088" y="5314950"/>
          <p14:tracePt t="70976" x="5272088" y="5307013"/>
          <p14:tracePt t="70994" x="5272088" y="5297488"/>
          <p14:tracePt t="71232" x="5264150" y="5297488"/>
          <p14:tracePt t="71464" x="5264150" y="5307013"/>
          <p14:tracePt t="71488" x="5272088" y="5307013"/>
          <p14:tracePt t="71501" x="5289550" y="5307013"/>
          <p14:tracePt t="71514" x="5322888" y="5307013"/>
          <p14:tracePt t="71531" x="5375275" y="5322888"/>
          <p14:tracePt t="71547" x="5426075" y="5332413"/>
          <p14:tracePt t="71564" x="5486400" y="5340350"/>
          <p14:tracePt t="71581" x="5529263" y="5340350"/>
          <p14:tracePt t="71598" x="5546725" y="5340350"/>
          <p14:tracePt t="71614" x="5580063" y="5340350"/>
          <p14:tracePt t="71632" x="5614988" y="5340350"/>
          <p14:tracePt t="71648" x="5718175" y="5340350"/>
          <p14:tracePt t="71665" x="5811838" y="5357813"/>
          <p14:tracePt t="71681" x="5922963" y="5375275"/>
          <p14:tracePt t="71698" x="6018213" y="5375275"/>
          <p14:tracePt t="71715" x="6086475" y="5365750"/>
          <p14:tracePt t="71732" x="6137275" y="5340350"/>
          <p14:tracePt t="71748" x="6180138" y="5332413"/>
          <p14:tracePt t="71765" x="6265863" y="5297488"/>
          <p14:tracePt t="71782" x="6351588" y="5289550"/>
          <p14:tracePt t="71799" x="6507163" y="5280025"/>
          <p14:tracePt t="71815" x="6772275" y="5307013"/>
          <p14:tracePt t="71833" x="6858000" y="5314950"/>
          <p14:tracePt t="71849" x="6875463" y="5314950"/>
          <p14:tracePt t="71928" x="6865938" y="5314950"/>
          <p14:tracePt t="71936" x="6840538" y="5322888"/>
          <p14:tracePt t="71950" x="6789738" y="5322888"/>
          <p14:tracePt t="71966" x="6694488" y="5340350"/>
          <p14:tracePt t="71983" x="6575425" y="5349875"/>
          <p14:tracePt t="72000" x="6361113" y="5357813"/>
          <p14:tracePt t="72017" x="6257925" y="5357813"/>
          <p14:tracePt t="72033" x="6189663" y="5340350"/>
          <p14:tracePt t="72050" x="6164263" y="5322888"/>
          <p14:tracePt t="72067" x="6154738" y="5322888"/>
          <p14:tracePt t="72084" x="6146800" y="5322888"/>
          <p14:tracePt t="72100" x="6111875" y="5322888"/>
          <p14:tracePt t="72117" x="6061075" y="5322888"/>
          <p14:tracePt t="72134" x="6043613" y="5322888"/>
          <p14:tracePt t="72151" x="6035675" y="5322888"/>
          <p14:tracePt t="72216" x="6043613" y="5314950"/>
          <p14:tracePt t="72235" x="6051550" y="5314950"/>
          <p14:tracePt t="72236" x="6051550" y="5307013"/>
          <p14:tracePt t="72251" x="6069013" y="5307013"/>
          <p14:tracePt t="72268" x="6111875" y="5307013"/>
          <p14:tracePt t="72284" x="6240463" y="5322888"/>
          <p14:tracePt t="72302" x="6497638" y="5392738"/>
          <p14:tracePt t="72318" x="6729413" y="5451475"/>
          <p14:tracePt t="72335" x="6918325" y="5478463"/>
          <p14:tracePt t="72352" x="6961188" y="5478463"/>
          <p14:tracePt t="72417" x="6951663" y="5478463"/>
          <p14:tracePt t="72426" x="6943725" y="5478463"/>
          <p14:tracePt t="72436" x="6892925" y="5478463"/>
          <p14:tracePt t="72452" x="6832600" y="5478463"/>
          <p14:tracePt t="72469" x="6746875" y="5486400"/>
          <p14:tracePt t="72486" x="6721475" y="5486400"/>
          <p14:tracePt t="72552" x="6721475" y="5478463"/>
          <p14:tracePt t="72554" x="6721475" y="5468938"/>
          <p14:tracePt t="72569" x="6721475" y="5461000"/>
          <p14:tracePt t="72587" x="6711950" y="5461000"/>
          <p14:tracePt t="72632" x="6704013" y="5461000"/>
          <p14:tracePt t="72664" x="6694488" y="5461000"/>
          <p14:tracePt t="72736" x="6694488" y="5451475"/>
          <p14:tracePt t="72832" x="6686550" y="5451475"/>
          <p14:tracePt t="73833" x="6678613" y="5451475"/>
          <p14:tracePt t="73834" x="6669088" y="5451475"/>
          <p14:tracePt t="73843" x="6661150" y="5451475"/>
          <p14:tracePt t="73860" x="6635750" y="5451475"/>
          <p14:tracePt t="73877" x="6608763" y="5451475"/>
          <p14:tracePt t="73894" x="6592888" y="5451475"/>
          <p14:tracePt t="73910" x="6575425" y="5461000"/>
          <p14:tracePt t="73927" x="6540500" y="5468938"/>
          <p14:tracePt t="73944" x="6507163" y="5478463"/>
          <p14:tracePt t="73961" x="6489700" y="5486400"/>
          <p14:tracePt t="74025" x="6480175" y="5486400"/>
          <p14:tracePt t="74026" x="6472238" y="5486400"/>
          <p14:tracePt t="74044" x="6464300" y="5486400"/>
          <p14:tracePt t="74061" x="6464300" y="5478463"/>
          <p14:tracePt t="74078" x="6464300" y="5468938"/>
          <p14:tracePt t="74128" x="6472238" y="5461000"/>
          <p14:tracePt t="74136" x="6480175" y="5461000"/>
          <p14:tracePt t="74192" x="6472238" y="5461000"/>
          <p14:tracePt t="74240" x="6480175" y="5451475"/>
          <p14:tracePt t="74246" x="6507163" y="5443538"/>
          <p14:tracePt t="74262" x="6515100" y="5443538"/>
          <p14:tracePt t="74328" x="6515100" y="5461000"/>
          <p14:tracePt t="74336" x="6489700" y="5494338"/>
          <p14:tracePt t="74346" x="6454775" y="5529263"/>
          <p14:tracePt t="74362" x="6421438" y="5554663"/>
          <p14:tracePt t="74379" x="6403975" y="5564188"/>
          <p14:tracePt t="74396" x="6394450" y="5564188"/>
          <p14:tracePt t="74480" x="6386513" y="5564188"/>
          <p14:tracePt t="74504" x="6378575" y="5564188"/>
          <p14:tracePt t="74505" x="6369050" y="5546725"/>
          <p14:tracePt t="74513" x="6361113" y="5521325"/>
          <p14:tracePt t="74533" x="6343650" y="5494338"/>
          <p14:tracePt t="74547" x="6335713" y="5468938"/>
          <p14:tracePt t="74564" x="6335713" y="5451475"/>
          <p14:tracePt t="74680" x="6335713" y="5443538"/>
          <p14:tracePt t="74704" x="6335713" y="5435600"/>
          <p14:tracePt t="74723" x="6335713" y="5426075"/>
          <p14:tracePt t="74731" x="6335713" y="5418138"/>
          <p14:tracePt t="74748" x="6326188" y="5418138"/>
          <p14:tracePt t="74825" x="6326188" y="5408613"/>
          <p14:tracePt t="74848" x="6326188" y="5392738"/>
          <p14:tracePt t="74852" x="6326188" y="5383213"/>
          <p14:tracePt t="74865" x="6308725" y="5357813"/>
          <p14:tracePt t="74882" x="6308725" y="5340350"/>
          <p14:tracePt t="74899" x="6308725" y="5332413"/>
          <p14:tracePt t="74916" x="6300788" y="5322888"/>
          <p14:tracePt t="75128" x="6292850" y="5322888"/>
          <p14:tracePt t="75150" x="6283325" y="5322888"/>
          <p14:tracePt t="75640" x="6292850" y="5322888"/>
          <p14:tracePt t="75648" x="6300788" y="5322888"/>
          <p14:tracePt t="75653" x="6351588" y="5332413"/>
          <p14:tracePt t="75670" x="6421438" y="5332413"/>
          <p14:tracePt t="75687" x="6480175" y="5332413"/>
          <p14:tracePt t="75703" x="6565900" y="5332413"/>
          <p14:tracePt t="75721" x="6600825" y="5332413"/>
          <p14:tracePt t="75737" x="6626225" y="5332413"/>
          <p14:tracePt t="75754" x="6635750" y="5332413"/>
          <p14:tracePt t="75770" x="6643688" y="5332413"/>
          <p14:tracePt t="75824" x="6651625" y="5332413"/>
          <p14:tracePt t="75840" x="6669088" y="5322888"/>
          <p14:tracePt t="75855" x="6686550" y="5314950"/>
          <p14:tracePt t="75873" x="6694488" y="5314950"/>
          <p14:tracePt t="75887" x="6704013" y="5307013"/>
          <p14:tracePt t="75984" x="6711950" y="5307013"/>
          <p14:tracePt t="76032" x="6721475" y="5307013"/>
          <p14:tracePt t="76841" x="6721475" y="5314950"/>
          <p14:tracePt t="76848" x="6711950" y="5332413"/>
          <p14:tracePt t="76863" x="6694488" y="5357813"/>
          <p14:tracePt t="76876" x="6661150" y="5408613"/>
          <p14:tracePt t="76893" x="6608763" y="5468938"/>
          <p14:tracePt t="76910" x="6550025" y="5554663"/>
          <p14:tracePt t="76927" x="6489700" y="5622925"/>
          <p14:tracePt t="76943" x="6378575" y="5735638"/>
          <p14:tracePt t="76943" x="6335713" y="5778500"/>
          <p14:tracePt t="76960" x="6207125" y="5889625"/>
          <p14:tracePt t="76977" x="6026150" y="6035675"/>
          <p14:tracePt t="76994" x="5889625" y="6137275"/>
          <p14:tracePt t="77010" x="5751513" y="6257925"/>
          <p14:tracePt t="77027" x="5657850" y="6308725"/>
          <p14:tracePt t="77044" x="5607050" y="6343650"/>
          <p14:tracePt t="77061" x="5554663" y="6361113"/>
          <p14:tracePt t="77077" x="5521325" y="6378575"/>
          <p14:tracePt t="77094" x="5435600" y="6386513"/>
          <p14:tracePt t="77111" x="5297488" y="6403975"/>
          <p14:tracePt t="77128" x="5151438" y="6437313"/>
          <p14:tracePt t="77144" x="5006975" y="6480175"/>
          <p14:tracePt t="77161" x="4972050" y="6515100"/>
          <p14:tracePt t="77178" x="4964113" y="6523038"/>
          <p14:tracePt t="77194" x="4964113" y="6540500"/>
          <p14:tracePt t="77211" x="4964113" y="6550025"/>
          <p14:tracePt t="77229" x="4972050" y="6550025"/>
          <p14:tracePt t="77245" x="4989513" y="6550025"/>
          <p14:tracePt t="77262" x="4997450" y="6550025"/>
          <p14:tracePt t="77312" x="4997450" y="6557963"/>
          <p14:tracePt t="77313" x="4997450" y="6565900"/>
          <p14:tracePt t="77329" x="4997450" y="6575425"/>
          <p14:tracePt t="77345" x="4989513" y="6592888"/>
          <p14:tracePt t="77362" x="4989513" y="6600825"/>
          <p14:tracePt t="77440" x="4979988" y="6600825"/>
          <p14:tracePt t="77448" x="4979988" y="6608763"/>
          <p14:tracePt t="77456" x="4964113" y="6618288"/>
          <p14:tracePt t="77464" x="4946650" y="6635750"/>
          <p14:tracePt t="77479" x="4894263" y="6661150"/>
          <p14:tracePt t="77496" x="4868863" y="6661150"/>
          <p14:tracePt t="77513" x="4835525" y="6669088"/>
          <p14:tracePt t="77530" x="4800600" y="6669088"/>
          <p14:tracePt t="77546" x="4765675" y="6678613"/>
          <p14:tracePt t="77563" x="4697413" y="6686550"/>
          <p14:tracePt t="77580" x="4560888" y="6721475"/>
          <p14:tracePt t="77597" x="4321175" y="6754813"/>
          <p14:tracePt t="77613" x="4089400" y="6789738"/>
          <p14:tracePt t="77630" x="3875088" y="6823075"/>
          <p14:tracePt t="77647" x="3771900" y="6840538"/>
          <p14:tracePt t="77696" x="3763963" y="6840538"/>
          <p14:tracePt t="77720" x="3763963" y="6832600"/>
          <p14:tracePt t="77724" x="3763963" y="6823075"/>
          <p14:tracePt t="77731" x="3754438" y="6789738"/>
          <p14:tracePt t="77747" x="3746500" y="6789738"/>
          <p14:tracePt t="77764" x="3746500" y="6780213"/>
          <p14:tracePt t="77781" x="3729038" y="6772275"/>
          <p14:tracePt t="77798" x="3694113" y="6764338"/>
          <p14:tracePt t="77814" x="3686175" y="6764338"/>
          <p14:tracePt t="77912" x="3686175" y="6754813"/>
          <p14:tracePt t="78048" x="3686175" y="6746875"/>
          <p14:tracePt t="78049" x="3694113" y="6737350"/>
          <p14:tracePt t="78066" x="3763963" y="6704013"/>
          <p14:tracePt t="78083" x="3875088" y="6661150"/>
          <p14:tracePt t="78100" x="4064000" y="6583363"/>
          <p14:tracePt t="78117" x="4286250" y="6480175"/>
          <p14:tracePt t="78133" x="4492625" y="6369050"/>
          <p14:tracePt t="78150" x="4697413" y="6223000"/>
          <p14:tracePt t="78166" x="4843463" y="6111875"/>
          <p14:tracePt t="78166" x="4886325" y="6069013"/>
          <p14:tracePt t="78184" x="4979988" y="5975350"/>
          <p14:tracePt t="78200" x="5040313" y="5915025"/>
          <p14:tracePt t="78217" x="5100638" y="5864225"/>
          <p14:tracePt t="78234" x="5143500" y="5837238"/>
          <p14:tracePt t="78250" x="5194300" y="5811838"/>
          <p14:tracePt t="78267" x="5246688" y="5778500"/>
          <p14:tracePt t="78284" x="5289550" y="5751513"/>
          <p14:tracePt t="78301" x="5322888" y="5718175"/>
          <p14:tracePt t="78317" x="5365750" y="5683250"/>
          <p14:tracePt t="78334" x="5400675" y="5649913"/>
          <p14:tracePt t="78351" x="5443538" y="5614988"/>
          <p14:tracePt t="78367" x="5494338" y="5572125"/>
          <p14:tracePt t="78384" x="5511800" y="5554663"/>
          <p14:tracePt t="78401" x="5521325" y="5554663"/>
          <p14:tracePt t="78418" x="5521325" y="5546725"/>
          <p14:tracePt t="78434" x="5529263" y="5546725"/>
          <p14:tracePt t="78472" x="5529263" y="5537200"/>
          <p14:tracePt t="78488" x="5537200" y="5529263"/>
          <p14:tracePt t="78489" x="5537200" y="5521325"/>
          <p14:tracePt t="78501" x="5554663" y="5511800"/>
          <p14:tracePt t="78518" x="5564188" y="5503863"/>
          <p14:tracePt t="78535" x="5580063" y="5494338"/>
          <p14:tracePt t="78552" x="5607050" y="5468938"/>
          <p14:tracePt t="78569" x="5640388" y="5443538"/>
          <p14:tracePt t="78585" x="5665788" y="5418138"/>
          <p14:tracePt t="78602" x="5692775" y="5383213"/>
          <p14:tracePt t="78619" x="5718175" y="5365750"/>
          <p14:tracePt t="78635" x="5735638" y="5357813"/>
          <p14:tracePt t="78652" x="5743575" y="5349875"/>
          <p14:tracePt t="78669" x="5761038" y="5340350"/>
          <p14:tracePt t="78686" x="5768975" y="5332413"/>
          <p14:tracePt t="78702" x="5794375" y="5332413"/>
          <p14:tracePt t="78719" x="5837238" y="5322888"/>
          <p14:tracePt t="78736" x="5872163" y="5307013"/>
          <p14:tracePt t="78753" x="5915025" y="5280025"/>
          <p14:tracePt t="78770" x="5940425" y="5264150"/>
          <p14:tracePt t="78787" x="5975350" y="5246688"/>
          <p14:tracePt t="78803" x="5983288" y="5237163"/>
          <p14:tracePt t="78820" x="5992813" y="5237163"/>
          <p14:tracePt t="78837" x="6000750" y="5237163"/>
          <p14:tracePt t="78854" x="6008688" y="5237163"/>
          <p14:tracePt t="78870" x="6018213" y="5237163"/>
          <p14:tracePt t="78887" x="6026150" y="5229225"/>
          <p14:tracePt t="78904" x="6035675" y="5221288"/>
          <p14:tracePt t="78920" x="6043613" y="5221288"/>
          <p14:tracePt t="79096" x="6043613" y="5211763"/>
          <p14:tracePt t="79113" x="6051550" y="5211763"/>
          <p14:tracePt t="79242" x="6051550" y="5221288"/>
          <p14:tracePt t="79248" x="6043613" y="5221288"/>
          <p14:tracePt t="79256" x="6035675" y="5229225"/>
          <p14:tracePt t="79272" x="6035675" y="5237163"/>
          <p14:tracePt t="79289" x="6026150" y="5246688"/>
          <p14:tracePt t="79306" x="6018213" y="5264150"/>
          <p14:tracePt t="79323" x="5992813" y="5289550"/>
          <p14:tracePt t="79339" x="5965825" y="5332413"/>
          <p14:tracePt t="79356" x="5915025" y="5408613"/>
          <p14:tracePt t="79373" x="5854700" y="5494338"/>
          <p14:tracePt t="79390" x="5778500" y="5597525"/>
          <p14:tracePt t="79406" x="5708650" y="5692775"/>
          <p14:tracePt t="79424" x="5622925" y="5786438"/>
          <p14:tracePt t="79440" x="5572125" y="5829300"/>
          <p14:tracePt t="79457" x="5511800" y="5872163"/>
          <p14:tracePt t="79473" x="5418138" y="5907088"/>
          <p14:tracePt t="79490" x="5280025" y="5965825"/>
          <p14:tracePt t="79507" x="5135563" y="6018213"/>
          <p14:tracePt t="79524" x="5022850" y="6069013"/>
          <p14:tracePt t="79540" x="4972050" y="6111875"/>
          <p14:tracePt t="79557" x="4937125" y="6137275"/>
          <p14:tracePt t="79648" x="4937125" y="6129338"/>
          <p14:tracePt t="79656" x="4937125" y="6121400"/>
          <p14:tracePt t="79831" x="4929188" y="6121400"/>
          <p14:tracePt t="79849" x="4921250" y="6121400"/>
          <p14:tracePt t="79920" x="4911725" y="6129338"/>
          <p14:tracePt t="79945" x="4903788" y="6129338"/>
          <p14:tracePt t="79946" x="4886325" y="6137275"/>
          <p14:tracePt t="79960" x="4851400" y="6164263"/>
          <p14:tracePt t="79976" x="4783138" y="6172200"/>
          <p14:tracePt t="79994" x="4689475" y="6207125"/>
          <p14:tracePt t="80010" x="4611688" y="6232525"/>
          <p14:tracePt t="80027" x="4508500" y="6265863"/>
          <p14:tracePt t="80043" x="4440238" y="6292850"/>
          <p14:tracePt t="80060" x="4406900" y="6308725"/>
          <p14:tracePt t="80077" x="4371975" y="6318250"/>
          <p14:tracePt t="80094" x="4346575" y="6335713"/>
          <p14:tracePt t="80110" x="4303713" y="6343650"/>
          <p14:tracePt t="80127" x="4251325" y="6351588"/>
          <p14:tracePt t="80144" x="4122738" y="6351588"/>
          <p14:tracePt t="80161" x="4064000" y="6351588"/>
          <p14:tracePt t="80177" x="4003675" y="6343650"/>
          <p14:tracePt t="80194" x="3986213" y="6326188"/>
          <p14:tracePt t="80211" x="3960813" y="6318250"/>
          <p14:tracePt t="80227" x="3951288" y="6300788"/>
          <p14:tracePt t="80244" x="3935413" y="6283325"/>
          <p14:tracePt t="80262" x="3908425" y="6265863"/>
          <p14:tracePt t="80278" x="3865563" y="6240463"/>
          <p14:tracePt t="80294" x="3771900" y="6207125"/>
          <p14:tracePt t="80311" x="3678238" y="6180138"/>
          <p14:tracePt t="80328" x="3651250" y="6164263"/>
          <p14:tracePt t="80345" x="3635375" y="6146800"/>
          <p14:tracePt t="80361" x="3635375" y="6137275"/>
          <p14:tracePt t="80378" x="3635375" y="6129338"/>
          <p14:tracePt t="80395" x="3635375" y="6121400"/>
          <p14:tracePt t="80412" x="3635375" y="6111875"/>
          <p14:tracePt t="81088" x="3625850" y="6111875"/>
          <p14:tracePt t="81280" x="3635375" y="6111875"/>
          <p14:tracePt t="81287" x="3660775" y="6111875"/>
          <p14:tracePt t="81300" x="3721100" y="6111875"/>
          <p14:tracePt t="81317" x="3789363" y="6103938"/>
          <p14:tracePt t="81334" x="3908425" y="6103938"/>
          <p14:tracePt t="81350" x="4054475" y="6103938"/>
          <p14:tracePt t="81367" x="4217988" y="6103938"/>
          <p14:tracePt t="81367" x="4286250" y="6103938"/>
          <p14:tracePt t="81384" x="4414838" y="6094413"/>
          <p14:tracePt t="81401" x="4535488" y="6086475"/>
          <p14:tracePt t="81417" x="4611688" y="6078538"/>
          <p14:tracePt t="81434" x="4697413" y="6043613"/>
          <p14:tracePt t="81451" x="4783138" y="6008688"/>
          <p14:tracePt t="81468" x="4851400" y="5965825"/>
          <p14:tracePt t="81484" x="4954588" y="5915025"/>
          <p14:tracePt t="81501" x="5049838" y="5880100"/>
          <p14:tracePt t="81518" x="5203825" y="5829300"/>
          <p14:tracePt t="81535" x="5357813" y="5786438"/>
          <p14:tracePt t="81551" x="5607050" y="5708650"/>
          <p14:tracePt t="81568" x="5708650" y="5657850"/>
          <p14:tracePt t="81585" x="5794375" y="5597525"/>
          <p14:tracePt t="81601" x="5821363" y="5572125"/>
          <p14:tracePt t="81618" x="5846763" y="5546725"/>
          <p14:tracePt t="81656" x="5846763" y="5537200"/>
          <p14:tracePt t="81704" x="5854700" y="5537200"/>
          <p14:tracePt t="81712" x="5854700" y="5529263"/>
          <p14:tracePt t="81719" x="5864225" y="5494338"/>
          <p14:tracePt t="81735" x="5889625" y="5408613"/>
          <p14:tracePt t="81752" x="5907088" y="5349875"/>
          <p14:tracePt t="81769" x="5915025" y="5322888"/>
          <p14:tracePt t="81786" x="5922963" y="5307013"/>
          <p14:tracePt t="81803" x="5922963" y="5297488"/>
          <p14:tracePt t="82304" x="5922963" y="5307013"/>
          <p14:tracePt t="82312" x="5915025" y="5314950"/>
          <p14:tracePt t="82322" x="5897563" y="5332413"/>
          <p14:tracePt t="82339" x="5872163" y="5357813"/>
          <p14:tracePt t="82356" x="5837238" y="5383213"/>
          <p14:tracePt t="82372" x="5794375" y="5435600"/>
          <p14:tracePt t="82389" x="5751513" y="5478463"/>
          <p14:tracePt t="82406" x="5692775" y="5537200"/>
          <p14:tracePt t="82423" x="5632450" y="5597525"/>
          <p14:tracePt t="82439" x="5564188" y="5675313"/>
          <p14:tracePt t="82456" x="5494338" y="5743575"/>
          <p14:tracePt t="82473" x="5426075" y="5803900"/>
          <p14:tracePt t="82490" x="5314950" y="5907088"/>
          <p14:tracePt t="82506" x="5229225" y="5983288"/>
          <p14:tracePt t="82523" x="5143500" y="6051550"/>
          <p14:tracePt t="82540" x="5092700" y="6094413"/>
          <p14:tracePt t="82557" x="5065713" y="6121400"/>
          <p14:tracePt t="82573" x="5057775" y="6129338"/>
          <p14:tracePt t="82590" x="5040313" y="6146800"/>
          <p14:tracePt t="82607" x="5006975" y="6164263"/>
          <p14:tracePt t="82624" x="4946650" y="6189663"/>
          <p14:tracePt t="82641" x="4886325" y="6215063"/>
          <p14:tracePt t="82657" x="4826000" y="6249988"/>
          <p14:tracePt t="82674" x="4775200" y="6265863"/>
          <p14:tracePt t="82691" x="4749800" y="6283325"/>
          <p14:tracePt t="82708" x="4740275" y="6283325"/>
          <p14:tracePt t="82784" x="4732338" y="6283325"/>
          <p14:tracePt t="82808" x="4722813" y="6283325"/>
          <p14:tracePt t="82840" x="4714875" y="6292850"/>
          <p14:tracePt t="82864" x="4706938" y="6292850"/>
          <p14:tracePt t="82880" x="4697413" y="6292850"/>
          <p14:tracePt t="82888" x="4689475" y="6292850"/>
          <p14:tracePt t="82893" x="4679950" y="6292850"/>
          <p14:tracePt t="82909" x="4672013" y="6283325"/>
          <p14:tracePt t="82926" x="4654550" y="6283325"/>
          <p14:tracePt t="82942" x="4646613" y="6275388"/>
          <p14:tracePt t="82959" x="4637088" y="6265863"/>
          <p14:tracePt t="82976" x="4629150" y="6257925"/>
          <p14:tracePt t="82993" x="4629150" y="6232525"/>
          <p14:tracePt t="83009" x="4629150" y="6189663"/>
          <p14:tracePt t="83026" x="4629150" y="6129338"/>
          <p14:tracePt t="83043" x="4629150" y="6035675"/>
          <p14:tracePt t="83060" x="4629150" y="5957888"/>
          <p14:tracePt t="83076" x="4629150" y="5907088"/>
          <p14:tracePt t="83093" x="4629150" y="5872163"/>
          <p14:tracePt t="83110" x="4629150" y="5854700"/>
          <p14:tracePt t="83127" x="4621213" y="5854700"/>
          <p14:tracePt t="83143" x="4611688" y="5854700"/>
          <p14:tracePt t="83160" x="4611688" y="5864225"/>
          <p14:tracePt t="83177" x="4603750" y="5872163"/>
          <p14:tracePt t="83193" x="4586288" y="5889625"/>
          <p14:tracePt t="83232" x="4578350" y="5889625"/>
          <p14:tracePt t="83244" x="4578350" y="5897563"/>
          <p14:tracePt t="83245" x="4568825" y="5897563"/>
          <p14:tracePt t="83260" x="4551363" y="5907088"/>
          <p14:tracePt t="83277" x="4535488" y="5922963"/>
          <p14:tracePt t="83294" x="4508500" y="5940425"/>
          <p14:tracePt t="83294" x="4492625" y="5957888"/>
          <p14:tracePt t="83312" x="4483100" y="5983288"/>
          <p14:tracePt t="83327" x="4440238" y="6069013"/>
          <p14:tracePt t="83345" x="4422775" y="6129338"/>
          <p14:tracePt t="83361" x="4422775" y="6172200"/>
          <p14:tracePt t="83416" x="4432300" y="6172200"/>
          <p14:tracePt t="83432" x="4449763" y="6164263"/>
          <p14:tracePt t="83435" x="4465638" y="6154738"/>
          <p14:tracePt t="83445" x="4508500" y="6137275"/>
          <p14:tracePt t="83462" x="4551363" y="6129338"/>
          <p14:tracePt t="83478" x="4594225" y="6129338"/>
          <p14:tracePt t="83495" x="4629150" y="6146800"/>
          <p14:tracePt t="83601" x="4637088" y="6146800"/>
          <p14:tracePt t="83602" x="4637088" y="6137275"/>
          <p14:tracePt t="83613" x="4664075" y="6121400"/>
          <p14:tracePt t="83630" x="4697413" y="6094413"/>
          <p14:tracePt t="83646" x="4722813" y="6086475"/>
          <p14:tracePt t="83663" x="4732338" y="6069013"/>
          <p14:tracePt t="83663" x="4740275" y="6061075"/>
          <p14:tracePt t="83680" x="4740275" y="6043613"/>
          <p14:tracePt t="83696" x="4740275" y="6035675"/>
          <p14:tracePt t="83713" x="4740275" y="6026150"/>
          <p14:tracePt t="83730" x="4740275" y="6018213"/>
          <p14:tracePt t="83746" x="4732338" y="6018213"/>
          <p14:tracePt t="83763" x="4714875" y="6018213"/>
          <p14:tracePt t="83780" x="4679950" y="6026150"/>
          <p14:tracePt t="83797" x="4654550" y="6035675"/>
          <p14:tracePt t="83813" x="4629150" y="6043613"/>
          <p14:tracePt t="83880" x="4621213" y="6051550"/>
          <p14:tracePt t="83904" x="4621213" y="6061075"/>
          <p14:tracePt t="83914" x="4603750" y="6086475"/>
          <p14:tracePt t="83931" x="4568825" y="6137275"/>
          <p14:tracePt t="83948" x="4525963" y="6223000"/>
          <p14:tracePt t="83964" x="4492625" y="6283325"/>
          <p14:tracePt t="83981" x="4483100" y="6326188"/>
          <p14:tracePt t="83998" x="4483100" y="6335713"/>
          <p14:tracePt t="84049" x="4483100" y="6326188"/>
          <p14:tracePt t="84057" x="4492625" y="6308725"/>
          <p14:tracePt t="84072" x="4500563" y="6292850"/>
          <p14:tracePt t="84083" x="4500563" y="6283325"/>
          <p14:tracePt t="84152" x="4500563" y="6292850"/>
          <p14:tracePt t="84166" x="4500563" y="6300788"/>
          <p14:tracePt t="84183" x="4500563" y="6308725"/>
          <p14:tracePt t="84681" x="4508500" y="6308725"/>
          <p14:tracePt t="84696" x="4518025" y="6308725"/>
          <p14:tracePt t="84705" x="4525963" y="6308725"/>
          <p14:tracePt t="84720" x="4543425" y="6300788"/>
          <p14:tracePt t="84736" x="4578350" y="6300788"/>
          <p14:tracePt t="84753" x="4611688" y="6300788"/>
          <p14:tracePt t="84770" x="4646613" y="6300788"/>
          <p14:tracePt t="84787" x="4689475" y="6300788"/>
          <p14:tracePt t="84803" x="4714875" y="6300788"/>
          <p14:tracePt t="84821" x="4757738" y="6292850"/>
          <p14:tracePt t="84837" x="4800600" y="6292850"/>
          <p14:tracePt t="84854" x="4851400" y="6292850"/>
          <p14:tracePt t="84870" x="4921250" y="6292850"/>
          <p14:tracePt t="84887" x="4972050" y="6292850"/>
          <p14:tracePt t="84904" x="5006975" y="6292850"/>
          <p14:tracePt t="84921" x="5014913" y="6292850"/>
          <p14:tracePt t="84985" x="5022850" y="6292850"/>
          <p14:tracePt t="86344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971550" y="908050"/>
            <a:ext cx="7239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chemeClr val="folHlink"/>
                </a:solidFill>
              </a:rPr>
              <a:t>方式</a:t>
            </a:r>
            <a:r>
              <a:rPr lang="en-US" altLang="zh-CN" sz="2800" b="1" dirty="0">
                <a:solidFill>
                  <a:schemeClr val="folHlink"/>
                </a:solidFill>
              </a:rPr>
              <a:t>2</a:t>
            </a:r>
            <a:r>
              <a:rPr lang="zh-CN" altLang="en-US" sz="2800" b="1" dirty="0">
                <a:solidFill>
                  <a:schemeClr val="folHlink"/>
                </a:solidFill>
              </a:rPr>
              <a:t>（</a:t>
            </a:r>
            <a:r>
              <a:rPr lang="en-US" altLang="zh-CN" sz="2800" b="1" dirty="0">
                <a:solidFill>
                  <a:schemeClr val="folHlink"/>
                </a:solidFill>
              </a:rPr>
              <a:t>8</a:t>
            </a:r>
            <a:r>
              <a:rPr lang="zh-CN" altLang="en-US" sz="2800" b="1" dirty="0">
                <a:solidFill>
                  <a:schemeClr val="folHlink"/>
                </a:solidFill>
              </a:rPr>
              <a:t>位自动再装入方式</a:t>
            </a:r>
            <a:r>
              <a:rPr lang="zh-CN" altLang="en-US" sz="2800" b="1" dirty="0" smtClean="0">
                <a:solidFill>
                  <a:schemeClr val="folHlink"/>
                </a:solidFill>
              </a:rPr>
              <a:t>）</a:t>
            </a:r>
            <a:r>
              <a:rPr lang="en-US" altLang="zh-CN" sz="2800" dirty="0" smtClean="0">
                <a:solidFill>
                  <a:srgbClr val="00B0F0"/>
                </a:solidFill>
              </a:rPr>
              <a:t>2</a:t>
            </a:r>
            <a:r>
              <a:rPr lang="en-US" altLang="zh-CN" sz="2800" baseline="30000" dirty="0" smtClean="0">
                <a:solidFill>
                  <a:srgbClr val="00B0F0"/>
                </a:solidFill>
              </a:rPr>
              <a:t>8</a:t>
            </a:r>
            <a:r>
              <a:rPr lang="en-US" altLang="zh-CN" sz="2800" dirty="0" smtClean="0">
                <a:solidFill>
                  <a:srgbClr val="00B0F0"/>
                </a:solidFill>
              </a:rPr>
              <a:t>-100</a:t>
            </a:r>
            <a:endParaRPr lang="zh-CN" altLang="en-US" sz="2800" b="1" dirty="0">
              <a:solidFill>
                <a:schemeClr val="folHlink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chemeClr val="folHlink"/>
                </a:solidFill>
              </a:rPr>
              <a:t>     </a:t>
            </a:r>
            <a:r>
              <a:rPr lang="en-US" altLang="zh-CN" sz="2800" b="1" dirty="0">
                <a:latin typeface="Arial" charset="0"/>
              </a:rPr>
              <a:t>C=</a:t>
            </a:r>
            <a:r>
              <a:rPr lang="zh-CN" altLang="en-US" sz="2800" b="1" dirty="0">
                <a:latin typeface="Arial" charset="0"/>
              </a:rPr>
              <a:t>（－</a:t>
            </a:r>
            <a:r>
              <a:rPr lang="en-US" altLang="zh-CN" sz="2800" b="1" dirty="0">
                <a:latin typeface="Arial" charset="0"/>
              </a:rPr>
              <a:t>64H</a:t>
            </a:r>
            <a:r>
              <a:rPr lang="zh-CN" altLang="en-US" sz="2800" b="1" dirty="0">
                <a:latin typeface="Arial" charset="0"/>
              </a:rPr>
              <a:t>）补</a:t>
            </a:r>
            <a:r>
              <a:rPr lang="en-US" altLang="zh-CN" sz="2800" b="1" dirty="0">
                <a:latin typeface="Arial" charset="0"/>
              </a:rPr>
              <a:t>=100H</a:t>
            </a:r>
            <a:r>
              <a:rPr lang="zh-CN" altLang="en-US" sz="2800" b="1" dirty="0">
                <a:latin typeface="Arial" charset="0"/>
              </a:rPr>
              <a:t>－</a:t>
            </a:r>
            <a:r>
              <a:rPr lang="en-US" altLang="zh-CN" sz="2800" b="1" dirty="0">
                <a:latin typeface="Arial" charset="0"/>
              </a:rPr>
              <a:t>64H=9CH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2800" b="1" dirty="0"/>
              <a:t>     </a:t>
            </a:r>
            <a:r>
              <a:rPr lang="zh-CN" altLang="en-US" sz="2800" b="1" dirty="0"/>
              <a:t>初值既要装入</a:t>
            </a:r>
            <a:r>
              <a:rPr lang="en-US" altLang="zh-CN" sz="2800" b="1" dirty="0"/>
              <a:t>TH0</a:t>
            </a:r>
            <a:r>
              <a:rPr lang="zh-CN" altLang="en-US" sz="2800" b="1" dirty="0"/>
              <a:t>，也要装入</a:t>
            </a:r>
            <a:r>
              <a:rPr lang="en-US" altLang="zh-CN" sz="2800" b="1" dirty="0"/>
              <a:t>TL0</a:t>
            </a:r>
            <a:r>
              <a:rPr lang="zh-CN" altLang="en-US" sz="2800" b="1" dirty="0"/>
              <a:t>：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800" b="1" dirty="0"/>
              <a:t>             </a:t>
            </a:r>
            <a:r>
              <a:rPr lang="en-US" altLang="zh-CN" sz="2800" b="1" dirty="0"/>
              <a:t>MOV TH0</a:t>
            </a:r>
            <a:r>
              <a:rPr lang="zh-CN" altLang="en-US" sz="2800" b="1" dirty="0"/>
              <a:t>，</a:t>
            </a:r>
            <a:r>
              <a:rPr lang="en-US" altLang="zh-CN" sz="2800" b="1" dirty="0"/>
              <a:t>#9CH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2800" b="1" dirty="0"/>
              <a:t>             MOV TL0</a:t>
            </a:r>
            <a:r>
              <a:rPr lang="zh-CN" altLang="en-US" sz="2800" b="1" dirty="0"/>
              <a:t>，</a:t>
            </a:r>
            <a:r>
              <a:rPr lang="en-US" altLang="zh-CN" sz="2800" b="1" dirty="0"/>
              <a:t>#9CH</a:t>
            </a:r>
          </a:p>
          <a:p>
            <a:pPr marL="342900" indent="-342900">
              <a:spcBef>
                <a:spcPct val="20000"/>
              </a:spcBef>
            </a:pPr>
            <a:endParaRPr lang="en-US" altLang="zh-CN" sz="2800" b="1" dirty="0" smtClean="0"/>
          </a:p>
          <a:p>
            <a:pPr marL="342900" indent="-342900">
              <a:spcBef>
                <a:spcPct val="20000"/>
              </a:spcBef>
            </a:pPr>
            <a:r>
              <a:rPr lang="en-US" altLang="zh-CN" sz="2800" b="1" dirty="0">
                <a:solidFill>
                  <a:srgbClr val="00B0F0"/>
                </a:solidFill>
              </a:rPr>
              <a:t> </a:t>
            </a:r>
            <a:r>
              <a:rPr lang="en-US" altLang="zh-CN" sz="2800" b="1" dirty="0" smtClean="0">
                <a:solidFill>
                  <a:srgbClr val="00B0F0"/>
                </a:solidFill>
              </a:rPr>
              <a:t>        C=256-100=156=9CH</a:t>
            </a:r>
            <a:endParaRPr lang="en-US" altLang="zh-CN" sz="2800" b="1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87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578" x="1731963" y="2006600"/>
          <p14:tracePt t="2580" x="1731963" y="1997075"/>
          <p14:tracePt t="2592" x="1739900" y="1989138"/>
          <p14:tracePt t="2609" x="1739900" y="1979613"/>
          <p14:tracePt t="2625" x="1739900" y="1963738"/>
          <p14:tracePt t="2667" x="1749425" y="1963738"/>
          <p14:tracePt t="2682" x="1749425" y="1954213"/>
          <p14:tracePt t="2722" x="1749425" y="1946275"/>
          <p14:tracePt t="2726" x="1765300" y="1936750"/>
          <p14:tracePt t="2742" x="1765300" y="1920875"/>
          <p14:tracePt t="2759" x="1774825" y="1903413"/>
          <p14:tracePt t="2776" x="1774825" y="1893888"/>
          <p14:tracePt t="2793" x="1782763" y="1885950"/>
          <p14:tracePt t="3074" x="1782763" y="1878013"/>
          <p14:tracePt t="3075" x="1782763" y="1868488"/>
          <p14:tracePt t="3096" x="1792288" y="1860550"/>
          <p14:tracePt t="3112" x="1800225" y="1843088"/>
          <p14:tracePt t="3128" x="1808163" y="1835150"/>
          <p14:tracePt t="3145" x="1817688" y="1825625"/>
          <p14:tracePt t="3162" x="1825625" y="1800225"/>
          <p14:tracePt t="3179" x="1835150" y="1782763"/>
          <p14:tracePt t="3195" x="1843088" y="1765300"/>
          <p14:tracePt t="3212" x="1851025" y="1749425"/>
          <p14:tracePt t="3228" x="1860550" y="1739900"/>
          <p14:tracePt t="3245" x="1868488" y="1722438"/>
          <p14:tracePt t="3262" x="1885950" y="1706563"/>
          <p14:tracePt t="3279" x="1893888" y="1697038"/>
          <p14:tracePt t="3295" x="1903413" y="1689100"/>
          <p14:tracePt t="3312" x="1920875" y="1679575"/>
          <p14:tracePt t="3329" x="1936750" y="1663700"/>
          <p14:tracePt t="3329" x="1946275" y="1646238"/>
          <p14:tracePt t="3346" x="1971675" y="1620838"/>
          <p14:tracePt t="3362" x="1989138" y="1603375"/>
          <p14:tracePt t="3379" x="1997075" y="1593850"/>
          <p14:tracePt t="3396" x="2014538" y="1577975"/>
          <p14:tracePt t="3413" x="2022475" y="1568450"/>
          <p14:tracePt t="3430" x="2039938" y="1560513"/>
          <p14:tracePt t="3446" x="2049463" y="1550988"/>
          <p14:tracePt t="3463" x="2074863" y="1550988"/>
          <p14:tracePt t="3480" x="2100263" y="1535113"/>
          <p14:tracePt t="3497" x="2143125" y="1535113"/>
          <p14:tracePt t="3513" x="2314575" y="1517650"/>
          <p14:tracePt t="3530" x="2536825" y="1492250"/>
          <p14:tracePt t="3547" x="2760663" y="1457325"/>
          <p14:tracePt t="3564" x="3008313" y="1422400"/>
          <p14:tracePt t="3580" x="3189288" y="1414463"/>
          <p14:tracePt t="3597" x="3317875" y="1379538"/>
          <p14:tracePt t="3614" x="3429000" y="1363663"/>
          <p14:tracePt t="3631" x="3489325" y="1363663"/>
          <p14:tracePt t="3647" x="3582988" y="1363663"/>
          <p14:tracePt t="3664" x="3711575" y="1389063"/>
          <p14:tracePt t="3681" x="3875088" y="1414463"/>
          <p14:tracePt t="3681" x="3978275" y="1414463"/>
          <p14:tracePt t="3698" x="4260850" y="1422400"/>
          <p14:tracePt t="3714" x="4518025" y="1431925"/>
          <p14:tracePt t="3731" x="4765675" y="1414463"/>
          <p14:tracePt t="3748" x="4921250" y="1371600"/>
          <p14:tracePt t="3765" x="5014913" y="1346200"/>
          <p14:tracePt t="3782" x="5040313" y="1328738"/>
          <p14:tracePt t="3890" x="5049838" y="1328738"/>
          <p14:tracePt t="3903" x="5057775" y="1328738"/>
          <p14:tracePt t="4419" x="5057775" y="1336675"/>
          <p14:tracePt t="4420" x="5049838" y="1346200"/>
          <p14:tracePt t="4436" x="5032375" y="1354138"/>
          <p14:tracePt t="4453" x="5014913" y="1371600"/>
          <p14:tracePt t="4470" x="5006975" y="1389063"/>
          <p14:tracePt t="4487" x="4989513" y="1406525"/>
          <p14:tracePt t="4503" x="4964113" y="1422400"/>
          <p14:tracePt t="4520" x="4929188" y="1449388"/>
          <p14:tracePt t="4536" x="4894263" y="1482725"/>
          <p14:tracePt t="4554" x="4835525" y="1525588"/>
          <p14:tracePt t="4570" x="4757738" y="1585913"/>
          <p14:tracePt t="4587" x="4697413" y="1628775"/>
          <p14:tracePt t="4604" x="4654550" y="1671638"/>
          <p14:tracePt t="4620" x="4603750" y="1714500"/>
          <p14:tracePt t="4637" x="4568825" y="1757363"/>
          <p14:tracePt t="4654" x="4543425" y="1792288"/>
          <p14:tracePt t="4671" x="4518025" y="1817688"/>
          <p14:tracePt t="4687" x="4508500" y="1835150"/>
          <p14:tracePt t="4704" x="4492625" y="1843088"/>
          <p14:tracePt t="4721" x="4483100" y="1851025"/>
          <p14:tracePt t="4738" x="4465638" y="1860550"/>
          <p14:tracePt t="4754" x="4457700" y="1878013"/>
          <p14:tracePt t="4772" x="4432300" y="1885950"/>
          <p14:tracePt t="4788" x="4406900" y="1893888"/>
          <p14:tracePt t="4805" x="4389438" y="1903413"/>
          <p14:tracePt t="4821" x="4379913" y="1911350"/>
          <p14:tracePt t="4947" x="4371975" y="1911350"/>
          <p14:tracePt t="4960" x="4346575" y="1911350"/>
          <p14:tracePt t="4973" x="4329113" y="1911350"/>
          <p14:tracePt t="4989" x="4311650" y="1911350"/>
          <p14:tracePt t="5006" x="4294188" y="1911350"/>
          <p14:tracePt t="5099" x="4286250" y="1911350"/>
          <p14:tracePt t="5110" x="4251325" y="1911350"/>
          <p14:tracePt t="5125" x="4225925" y="1903413"/>
          <p14:tracePt t="5140" x="4208463" y="1903413"/>
          <p14:tracePt t="5157" x="4200525" y="1893888"/>
          <p14:tracePt t="5211" x="4200525" y="1878013"/>
          <p14:tracePt t="5223" x="4208463" y="1878013"/>
          <p14:tracePt t="5224" x="4217988" y="1868488"/>
          <p14:tracePt t="5240" x="4217988" y="1860550"/>
          <p14:tracePt t="5299" x="4208463" y="1860550"/>
          <p14:tracePt t="5579" x="4217988" y="1860550"/>
          <p14:tracePt t="5651" x="4225925" y="1860550"/>
          <p14:tracePt t="5662" x="4235450" y="1860550"/>
          <p14:tracePt t="5676" x="4251325" y="1860550"/>
          <p14:tracePt t="5693" x="4278313" y="1860550"/>
          <p14:tracePt t="5710" x="4311650" y="1860550"/>
          <p14:tracePt t="5727" x="4337050" y="1860550"/>
          <p14:tracePt t="5743" x="4354513" y="1860550"/>
          <p14:tracePt t="5760" x="4389438" y="1860550"/>
          <p14:tracePt t="5776" x="4414838" y="1860550"/>
          <p14:tracePt t="5793" x="4440238" y="1860550"/>
          <p14:tracePt t="5810" x="4475163" y="1860550"/>
          <p14:tracePt t="5827" x="4508500" y="1860550"/>
          <p14:tracePt t="5843" x="4535488" y="1860550"/>
          <p14:tracePt t="5860" x="4551363" y="1860550"/>
          <p14:tracePt t="5877" x="4586288" y="1851025"/>
          <p14:tracePt t="5894" x="4621213" y="1851025"/>
          <p14:tracePt t="5910" x="4654550" y="1851025"/>
          <p14:tracePt t="5928" x="4689475" y="1851025"/>
          <p14:tracePt t="5944" x="4722813" y="1851025"/>
          <p14:tracePt t="5961" x="4749800" y="1851025"/>
          <p14:tracePt t="5977" x="4783138" y="1851025"/>
          <p14:tracePt t="5995" x="4826000" y="1851025"/>
          <p14:tracePt t="6011" x="4868863" y="1851025"/>
          <p14:tracePt t="6028" x="4921250" y="1851025"/>
          <p14:tracePt t="6045" x="4954588" y="1843088"/>
          <p14:tracePt t="6061" x="4979988" y="1843088"/>
          <p14:tracePt t="6078" x="4989513" y="1843088"/>
          <p14:tracePt t="6095" x="4997450" y="1843088"/>
          <p14:tracePt t="6532" x="5006975" y="1843088"/>
          <p14:tracePt t="6548" x="5022850" y="1843088"/>
          <p14:tracePt t="6555" x="5049838" y="1835150"/>
          <p14:tracePt t="6565" x="5083175" y="1835150"/>
          <p14:tracePt t="6581" x="5151438" y="1825625"/>
          <p14:tracePt t="6598" x="5194300" y="1817688"/>
          <p14:tracePt t="6614" x="5229225" y="1817688"/>
          <p14:tracePt t="6632" x="5237163" y="1817688"/>
          <p14:tracePt t="6763" x="5246688" y="1817688"/>
          <p14:tracePt t="7125" x="5254625" y="1817688"/>
          <p14:tracePt t="7179" x="5264150" y="1817688"/>
          <p14:tracePt t="7201" x="5272088" y="1817688"/>
          <p14:tracePt t="7201" x="5280025" y="1817688"/>
          <p14:tracePt t="7218" x="5307013" y="1817688"/>
          <p14:tracePt t="7235" x="5357813" y="1825625"/>
          <p14:tracePt t="7251" x="5392738" y="1825625"/>
          <p14:tracePt t="7268" x="5418138" y="1825625"/>
          <p14:tracePt t="7285" x="5451475" y="1835150"/>
          <p14:tracePt t="7301" x="5478463" y="1843088"/>
          <p14:tracePt t="7318" x="5511800" y="1843088"/>
          <p14:tracePt t="7335" x="5537200" y="1851025"/>
          <p14:tracePt t="7352" x="5564188" y="1851025"/>
          <p14:tracePt t="7368" x="5589588" y="1843088"/>
          <p14:tracePt t="7385" x="5614988" y="1835150"/>
          <p14:tracePt t="7402" x="5632450" y="1825625"/>
          <p14:tracePt t="7419" x="5640388" y="1825625"/>
          <p14:tracePt t="7459" x="5649913" y="1825625"/>
          <p14:tracePt t="7477" x="5657850" y="1825625"/>
          <p14:tracePt t="7486" x="5683250" y="1835150"/>
          <p14:tracePt t="7502" x="5700713" y="1843088"/>
          <p14:tracePt t="7519" x="5718175" y="1843088"/>
          <p14:tracePt t="7536" x="5726113" y="1843088"/>
          <p14:tracePt t="8179" x="5735638" y="1843088"/>
          <p14:tracePt t="8195" x="5743575" y="1843088"/>
          <p14:tracePt t="8203" x="5751513" y="1843088"/>
          <p14:tracePt t="8215" x="5768975" y="1843088"/>
          <p14:tracePt t="8223" x="5811838" y="1851025"/>
          <p14:tracePt t="8240" x="5864225" y="1851025"/>
          <p14:tracePt t="8257" x="5922963" y="1851025"/>
          <p14:tracePt t="8273" x="6008688" y="1851025"/>
          <p14:tracePt t="8290" x="6103938" y="1851025"/>
          <p14:tracePt t="8307" x="6137275" y="1851025"/>
          <p14:tracePt t="8324" x="6164263" y="1843088"/>
          <p14:tracePt t="8340" x="6207125" y="1835150"/>
          <p14:tracePt t="8357" x="6249988" y="1835150"/>
          <p14:tracePt t="8374" x="6300788" y="1835150"/>
          <p14:tracePt t="8391" x="6335713" y="1835150"/>
          <p14:tracePt t="8407" x="6343650" y="1835150"/>
          <p14:tracePt t="8587" x="6351588" y="1835150"/>
          <p14:tracePt t="8595" x="6361113" y="1825625"/>
          <p14:tracePt t="8609" x="6369050" y="1825625"/>
          <p14:tracePt t="8626" x="6378575" y="1825625"/>
          <p14:tracePt t="8859" x="6386513" y="1825625"/>
          <p14:tracePt t="8963" x="6394450" y="1817688"/>
          <p14:tracePt t="8996" x="6403975" y="1817688"/>
          <p14:tracePt t="9011" x="6403975" y="1808163"/>
          <p14:tracePt t="9259" x="6411913" y="1808163"/>
          <p14:tracePt t="9323" x="6421438" y="1808163"/>
          <p14:tracePt t="9363" x="6429375" y="1808163"/>
          <p14:tracePt t="9387" x="6437313" y="1808163"/>
          <p14:tracePt t="9396" x="6454775" y="1817688"/>
          <p14:tracePt t="9413" x="6464300" y="1817688"/>
          <p14:tracePt t="9430" x="6497638" y="1817688"/>
          <p14:tracePt t="9446" x="6523038" y="1817688"/>
          <p14:tracePt t="9463" x="6583363" y="1835150"/>
          <p14:tracePt t="9480" x="6626225" y="1843088"/>
          <p14:tracePt t="9497" x="6661150" y="1843088"/>
          <p14:tracePt t="9513" x="6704013" y="1843088"/>
          <p14:tracePt t="9530" x="6754813" y="1843088"/>
          <p14:tracePt t="9547" x="6789738" y="1843088"/>
          <p14:tracePt t="9564" x="6823075" y="1843088"/>
          <p14:tracePt t="9580" x="6875463" y="1843088"/>
          <p14:tracePt t="9597" x="6918325" y="1851025"/>
          <p14:tracePt t="9614" x="6978650" y="1868488"/>
          <p14:tracePt t="9631" x="7046913" y="1878013"/>
          <p14:tracePt t="9647" x="7097713" y="1878013"/>
          <p14:tracePt t="9664" x="7132638" y="1878013"/>
          <p14:tracePt t="9681" x="7158038" y="1878013"/>
          <p14:tracePt t="9715" x="7165975" y="1878013"/>
          <p14:tracePt t="9739" x="7175500" y="1878013"/>
          <p14:tracePt t="9771" x="7183438" y="1878013"/>
          <p14:tracePt t="9787" x="7192963" y="1878013"/>
          <p14:tracePt t="9797" x="7208838" y="1878013"/>
          <p14:tracePt t="9815" x="7226300" y="1860550"/>
          <p14:tracePt t="9832" x="7251700" y="1860550"/>
          <p14:tracePt t="9931" x="7243763" y="1860550"/>
          <p14:tracePt t="9938" x="7226300" y="1860550"/>
          <p14:tracePt t="9950" x="7200900" y="1860550"/>
          <p14:tracePt t="9966" x="7158038" y="1868488"/>
          <p14:tracePt t="9983" x="7107238" y="1878013"/>
          <p14:tracePt t="9999" x="7054850" y="1885950"/>
          <p14:tracePt t="10016" x="6986588" y="1893888"/>
          <p14:tracePt t="10033" x="6918325" y="1893888"/>
          <p14:tracePt t="10050" x="6815138" y="1893888"/>
          <p14:tracePt t="10067" x="6626225" y="1893888"/>
          <p14:tracePt t="10083" x="6489700" y="1893888"/>
          <p14:tracePt t="10100" x="6403975" y="1878013"/>
          <p14:tracePt t="10116" x="6361113" y="1860550"/>
          <p14:tracePt t="10133" x="6361113" y="1851025"/>
          <p14:tracePt t="10202" x="6369050" y="1851025"/>
          <p14:tracePt t="10306" x="6378575" y="1843088"/>
          <p14:tracePt t="10316" x="6386513" y="1835150"/>
          <p14:tracePt t="10334" x="6403975" y="1835150"/>
          <p14:tracePt t="10350" x="6437313" y="1817688"/>
          <p14:tracePt t="10367" x="6472238" y="1817688"/>
          <p14:tracePt t="10384" x="6497638" y="1808163"/>
          <p14:tracePt t="10401" x="6575425" y="1808163"/>
          <p14:tracePt t="10418" x="6661150" y="1808163"/>
          <p14:tracePt t="10434" x="6780213" y="1808163"/>
          <p14:tracePt t="10451" x="6883400" y="1808163"/>
          <p14:tracePt t="10468" x="6978650" y="1800225"/>
          <p14:tracePt t="10485" x="7021513" y="1792288"/>
          <p14:tracePt t="10501" x="7029450" y="1792288"/>
          <p14:tracePt t="10594" x="7021513" y="1792288"/>
          <p14:tracePt t="10618" x="7011988" y="1792288"/>
          <p14:tracePt t="10619" x="6986588" y="1800225"/>
          <p14:tracePt t="10635" x="6961188" y="1817688"/>
          <p14:tracePt t="10652" x="6926263" y="1817688"/>
          <p14:tracePt t="10668" x="6883400" y="1835150"/>
          <p14:tracePt t="10686" x="6815138" y="1843088"/>
          <p14:tracePt t="10702" x="6686550" y="1860550"/>
          <p14:tracePt t="10719" x="6592888" y="1868488"/>
          <p14:tracePt t="10736" x="6515100" y="1868488"/>
          <p14:tracePt t="10752" x="6464300" y="1868488"/>
          <p14:tracePt t="10922" x="6472238" y="1868488"/>
          <p14:tracePt t="10926" x="6480175" y="1868488"/>
          <p14:tracePt t="10937" x="6523038" y="1868488"/>
          <p14:tracePt t="10954" x="6565900" y="1868488"/>
          <p14:tracePt t="10970" x="6608763" y="1868488"/>
          <p14:tracePt t="10987" x="6669088" y="1868488"/>
          <p14:tracePt t="11004" x="6721475" y="1860550"/>
          <p14:tracePt t="11021" x="6764338" y="1860550"/>
          <p14:tracePt t="11037" x="6797675" y="1860550"/>
          <p14:tracePt t="11054" x="6850063" y="1860550"/>
          <p14:tracePt t="11071" x="6935788" y="1885950"/>
          <p14:tracePt t="11088" x="6986588" y="1893888"/>
          <p14:tracePt t="11104" x="7046913" y="1893888"/>
          <p14:tracePt t="11122" x="7054850" y="1893888"/>
          <p14:tracePt t="11234" x="7054850" y="1903413"/>
          <p14:tracePt t="11245" x="7046913" y="1903413"/>
          <p14:tracePt t="12307" x="7046913" y="1911350"/>
          <p14:tracePt t="12363" x="7054850" y="1911350"/>
          <p14:tracePt t="12364" x="7064375" y="1911350"/>
          <p14:tracePt t="12379" x="7089775" y="1911350"/>
          <p14:tracePt t="12396" x="7123113" y="1911350"/>
          <p14:tracePt t="12412" x="7208838" y="1903413"/>
          <p14:tracePt t="12429" x="7304088" y="1903413"/>
          <p14:tracePt t="12446" x="7423150" y="1893888"/>
          <p14:tracePt t="12463" x="7526338" y="1878013"/>
          <p14:tracePt t="12479" x="7621588" y="1860550"/>
          <p14:tracePt t="12496" x="7672388" y="1851025"/>
          <p14:tracePt t="12513" x="7697788" y="1851025"/>
          <p14:tracePt t="12931" x="7689850" y="1851025"/>
          <p14:tracePt t="13187" x="7689850" y="1860550"/>
          <p14:tracePt t="13203" x="7689850" y="1868488"/>
          <p14:tracePt t="13339" x="7689850" y="1878013"/>
          <p14:tracePt t="13387" x="7680325" y="1878013"/>
          <p14:tracePt t="13403" x="7672388" y="1878013"/>
          <p14:tracePt t="13419" x="7654925" y="1885950"/>
          <p14:tracePt t="13435" x="7637463" y="1893888"/>
          <p14:tracePt t="13436" x="7604125" y="1903413"/>
          <p14:tracePt t="13452" x="7535863" y="1946275"/>
          <p14:tracePt t="13468" x="7397750" y="1997075"/>
          <p14:tracePt t="13485" x="7123113" y="2082800"/>
          <p14:tracePt t="13501" x="6840538" y="2160588"/>
          <p14:tracePt t="13519" x="6454775" y="2211388"/>
          <p14:tracePt t="13535" x="6086475" y="2220913"/>
          <p14:tracePt t="13552" x="5889625" y="2220913"/>
          <p14:tracePt t="13568" x="5726113" y="2203450"/>
          <p14:tracePt t="13586" x="5614988" y="2168525"/>
          <p14:tracePt t="13602" x="5478463" y="2135188"/>
          <p14:tracePt t="13619" x="5408613" y="2117725"/>
          <p14:tracePt t="13635" x="5349875" y="2092325"/>
          <p14:tracePt t="13652" x="5314950" y="2082800"/>
          <p14:tracePt t="13669" x="5307013" y="2065338"/>
          <p14:tracePt t="13686" x="5307013" y="2057400"/>
          <p14:tracePt t="13723" x="5297488" y="2057400"/>
          <p14:tracePt t="13723" x="5289550" y="2057400"/>
          <p14:tracePt t="13737" x="5280025" y="2057400"/>
          <p14:tracePt t="13753" x="5254625" y="2057400"/>
          <p14:tracePt t="13770" x="5203825" y="2065338"/>
          <p14:tracePt t="13787" x="5194300" y="2065338"/>
          <p14:tracePt t="13826" x="5186363" y="2049463"/>
          <p14:tracePt t="13831" x="5186363" y="2032000"/>
          <p14:tracePt t="13837" x="5168900" y="2006600"/>
          <p14:tracePt t="13853" x="5143500" y="1979613"/>
          <p14:tracePt t="13870" x="5118100" y="1954213"/>
          <p14:tracePt t="13887" x="5075238" y="1954213"/>
          <p14:tracePt t="13904" x="5006975" y="1954213"/>
          <p14:tracePt t="13920" x="4929188" y="1954213"/>
          <p14:tracePt t="13937" x="4894263" y="1954213"/>
          <p14:tracePt t="13954" x="4886325" y="1954213"/>
          <p14:tracePt t="13994" x="4886325" y="1946275"/>
          <p14:tracePt t="14002" x="4903788" y="1903413"/>
          <p14:tracePt t="14022" x="4911725" y="1868488"/>
          <p14:tracePt t="14038" x="4929188" y="1843088"/>
          <p14:tracePt t="14055" x="4929188" y="1835150"/>
          <p14:tracePt t="14071" x="4946650" y="1825625"/>
          <p14:tracePt t="14088" x="4979988" y="1851025"/>
          <p14:tracePt t="14105" x="5108575" y="1936750"/>
          <p14:tracePt t="14122" x="5357813" y="2022475"/>
          <p14:tracePt t="14138" x="5607050" y="2006600"/>
          <p14:tracePt t="14155" x="5692775" y="1946275"/>
          <p14:tracePt t="14172" x="5751513" y="1860550"/>
          <p14:tracePt t="14189" x="5786438" y="1825625"/>
          <p14:tracePt t="14205" x="5794375" y="1808163"/>
          <p14:tracePt t="14258" x="5794375" y="1817688"/>
          <p14:tracePt t="14266" x="5794375" y="1835150"/>
          <p14:tracePt t="14273" x="5811838" y="1954213"/>
          <p14:tracePt t="14289" x="5829300" y="1997075"/>
          <p14:tracePt t="14306" x="5846763" y="1997075"/>
          <p14:tracePt t="14323" x="5897563" y="1963738"/>
          <p14:tracePt t="14339" x="5975350" y="1885950"/>
          <p14:tracePt t="14356" x="6061075" y="1808163"/>
          <p14:tracePt t="14373" x="6180138" y="1739900"/>
          <p14:tracePt t="14389" x="6308725" y="1722438"/>
          <p14:tracePt t="14407" x="6454775" y="1749425"/>
          <p14:tracePt t="14423" x="6600825" y="1817688"/>
          <p14:tracePt t="14440" x="6780213" y="1885950"/>
          <p14:tracePt t="14457" x="6840538" y="1893888"/>
          <p14:tracePt t="14474" x="6858000" y="1893888"/>
          <p14:tracePt t="14490" x="6900863" y="1835150"/>
          <p14:tracePt t="14507" x="6943725" y="1782763"/>
          <p14:tracePt t="14524" x="7004050" y="1739900"/>
          <p14:tracePt t="14541" x="7080250" y="1706563"/>
          <p14:tracePt t="14557" x="7107238" y="1697038"/>
          <p14:tracePt t="14574" x="7115175" y="1697038"/>
          <p14:tracePt t="14634" x="7123113" y="1706563"/>
          <p14:tracePt t="14674" x="7132638" y="1706563"/>
          <p14:tracePt t="14747" x="7132638" y="1714500"/>
          <p14:tracePt t="14756" x="7123113" y="1722438"/>
          <p14:tracePt t="14842" x="7132638" y="1722438"/>
          <p14:tracePt t="14938" x="7132638" y="1731963"/>
          <p14:tracePt t="14946" x="7132638" y="1749425"/>
          <p14:tracePt t="15059" x="7140575" y="1749425"/>
          <p14:tracePt t="15113" x="7140575" y="1757363"/>
          <p14:tracePt t="15283" x="7140575" y="1765300"/>
          <p14:tracePt t="15907" x="7132638" y="1765300"/>
          <p14:tracePt t="16042" x="7123113" y="1765300"/>
          <p14:tracePt t="16050" x="7123113" y="1774825"/>
          <p14:tracePt t="16106" x="7115175" y="1782763"/>
          <p14:tracePt t="16146" x="7107238" y="1792288"/>
          <p14:tracePt t="16160" x="7107238" y="1800225"/>
          <p14:tracePt t="16166" x="7097713" y="1800225"/>
          <p14:tracePt t="16183" x="7089775" y="1808163"/>
          <p14:tracePt t="16200" x="7064375" y="1817688"/>
          <p14:tracePt t="16216" x="7037388" y="1835150"/>
          <p14:tracePt t="16233" x="6994525" y="1868488"/>
          <p14:tracePt t="16250" x="6935788" y="1920875"/>
          <p14:tracePt t="16267" x="6900863" y="1946275"/>
          <p14:tracePt t="16283" x="6875463" y="1971675"/>
          <p14:tracePt t="16300" x="6858000" y="1997075"/>
          <p14:tracePt t="16317" x="6840538" y="2014538"/>
          <p14:tracePt t="16333" x="6823075" y="2039938"/>
          <p14:tracePt t="16350" x="6789738" y="2065338"/>
          <p14:tracePt t="16367" x="6746875" y="2092325"/>
          <p14:tracePt t="16384" x="6704013" y="2125663"/>
          <p14:tracePt t="16400" x="6643688" y="2168525"/>
          <p14:tracePt t="16417" x="6565900" y="2220913"/>
          <p14:tracePt t="16434" x="6472238" y="2306638"/>
          <p14:tracePt t="16451" x="6411913" y="2374900"/>
          <p14:tracePt t="16467" x="6351588" y="2435225"/>
          <p14:tracePt t="16485" x="6275388" y="2511425"/>
          <p14:tracePt t="16501" x="6008688" y="2692400"/>
          <p14:tracePt t="16535" x="5872163" y="2786063"/>
          <p14:tracePt t="16551" x="5768975" y="2836863"/>
          <p14:tracePt t="16568" x="5675313" y="2906713"/>
          <p14:tracePt t="16585" x="5622925" y="2949575"/>
          <p14:tracePt t="16602" x="5564188" y="3008313"/>
          <p14:tracePt t="16619" x="5529263" y="3051175"/>
          <p14:tracePt t="16635" x="5451475" y="3103563"/>
          <p14:tracePt t="16652" x="5418138" y="3128963"/>
          <p14:tracePt t="16669" x="5375275" y="3136900"/>
          <p14:tracePt t="16685" x="5357813" y="3136900"/>
          <p14:tracePt t="16738" x="5349875" y="3136900"/>
          <p14:tracePt t="16754" x="5332413" y="3136900"/>
          <p14:tracePt t="16770" x="5297488" y="3136900"/>
          <p14:tracePt t="16786" x="5211763" y="3121025"/>
          <p14:tracePt t="16803" x="5151438" y="3121025"/>
          <p14:tracePt t="16819" x="5135563" y="3103563"/>
          <p14:tracePt t="16836" x="5135563" y="3094038"/>
          <p14:tracePt t="16874" x="5135563" y="3086100"/>
          <p14:tracePt t="16882" x="5135563" y="3078163"/>
          <p14:tracePt t="16890" x="5135563" y="3068638"/>
          <p14:tracePt t="16903" x="5135563" y="3051175"/>
          <p14:tracePt t="16920" x="5118100" y="3051175"/>
          <p14:tracePt t="16937" x="5040313" y="3035300"/>
          <p14:tracePt t="16953" x="4903788" y="3008313"/>
          <p14:tracePt t="16971" x="4851400" y="2992438"/>
          <p14:tracePt t="16987" x="4843463" y="2974975"/>
          <p14:tracePt t="17004" x="4851400" y="2965450"/>
          <p14:tracePt t="17020" x="4868863" y="2940050"/>
          <p14:tracePt t="17037" x="4886325" y="2897188"/>
          <p14:tracePt t="17054" x="4894263" y="2871788"/>
          <p14:tracePt t="17071" x="4911725" y="2846388"/>
          <p14:tracePt t="17088" x="4911725" y="2836863"/>
          <p14:tracePt t="17122" x="4903788" y="2836863"/>
          <p14:tracePt t="17123" x="4894263" y="2836863"/>
          <p14:tracePt t="17138" x="4878388" y="2854325"/>
          <p14:tracePt t="17155" x="4868863" y="2863850"/>
          <p14:tracePt t="17202" x="4878388" y="2863850"/>
          <p14:tracePt t="17206" x="4886325" y="2863850"/>
          <p14:tracePt t="17222" x="4894263" y="2854325"/>
          <p14:tracePt t="17238" x="4903788" y="2846388"/>
          <p14:tracePt t="17298" x="4894263" y="2846388"/>
          <p14:tracePt t="17322" x="4886325" y="2846388"/>
          <p14:tracePt t="17324" x="4878388" y="2846388"/>
          <p14:tracePt t="17410" x="4878388" y="2836863"/>
          <p14:tracePt t="17482" x="4868863" y="2836863"/>
          <p14:tracePt t="17618" x="4860925" y="2836863"/>
          <p14:tracePt t="17628" x="4851400" y="2836863"/>
          <p14:tracePt t="17641" x="4843463" y="2846388"/>
          <p14:tracePt t="17657" x="4818063" y="2846388"/>
          <p14:tracePt t="17675" x="4800600" y="2854325"/>
          <p14:tracePt t="17691" x="4792663" y="2854325"/>
          <p14:tracePt t="17708" x="4765675" y="2863850"/>
          <p14:tracePt t="17724" x="4732338" y="2871788"/>
          <p14:tracePt t="17741" x="4706938" y="2897188"/>
          <p14:tracePt t="17758" x="4586288" y="2932113"/>
          <p14:tracePt t="17774" x="4364038" y="2965450"/>
          <p14:tracePt t="17792" x="4003675" y="3000375"/>
          <p14:tracePt t="17808" x="3797300" y="3017838"/>
          <p14:tracePt t="17825" x="3651250" y="3017838"/>
          <p14:tracePt t="17841" x="3625850" y="3008313"/>
          <p14:tracePt t="17859" x="3625850" y="3000375"/>
          <p14:tracePt t="17898" x="3625850" y="2992438"/>
          <p14:tracePt t="17915" x="3625850" y="2982913"/>
          <p14:tracePt t="17925" x="3608388" y="2982913"/>
          <p14:tracePt t="17942" x="3575050" y="2974975"/>
          <p14:tracePt t="17959" x="3497263" y="2965450"/>
          <p14:tracePt t="17976" x="3463925" y="2965450"/>
          <p14:tracePt t="17993" x="3454400" y="2965450"/>
          <p14:tracePt t="18026" x="3463925" y="2957513"/>
          <p14:tracePt t="18027" x="3471863" y="2932113"/>
          <p14:tracePt t="18043" x="3489325" y="2914650"/>
          <p14:tracePt t="18059" x="3489325" y="2879725"/>
          <p14:tracePt t="18076" x="3489325" y="2871788"/>
          <p14:tracePt t="18427" x="3506788" y="2879725"/>
          <p14:tracePt t="18428" x="3549650" y="2906713"/>
          <p14:tracePt t="18445" x="3643313" y="2949575"/>
          <p14:tracePt t="18462" x="3779838" y="3008313"/>
          <p14:tracePt t="18479" x="3935413" y="3060700"/>
          <p14:tracePt t="18495" x="4114800" y="3094038"/>
          <p14:tracePt t="18512" x="4278313" y="3103563"/>
          <p14:tracePt t="18529" x="4422775" y="3103563"/>
          <p14:tracePt t="18545" x="4518025" y="3094038"/>
          <p14:tracePt t="18563" x="4551363" y="3094038"/>
          <p14:tracePt t="18579" x="4560888" y="3094038"/>
          <p14:tracePt t="18596" x="4603750" y="3094038"/>
          <p14:tracePt t="18612" x="4697413" y="3128963"/>
          <p14:tracePt t="18629" x="4800600" y="3146425"/>
          <p14:tracePt t="18646" x="4894263" y="3154363"/>
          <p14:tracePt t="18663" x="4929188" y="3154363"/>
          <p14:tracePt t="18730" x="4929188" y="3163888"/>
          <p14:tracePt t="18770" x="4929188" y="3171825"/>
          <p14:tracePt t="18780" x="4921250" y="3171825"/>
          <p14:tracePt t="18780" x="4921250" y="3179763"/>
          <p14:tracePt t="18797" x="4903788" y="3189288"/>
          <p14:tracePt t="18814" x="4894263" y="3197225"/>
          <p14:tracePt t="18830" x="4886325" y="3206750"/>
          <p14:tracePt t="18847" x="4878388" y="3214688"/>
          <p14:tracePt t="18864" x="4868863" y="3222625"/>
          <p14:tracePt t="18880" x="4851400" y="3232150"/>
          <p14:tracePt t="18897" x="4808538" y="3257550"/>
          <p14:tracePt t="18915" x="4765675" y="3275013"/>
          <p14:tracePt t="18931" x="4722813" y="3292475"/>
          <p14:tracePt t="18948" x="4679950" y="3308350"/>
          <p14:tracePt t="18964" x="4629150" y="3325813"/>
          <p14:tracePt t="18981" x="4551363" y="3360738"/>
          <p14:tracePt t="18998" x="4432300" y="3394075"/>
          <p14:tracePt t="19015" x="4303713" y="3421063"/>
          <p14:tracePt t="19031" x="4157663" y="3454400"/>
          <p14:tracePt t="19048" x="4064000" y="3471863"/>
          <p14:tracePt t="19065" x="3994150" y="3479800"/>
          <p14:tracePt t="19082" x="3978275" y="3479800"/>
          <p14:tracePt t="19099" x="3968750" y="3479800"/>
          <p14:tracePt t="19115" x="3951288" y="3479800"/>
          <p14:tracePt t="19132" x="3822700" y="3463925"/>
          <p14:tracePt t="19149" x="3592513" y="3446463"/>
          <p14:tracePt t="19166" x="3189288" y="3446463"/>
          <p14:tracePt t="19182" x="2863850" y="3446463"/>
          <p14:tracePt t="19199" x="2692400" y="3446463"/>
          <p14:tracePt t="19216" x="2692400" y="3436938"/>
          <p14:tracePt t="19232" x="2735263" y="3411538"/>
          <p14:tracePt t="19249" x="2871788" y="3308350"/>
          <p14:tracePt t="19266" x="2982913" y="3232150"/>
          <p14:tracePt t="19283" x="3068638" y="3154363"/>
          <p14:tracePt t="19299" x="3136900" y="3111500"/>
          <p14:tracePt t="19317" x="3136900" y="3103563"/>
          <p14:tracePt t="19378" x="3136900" y="3121025"/>
          <p14:tracePt t="19383" x="3111500" y="3154363"/>
          <p14:tracePt t="19400" x="3111500" y="3179763"/>
          <p14:tracePt t="19417" x="3111500" y="3189288"/>
          <p14:tracePt t="19530" x="3103563" y="3189288"/>
          <p14:tracePt t="19542" x="3094038" y="3189288"/>
          <p14:tracePt t="19578" x="3094038" y="3197225"/>
          <p14:tracePt t="19690" x="3094038" y="3206750"/>
          <p14:tracePt t="19702" x="3086100" y="3214688"/>
          <p14:tracePt t="19739" x="3086100" y="3222625"/>
          <p14:tracePt t="19740" x="3078163" y="3222625"/>
          <p14:tracePt t="19874" x="3078163" y="3232150"/>
          <p14:tracePt t="20018" x="3086100" y="3232150"/>
          <p14:tracePt t="20021" x="3086100" y="3257550"/>
          <p14:tracePt t="20037" x="3086100" y="3292475"/>
          <p14:tracePt t="20054" x="3078163" y="3335338"/>
          <p14:tracePt t="20070" x="3078163" y="3378200"/>
          <p14:tracePt t="20087" x="3078163" y="3394075"/>
          <p14:tracePt t="20104" x="3078163" y="3403600"/>
          <p14:tracePt t="20154" x="3086100" y="3403600"/>
          <p14:tracePt t="20162" x="3094038" y="3403600"/>
          <p14:tracePt t="20178" x="3111500" y="3403600"/>
          <p14:tracePt t="20188" x="3146425" y="3421063"/>
          <p14:tracePt t="20204" x="3163888" y="3436938"/>
          <p14:tracePt t="20221" x="3206750" y="3454400"/>
          <p14:tracePt t="20238" x="3232150" y="3471863"/>
          <p14:tracePt t="20255" x="3257550" y="3489325"/>
          <p14:tracePt t="20271" x="3275013" y="3497263"/>
          <p14:tracePt t="20314" x="3282950" y="3497263"/>
          <p14:tracePt t="20338" x="3325813" y="3497263"/>
          <p14:tracePt t="20340" x="3394075" y="3506788"/>
          <p14:tracePt t="20355" x="3497263" y="3522663"/>
          <p14:tracePt t="20372" x="3600450" y="3557588"/>
          <p14:tracePt t="20389" x="3678238" y="3575050"/>
          <p14:tracePt t="20406" x="3703638" y="3575050"/>
          <p14:tracePt t="20466" x="3711575" y="3575050"/>
          <p14:tracePt t="20482" x="3721100" y="3557588"/>
          <p14:tracePt t="20490" x="3746500" y="3532188"/>
          <p14:tracePt t="20490" x="3754438" y="3514725"/>
          <p14:tracePt t="20506" x="3779838" y="3479800"/>
          <p14:tracePt t="20523" x="3806825" y="3454400"/>
          <p14:tracePt t="20540" x="3814763" y="3436938"/>
          <p14:tracePt t="20556" x="3822700" y="3421063"/>
          <p14:tracePt t="20573" x="3832225" y="3403600"/>
          <p14:tracePt t="20590" x="3840163" y="3360738"/>
          <p14:tracePt t="20607" x="3849688" y="3325813"/>
          <p14:tracePt t="20623" x="3857625" y="3282950"/>
          <p14:tracePt t="20640" x="3865563" y="3257550"/>
          <p14:tracePt t="20657" x="3865563" y="3232150"/>
          <p14:tracePt t="20674" x="3865563" y="3214688"/>
          <p14:tracePt t="20690" x="3865563" y="3197225"/>
          <p14:tracePt t="20730" x="3865563" y="3189288"/>
          <p14:tracePt t="20738" x="3857625" y="3179763"/>
          <p14:tracePt t="20746" x="3849688" y="3154363"/>
          <p14:tracePt t="20758" x="3832225" y="3128963"/>
          <p14:tracePt t="20774" x="3814763" y="3103563"/>
          <p14:tracePt t="20791" x="3797300" y="3078163"/>
          <p14:tracePt t="20807" x="3779838" y="3060700"/>
          <p14:tracePt t="20824" x="3746500" y="3051175"/>
          <p14:tracePt t="20841" x="3686175" y="3043238"/>
          <p14:tracePt t="20858" x="3635375" y="3035300"/>
          <p14:tracePt t="20875" x="3592513" y="3008313"/>
          <p14:tracePt t="20891" x="3582988" y="3000375"/>
          <p14:tracePt t="20908" x="3582988" y="2992438"/>
          <p14:tracePt t="20954" x="3575050" y="2992438"/>
          <p14:tracePt t="20962" x="3540125" y="2992438"/>
          <p14:tracePt t="20978" x="3471863" y="2992438"/>
          <p14:tracePt t="20992" x="3386138" y="3008313"/>
          <p14:tracePt t="21009" x="3325813" y="3035300"/>
          <p14:tracePt t="21026" x="3292475" y="3051175"/>
          <p14:tracePt t="21042" x="3292475" y="3060700"/>
          <p14:tracePt t="21059" x="3292475" y="3068638"/>
          <p14:tracePt t="21076" x="3300413" y="3068638"/>
          <p14:tracePt t="21122" x="3300413" y="3078163"/>
          <p14:tracePt t="21130" x="3300413" y="3086100"/>
          <p14:tracePt t="21143" x="3282950" y="3121025"/>
          <p14:tracePt t="21159" x="3265488" y="3171825"/>
          <p14:tracePt t="21176" x="3240088" y="3240088"/>
          <p14:tracePt t="21193" x="3232150" y="3292475"/>
          <p14:tracePt t="21210" x="3232150" y="3335338"/>
          <p14:tracePt t="21226" x="3240088" y="3351213"/>
          <p14:tracePt t="21243" x="3249613" y="3351213"/>
          <p14:tracePt t="21282" x="3257550" y="3351213"/>
          <p14:tracePt t="21322" x="3257550" y="3360738"/>
          <p14:tracePt t="21329" x="3265488" y="3378200"/>
          <p14:tracePt t="21344" x="3282950" y="3403600"/>
          <p14:tracePt t="21361" x="3300413" y="3429000"/>
          <p14:tracePt t="21377" x="3308350" y="3436938"/>
          <p14:tracePt t="21377" x="3317875" y="3436938"/>
          <p14:tracePt t="21394" x="3325813" y="3436938"/>
          <p14:tracePt t="21411" x="3351213" y="3436938"/>
          <p14:tracePt t="21428" x="3411538" y="3429000"/>
          <p14:tracePt t="21444" x="3522663" y="3394075"/>
          <p14:tracePt t="21461" x="3660775" y="3368675"/>
          <p14:tracePt t="21478" x="3763963" y="3343275"/>
          <p14:tracePt t="21495" x="3857625" y="3325813"/>
          <p14:tracePt t="21511" x="3865563" y="3325813"/>
          <p14:tracePt t="21578" x="3857625" y="3325813"/>
          <p14:tracePt t="21585" x="3832225" y="3335338"/>
          <p14:tracePt t="21595" x="3789363" y="3351213"/>
          <p14:tracePt t="21612" x="3711575" y="3378200"/>
          <p14:tracePt t="21629" x="3600450" y="3394075"/>
          <p14:tracePt t="21645" x="3479800" y="3394075"/>
          <p14:tracePt t="21662" x="3386138" y="3394075"/>
          <p14:tracePt t="21679" x="3343275" y="3394075"/>
          <p14:tracePt t="21696" x="3335338" y="3394075"/>
          <p14:tracePt t="21754" x="3335338" y="3403600"/>
          <p14:tracePt t="21761" x="3325813" y="3403600"/>
          <p14:tracePt t="21818" x="3335338" y="3403600"/>
          <p14:tracePt t="21830" x="3360738" y="3403600"/>
          <p14:tracePt t="21834" x="3403600" y="3403600"/>
          <p14:tracePt t="21847" x="3471863" y="3394075"/>
          <p14:tracePt t="21863" x="3557588" y="3378200"/>
          <p14:tracePt t="21880" x="3660775" y="3368675"/>
          <p14:tracePt t="21897" x="3840163" y="3368675"/>
          <p14:tracePt t="21915" x="3900488" y="3368675"/>
          <p14:tracePt t="21930" x="3960813" y="3386138"/>
          <p14:tracePt t="21947" x="3978275" y="3394075"/>
          <p14:tracePt t="22018" x="3968750" y="3394075"/>
          <p14:tracePt t="22026" x="3943350" y="3394075"/>
          <p14:tracePt t="22031" x="3840163" y="3403600"/>
          <p14:tracePt t="22048" x="3617913" y="3403600"/>
          <p14:tracePt t="22064" x="3411538" y="3403600"/>
          <p14:tracePt t="22081" x="3206750" y="3403600"/>
          <p14:tracePt t="22098" x="3197225" y="3403600"/>
          <p14:tracePt t="22146" x="3197225" y="3394075"/>
          <p14:tracePt t="22154" x="3206750" y="3386138"/>
          <p14:tracePt t="22165" x="3222625" y="3378200"/>
          <p14:tracePt t="22182" x="3240088" y="3360738"/>
          <p14:tracePt t="22199" x="3257550" y="3351213"/>
          <p14:tracePt t="22215" x="3292475" y="3351213"/>
          <p14:tracePt t="22232" x="3360738" y="3351213"/>
          <p14:tracePt t="22249" x="3532188" y="3378200"/>
          <p14:tracePt t="22266" x="4011613" y="3463925"/>
          <p14:tracePt t="22282" x="4268788" y="3463925"/>
          <p14:tracePt t="22299" x="4465638" y="3463925"/>
          <p14:tracePt t="22316" x="4560888" y="3436938"/>
          <p14:tracePt t="22332" x="4594225" y="3411538"/>
          <p14:tracePt t="22386" x="4586288" y="3411538"/>
          <p14:tracePt t="22394" x="4560888" y="3411538"/>
          <p14:tracePt t="22402" x="4422775" y="3429000"/>
          <p14:tracePt t="22417" x="4251325" y="3454400"/>
          <p14:tracePt t="22433" x="3960813" y="3463925"/>
          <p14:tracePt t="22450" x="3779838" y="3463925"/>
          <p14:tracePt t="22466" x="3625850" y="3463925"/>
          <p14:tracePt t="22483" x="3532188" y="3454400"/>
          <p14:tracePt t="22500" x="3479800" y="3436938"/>
          <p14:tracePt t="22517" x="3446463" y="3429000"/>
          <p14:tracePt t="22533" x="3429000" y="3429000"/>
          <p14:tracePt t="22551" x="3429000" y="3421063"/>
          <p14:tracePt t="22586" x="3436938" y="3421063"/>
          <p14:tracePt t="22586" x="3454400" y="3421063"/>
          <p14:tracePt t="22601" x="3497263" y="3403600"/>
          <p14:tracePt t="22617" x="3625850" y="3368675"/>
          <p14:tracePt t="22634" x="3763963" y="3335338"/>
          <p14:tracePt t="22651" x="3908425" y="3300413"/>
          <p14:tracePt t="22668" x="4071938" y="3292475"/>
          <p14:tracePt t="22684" x="4140200" y="3292475"/>
          <p14:tracePt t="22701" x="4157663" y="3292475"/>
          <p14:tracePt t="22718" x="4157663" y="3300413"/>
          <p14:tracePt t="22735" x="4140200" y="3335338"/>
          <p14:tracePt t="22751" x="4097338" y="3351213"/>
          <p14:tracePt t="22768" x="4003675" y="3378200"/>
          <p14:tracePt t="22785" x="3849688" y="3386138"/>
          <p14:tracePt t="22785" x="3703638" y="3386138"/>
          <p14:tracePt t="22802" x="3463925" y="3378200"/>
          <p14:tracePt t="22818" x="3222625" y="3360738"/>
          <p14:tracePt t="22835" x="3017838" y="3351213"/>
          <p14:tracePt t="22852" x="2940050" y="3351213"/>
          <p14:tracePt t="22890" x="2940050" y="3343275"/>
          <p14:tracePt t="22892" x="2949575" y="3343275"/>
          <p14:tracePt t="22902" x="3000375" y="3325813"/>
          <p14:tracePt t="22919" x="3051175" y="3300413"/>
          <p14:tracePt t="22936" x="3154363" y="3257550"/>
          <p14:tracePt t="22952" x="3240088" y="3214688"/>
          <p14:tracePt t="22969" x="3471863" y="3189288"/>
          <p14:tracePt t="22986" x="3736975" y="3189288"/>
          <p14:tracePt t="23003" x="4200525" y="3275013"/>
          <p14:tracePt t="23019" x="4578350" y="3360738"/>
          <p14:tracePt t="23036" x="4808538" y="3429000"/>
          <p14:tracePt t="23053" x="4818063" y="3429000"/>
          <p14:tracePt t="23070" x="4818063" y="3436938"/>
          <p14:tracePt t="23087" x="4757738" y="3436938"/>
          <p14:tracePt t="23103" x="4603750" y="3446463"/>
          <p14:tracePt t="23120" x="4294188" y="3446463"/>
          <p14:tracePt t="23137" x="3960813" y="3446463"/>
          <p14:tracePt t="23137" x="3814763" y="3446463"/>
          <p14:tracePt t="23154" x="3557588" y="3463925"/>
          <p14:tracePt t="23170" x="3479800" y="3479800"/>
          <p14:tracePt t="23258" x="3489325" y="3479800"/>
          <p14:tracePt t="23266" x="3489325" y="3471863"/>
          <p14:tracePt t="23288" x="3514725" y="3446463"/>
          <p14:tracePt t="23305" x="3625850" y="3429000"/>
          <p14:tracePt t="23306" x="4021138" y="3479800"/>
          <p14:tracePt t="23306" x="4329113" y="3557588"/>
          <p14:tracePt t="23322" x="5057775" y="3721100"/>
          <p14:tracePt t="23338" x="5400675" y="3763963"/>
          <p14:tracePt t="23355" x="5468938" y="3771900"/>
          <p14:tracePt t="23394" x="5461000" y="3771900"/>
          <p14:tracePt t="23402" x="5426075" y="3763963"/>
          <p14:tracePt t="23405" x="5237163" y="3729038"/>
          <p14:tracePt t="23422" x="4921250" y="3711575"/>
          <p14:tracePt t="23439" x="4465638" y="3711575"/>
          <p14:tracePt t="23455" x="4192588" y="3711575"/>
          <p14:tracePt t="23472" x="3968750" y="3729038"/>
          <p14:tracePt t="23489" x="3935413" y="3729038"/>
          <p14:tracePt t="23506" x="3943350" y="3721100"/>
          <p14:tracePt t="23522" x="3960813" y="3711575"/>
          <p14:tracePt t="23539" x="3960813" y="3694113"/>
          <p14:tracePt t="23556" x="3960813" y="3686175"/>
          <p14:tracePt t="23573" x="3960813" y="3678238"/>
          <p14:tracePt t="23589" x="3968750" y="3668713"/>
          <p14:tracePt t="23606" x="3986213" y="3660775"/>
          <p14:tracePt t="23623" x="4106863" y="3660775"/>
          <p14:tracePt t="23639" x="4329113" y="3660775"/>
          <p14:tracePt t="23656" x="4611688" y="3660775"/>
          <p14:tracePt t="23673" x="4757738" y="3643313"/>
          <p14:tracePt t="23690" x="4765675" y="3625850"/>
          <p14:tracePt t="23707" x="4765675" y="3617913"/>
          <p14:tracePt t="23746" x="4740275" y="3617913"/>
          <p14:tracePt t="23754" x="4697413" y="3617913"/>
          <p14:tracePt t="23757" x="4449763" y="3617913"/>
          <p14:tracePt t="23774" x="3703638" y="3617913"/>
          <p14:tracePt t="23791" x="3035300" y="3582988"/>
          <p14:tracePt t="23807" x="2536825" y="3549650"/>
          <p14:tracePt t="23824" x="2357438" y="3506788"/>
          <p14:tracePt t="23841" x="2322513" y="3471863"/>
          <p14:tracePt t="23858" x="2349500" y="3446463"/>
          <p14:tracePt t="23874" x="2408238" y="3394075"/>
          <p14:tracePt t="23891" x="2451100" y="3360738"/>
          <p14:tracePt t="23908" x="2503488" y="3335338"/>
          <p14:tracePt t="23924" x="2589213" y="3325813"/>
          <p14:tracePt t="23941" x="2735263" y="3325813"/>
          <p14:tracePt t="23958" x="2906713" y="3360738"/>
          <p14:tracePt t="23975" x="3094038" y="3436938"/>
          <p14:tracePt t="23991" x="3232150" y="3489325"/>
          <p14:tracePt t="24008" x="3282950" y="3497263"/>
          <p14:tracePt t="24025" x="3292475" y="3497263"/>
          <p14:tracePt t="24042" x="3300413" y="3497263"/>
          <p14:tracePt t="24058" x="3308350" y="3489325"/>
          <p14:tracePt t="24075" x="3335338" y="3479800"/>
          <p14:tracePt t="24092" x="3403600" y="3479800"/>
          <p14:tracePt t="24109" x="3522663" y="3514725"/>
          <p14:tracePt t="24125" x="3746500" y="3582988"/>
          <p14:tracePt t="24142" x="3892550" y="3625850"/>
          <p14:tracePt t="24159" x="3978275" y="3635375"/>
          <p14:tracePt t="24176" x="3994150" y="3625850"/>
          <p14:tracePt t="24192" x="3994150" y="3608388"/>
          <p14:tracePt t="24209" x="3994150" y="3600450"/>
          <p14:tracePt t="24226" x="3994150" y="3592513"/>
          <p14:tracePt t="24243" x="3978275" y="3592513"/>
          <p14:tracePt t="24259" x="3943350" y="3592513"/>
          <p14:tracePt t="24276" x="3892550" y="3608388"/>
          <p14:tracePt t="24293" x="3865563" y="3625850"/>
          <p14:tracePt t="24310" x="3857625" y="3625850"/>
          <p14:tracePt t="24370" x="3865563" y="3625850"/>
          <p14:tracePt t="24386" x="3865563" y="3617913"/>
          <p14:tracePt t="24442" x="3857625" y="3617913"/>
          <p14:tracePt t="24466" x="3849688" y="3617913"/>
          <p14:tracePt t="24476" x="3849688" y="3625850"/>
          <p14:tracePt t="24770" x="3840163" y="3625850"/>
          <p14:tracePt t="24802" x="3840163" y="3635375"/>
          <p14:tracePt t="24962" x="3832225" y="3635375"/>
          <p14:tracePt t="25090" x="3822700" y="3635375"/>
          <p14:tracePt t="25202" x="3814763" y="3635375"/>
          <p14:tracePt t="25212" x="3797300" y="3617913"/>
          <p14:tracePt t="25232" x="3763963" y="3582988"/>
          <p14:tracePt t="25249" x="3729038" y="3557588"/>
          <p14:tracePt t="25265" x="3711575" y="3532188"/>
          <p14:tracePt t="25282" x="3703638" y="3514725"/>
          <p14:tracePt t="25299" x="3703638" y="3506788"/>
          <p14:tracePt t="25315" x="3703638" y="3489325"/>
          <p14:tracePt t="25332" x="3703638" y="3479800"/>
          <p14:tracePt t="25349" x="3703638" y="3471863"/>
          <p14:tracePt t="25365" x="3703638" y="3463925"/>
          <p14:tracePt t="25382" x="3703638" y="3436938"/>
          <p14:tracePt t="25399" x="3694113" y="3411538"/>
          <p14:tracePt t="25416" x="3686175" y="3368675"/>
          <p14:tracePt t="25432" x="3678238" y="3325813"/>
          <p14:tracePt t="25449" x="3668713" y="3275013"/>
          <p14:tracePt t="25466" x="3668713" y="3232150"/>
          <p14:tracePt t="25483" x="3703638" y="3171825"/>
          <p14:tracePt t="25499" x="3703638" y="3136900"/>
          <p14:tracePt t="25517" x="3711575" y="3111500"/>
          <p14:tracePt t="25533" x="3711575" y="3103563"/>
          <p14:tracePt t="25550" x="3711575" y="3094038"/>
          <p14:tracePt t="25567" x="3703638" y="3094038"/>
          <p14:tracePt t="25584" x="3694113" y="3086100"/>
          <p14:tracePt t="25600" x="3694113" y="3068638"/>
          <p14:tracePt t="25617" x="3678238" y="3051175"/>
          <p14:tracePt t="25634" x="3625850" y="3008313"/>
          <p14:tracePt t="25650" x="3592513" y="2974975"/>
          <p14:tracePt t="25667" x="3540125" y="2940050"/>
          <p14:tracePt t="25684" x="3514725" y="2914650"/>
          <p14:tracePt t="25701" x="3506788" y="2906713"/>
          <p14:tracePt t="25737" x="3506788" y="2889250"/>
          <p14:tracePt t="25746" x="3522663" y="2871788"/>
          <p14:tracePt t="25754" x="3565525" y="2811463"/>
          <p14:tracePt t="25768" x="3600450" y="2751138"/>
          <p14:tracePt t="25785" x="3608388" y="2725738"/>
          <p14:tracePt t="25834" x="3600450" y="2725738"/>
          <p14:tracePt t="25906" x="3600450" y="2717800"/>
          <p14:tracePt t="25914" x="3608388" y="2717800"/>
          <p14:tracePt t="25922" x="3625850" y="2692400"/>
          <p14:tracePt t="25936" x="3643313" y="2665413"/>
          <p14:tracePt t="25952" x="3651250" y="2649538"/>
          <p14:tracePt t="25969" x="3651250" y="2632075"/>
          <p14:tracePt t="26026" x="3651250" y="2640013"/>
          <p14:tracePt t="26037" x="3643313" y="2657475"/>
          <p14:tracePt t="26053" x="3635375" y="2665413"/>
          <p14:tracePt t="26114" x="3643313" y="2665413"/>
          <p14:tracePt t="26226" x="3643313" y="2674938"/>
          <p14:tracePt t="26364" x="3643313" y="2682875"/>
          <p14:tracePt t="26371" x="3635375" y="2692400"/>
          <p14:tracePt t="26389" x="3635375" y="2700338"/>
          <p14:tracePt t="26931" x="3635375" y="2692400"/>
          <p14:tracePt t="26945" x="3635375" y="2682875"/>
          <p14:tracePt t="26959" x="3635375" y="2674938"/>
          <p14:tracePt t="27371" x="3635375" y="2682875"/>
          <p14:tracePt t="27379" x="3625850" y="2700338"/>
          <p14:tracePt t="27379" x="3617913" y="2717800"/>
          <p14:tracePt t="27395" x="3608388" y="2760663"/>
          <p14:tracePt t="27411" x="3600450" y="2846388"/>
          <p14:tracePt t="27429" x="3575050" y="2949575"/>
          <p14:tracePt t="27445" x="3549650" y="3086100"/>
          <p14:tracePt t="27462" x="3522663" y="3171825"/>
          <p14:tracePt t="27478" x="3497263" y="3240088"/>
          <p14:tracePt t="27495" x="3489325" y="3292475"/>
          <p14:tracePt t="27512" x="3489325" y="3317875"/>
          <p14:tracePt t="27528" x="3479800" y="3351213"/>
          <p14:tracePt t="27545" x="3479800" y="3368675"/>
          <p14:tracePt t="27562" x="3479800" y="3386138"/>
          <p14:tracePt t="27578" x="3479800" y="3394075"/>
          <p14:tracePt t="28147" x="3471863" y="3394075"/>
          <p14:tracePt t="28155" x="3463925" y="3394075"/>
          <p14:tracePt t="28165" x="3454400" y="3411538"/>
          <p14:tracePt t="28182" x="3429000" y="3421063"/>
          <p14:tracePt t="28199" x="3394075" y="3436938"/>
          <p14:tracePt t="28215" x="3368675" y="3446463"/>
          <p14:tracePt t="28232" x="3343275" y="3454400"/>
          <p14:tracePt t="28249" x="3325813" y="3454400"/>
          <p14:tracePt t="28266" x="3308350" y="3454400"/>
          <p14:tracePt t="28282" x="3265488" y="3454400"/>
          <p14:tracePt t="28299" x="3232150" y="3454400"/>
          <p14:tracePt t="28316" x="3197225" y="3454400"/>
          <p14:tracePt t="28332" x="3171825" y="3454400"/>
          <p14:tracePt t="28349" x="3163888" y="3454400"/>
          <p14:tracePt t="28395" x="3163888" y="3446463"/>
          <p14:tracePt t="28403" x="3179763" y="3446463"/>
          <p14:tracePt t="28417" x="3189288" y="3446463"/>
          <p14:tracePt t="28531" x="3197225" y="3446463"/>
          <p14:tracePt t="28539" x="3214688" y="3446463"/>
          <p14:tracePt t="28551" x="3240088" y="3446463"/>
          <p14:tracePt t="28567" x="3282950" y="3436938"/>
          <p14:tracePt t="28584" x="3335338" y="3429000"/>
          <p14:tracePt t="28601" x="3479800" y="3429000"/>
          <p14:tracePt t="28618" x="3651250" y="3421063"/>
          <p14:tracePt t="28634" x="4064000" y="3421063"/>
          <p14:tracePt t="28651" x="4321175" y="3421063"/>
          <p14:tracePt t="28668" x="4560888" y="3421063"/>
          <p14:tracePt t="28684" x="4646613" y="3421063"/>
          <p14:tracePt t="28701" x="4654550" y="3421063"/>
          <p14:tracePt t="28755" x="4637088" y="3436938"/>
          <p14:tracePt t="28763" x="4621213" y="3436938"/>
          <p14:tracePt t="28768" x="4535488" y="3471863"/>
          <p14:tracePt t="28785" x="4432300" y="3506788"/>
          <p14:tracePt t="28802" x="4243388" y="3532188"/>
          <p14:tracePt t="28802" x="4149725" y="3540125"/>
          <p14:tracePt t="28819" x="3943350" y="3540125"/>
          <p14:tracePt t="28835" x="3721100" y="3540125"/>
          <p14:tracePt t="28852" x="3540125" y="3540125"/>
          <p14:tracePt t="28869" x="3403600" y="3540125"/>
          <p14:tracePt t="28885" x="3300413" y="3540125"/>
          <p14:tracePt t="28902" x="3197225" y="3540125"/>
          <p14:tracePt t="28919" x="3171825" y="3540125"/>
          <p14:tracePt t="28936" x="3163888" y="3540125"/>
          <p14:tracePt t="28953" x="3171825" y="3540125"/>
          <p14:tracePt t="28969" x="3179763" y="3540125"/>
          <p14:tracePt t="28986" x="3222625" y="3522663"/>
          <p14:tracePt t="29003" x="3257550" y="3506788"/>
          <p14:tracePt t="29020" x="3335338" y="3479800"/>
          <p14:tracePt t="29036" x="3454400" y="3454400"/>
          <p14:tracePt t="29053" x="3686175" y="3446463"/>
          <p14:tracePt t="29070" x="4003675" y="3557588"/>
          <p14:tracePt t="29087" x="4432300" y="3617913"/>
          <p14:tracePt t="29103" x="4654550" y="3643313"/>
          <p14:tracePt t="29120" x="4757738" y="3660775"/>
          <p14:tracePt t="29137" x="4765675" y="3660775"/>
          <p14:tracePt t="29154" x="4765675" y="3668713"/>
          <p14:tracePt t="29170" x="4740275" y="3668713"/>
          <p14:tracePt t="29187" x="4654550" y="3686175"/>
          <p14:tracePt t="29204" x="4508500" y="3703638"/>
          <p14:tracePt t="29221" x="4329113" y="3711575"/>
          <p14:tracePt t="29237" x="4208463" y="3721100"/>
          <p14:tracePt t="29254" x="4140200" y="3721100"/>
          <p14:tracePt t="29271" x="4122738" y="3721100"/>
          <p14:tracePt t="29371" x="4114800" y="3721100"/>
          <p14:tracePt t="29403" x="4106863" y="3721100"/>
          <p14:tracePt t="30548" x="4114800" y="3721100"/>
          <p14:tracePt t="30552" x="4122738" y="3721100"/>
          <p14:tracePt t="30562" x="4157663" y="3721100"/>
          <p14:tracePt t="30580" x="4175125" y="3729038"/>
          <p14:tracePt t="30596" x="4183063" y="3729038"/>
          <p14:tracePt t="30613" x="4192588" y="3736975"/>
          <p14:tracePt t="30630" x="4235450" y="3840163"/>
          <p14:tracePt t="30646" x="4243388" y="3960813"/>
          <p14:tracePt t="30663" x="4251325" y="4011613"/>
          <p14:tracePt t="31012" x="4260850" y="4011613"/>
          <p14:tracePt t="31028" x="4268788" y="4011613"/>
          <p14:tracePt t="31060" x="4278313" y="4011613"/>
          <p14:tracePt t="31062" x="4286250" y="4011613"/>
          <p14:tracePt t="31082" x="4311650" y="4003675"/>
          <p14:tracePt t="31099" x="4389438" y="3994150"/>
          <p14:tracePt t="31116" x="4492625" y="3968750"/>
          <p14:tracePt t="31132" x="4646613" y="3925888"/>
          <p14:tracePt t="31149" x="4775200" y="3883025"/>
          <p14:tracePt t="31166" x="4886325" y="3840163"/>
          <p14:tracePt t="31182" x="4954588" y="3806825"/>
          <p14:tracePt t="31199" x="5006975" y="3779838"/>
          <p14:tracePt t="31216" x="5032375" y="3746500"/>
          <p14:tracePt t="31233" x="5032375" y="3703638"/>
          <p14:tracePt t="31249" x="5032375" y="3643313"/>
          <p14:tracePt t="31266" x="5032375" y="3592513"/>
          <p14:tracePt t="31283" x="5022850" y="3514725"/>
          <p14:tracePt t="31300" x="4997450" y="3463925"/>
          <p14:tracePt t="31316" x="4972050" y="3411538"/>
          <p14:tracePt t="31333" x="4937125" y="3335338"/>
          <p14:tracePt t="31350" x="4903788" y="3265488"/>
          <p14:tracePt t="31366" x="4843463" y="3171825"/>
          <p14:tracePt t="31383" x="4800600" y="3094038"/>
          <p14:tracePt t="31400" x="4757738" y="3025775"/>
          <p14:tracePt t="31417" x="4714875" y="2974975"/>
          <p14:tracePt t="31433" x="4689475" y="2914650"/>
          <p14:tracePt t="31450" x="4654550" y="2863850"/>
          <p14:tracePt t="31467" x="4568825" y="2717800"/>
          <p14:tracePt t="31484" x="4414838" y="2546350"/>
          <p14:tracePt t="31501" x="4294188" y="2451100"/>
          <p14:tracePt t="31521" x="4140200" y="2357438"/>
          <p14:tracePt t="31534" x="4011613" y="2297113"/>
          <p14:tracePt t="31551" x="3978275" y="2271713"/>
          <p14:tracePt t="31611" x="3986213" y="2271713"/>
          <p14:tracePt t="31619" x="3994150" y="2263775"/>
          <p14:tracePt t="31635" x="3994150" y="2236788"/>
          <p14:tracePt t="31683" x="3986213" y="2236788"/>
          <p14:tracePt t="31691" x="3978275" y="2246313"/>
          <p14:tracePt t="31702" x="3978275" y="2306638"/>
          <p14:tracePt t="31718" x="4003675" y="2365375"/>
          <p14:tracePt t="31735" x="4037013" y="2408238"/>
          <p14:tracePt t="31752" x="4064000" y="2425700"/>
          <p14:tracePt t="31769" x="4071938" y="2435225"/>
          <p14:tracePt t="31785" x="4079875" y="2435225"/>
          <p14:tracePt t="31802" x="4089400" y="2435225"/>
          <p14:tracePt t="31819" x="4106863" y="2435225"/>
          <p14:tracePt t="31836" x="4114800" y="2460625"/>
          <p14:tracePt t="31852" x="4132263" y="2520950"/>
          <p14:tracePt t="31869" x="4165600" y="2597150"/>
          <p14:tracePt t="31886" x="4208463" y="2674938"/>
          <p14:tracePt t="31903" x="4251325" y="2743200"/>
          <p14:tracePt t="31919" x="4268788" y="2778125"/>
          <p14:tracePt t="31936" x="4286250" y="2794000"/>
          <p14:tracePt t="31985" x="4286250" y="2803525"/>
          <p14:tracePt t="31987" x="4278313" y="2803525"/>
          <p14:tracePt t="32003" x="4268788" y="2828925"/>
          <p14:tracePt t="32020" x="4260850" y="2863850"/>
          <p14:tracePt t="32037" x="4260850" y="2897188"/>
          <p14:tracePt t="32054" x="4260850" y="2922588"/>
          <p14:tracePt t="32070" x="4260850" y="2949575"/>
          <p14:tracePt t="32087" x="4278313" y="2957513"/>
          <p14:tracePt t="32104" x="4278313" y="2974975"/>
          <p14:tracePt t="32121" x="4278313" y="2992438"/>
          <p14:tracePt t="32137" x="4278313" y="3008313"/>
          <p14:tracePt t="32154" x="4278313" y="3025775"/>
          <p14:tracePt t="32171" x="4278313" y="3068638"/>
          <p14:tracePt t="32188" x="4286250" y="3094038"/>
          <p14:tracePt t="32204" x="4303713" y="3146425"/>
          <p14:tracePt t="32221" x="4329113" y="3171825"/>
          <p14:tracePt t="32238" x="4346575" y="3189288"/>
          <p14:tracePt t="32255" x="4354513" y="3189288"/>
          <p14:tracePt t="32271" x="4364038" y="3189288"/>
          <p14:tracePt t="32288" x="4379913" y="3206750"/>
          <p14:tracePt t="32305" x="4414838" y="3222625"/>
          <p14:tracePt t="32322" x="4475163" y="3265488"/>
          <p14:tracePt t="32338" x="4586288" y="3335338"/>
          <p14:tracePt t="32355" x="4697413" y="3411538"/>
          <p14:tracePt t="32372" x="4714875" y="3421063"/>
          <p14:tracePt t="32389" x="4722813" y="3421063"/>
          <p14:tracePt t="32427" x="4732338" y="3421063"/>
          <p14:tracePt t="32433" x="4740275" y="3421063"/>
          <p14:tracePt t="32439" x="4749800" y="3421063"/>
          <p14:tracePt t="32456" x="4775200" y="3411538"/>
          <p14:tracePt t="32473" x="4818063" y="3394075"/>
          <p14:tracePt t="32489" x="4868863" y="3378200"/>
          <p14:tracePt t="32506" x="4921250" y="3360738"/>
          <p14:tracePt t="32523" x="4972050" y="3335338"/>
          <p14:tracePt t="32540" x="5006975" y="3308350"/>
          <p14:tracePt t="32556" x="5032375" y="3275013"/>
          <p14:tracePt t="32573" x="5049838" y="3240088"/>
          <p14:tracePt t="32590" x="5065713" y="3197225"/>
          <p14:tracePt t="32607" x="5075238" y="3163888"/>
          <p14:tracePt t="32623" x="5075238" y="3121025"/>
          <p14:tracePt t="32640" x="5083175" y="3103563"/>
          <p14:tracePt t="32657" x="5083175" y="3078163"/>
          <p14:tracePt t="32674" x="5083175" y="3060700"/>
          <p14:tracePt t="32690" x="5083175" y="3043238"/>
          <p14:tracePt t="32707" x="5083175" y="3017838"/>
          <p14:tracePt t="32724" x="5075238" y="3000375"/>
          <p14:tracePt t="32741" x="5057775" y="2982913"/>
          <p14:tracePt t="32758" x="5032375" y="2965450"/>
          <p14:tracePt t="32774" x="4979988" y="2949575"/>
          <p14:tracePt t="32791" x="4921250" y="2940050"/>
          <p14:tracePt t="32807" x="4851400" y="2932113"/>
          <p14:tracePt t="32825" x="4808538" y="2922588"/>
          <p14:tracePt t="32841" x="4775200" y="2914650"/>
          <p14:tracePt t="32858" x="4765675" y="2914650"/>
          <p14:tracePt t="32875" x="4749800" y="2906713"/>
          <p14:tracePt t="32892" x="4740275" y="2906713"/>
          <p14:tracePt t="32908" x="4706938" y="2906713"/>
          <p14:tracePt t="32925" x="4664075" y="2914650"/>
          <p14:tracePt t="32942" x="4603750" y="2949575"/>
          <p14:tracePt t="32958" x="4518025" y="3025775"/>
          <p14:tracePt t="32976" x="4457700" y="3103563"/>
          <p14:tracePt t="32992" x="4432300" y="3154363"/>
          <p14:tracePt t="33009" x="4422775" y="3189288"/>
          <p14:tracePt t="33025" x="4422775" y="3197225"/>
          <p14:tracePt t="33060" x="4422775" y="3206750"/>
          <p14:tracePt t="33099" x="4422775" y="3214688"/>
          <p14:tracePt t="33115" x="4422775" y="3222625"/>
          <p14:tracePt t="33123" x="4422775" y="3240088"/>
          <p14:tracePt t="33131" x="4432300" y="3282950"/>
          <p14:tracePt t="33143" x="4440238" y="3343275"/>
          <p14:tracePt t="33159" x="4457700" y="3394075"/>
          <p14:tracePt t="33176" x="4492625" y="3463925"/>
          <p14:tracePt t="33193" x="4508500" y="3489325"/>
          <p14:tracePt t="33210" x="4508500" y="3497263"/>
          <p14:tracePt t="33226" x="4525963" y="3497263"/>
          <p14:tracePt t="33244" x="4551363" y="3497263"/>
          <p14:tracePt t="33260" x="4586288" y="3479800"/>
          <p14:tracePt t="33277" x="4646613" y="3454400"/>
          <p14:tracePt t="33293" x="4706938" y="3429000"/>
          <p14:tracePt t="33310" x="4775200" y="3421063"/>
          <p14:tracePt t="33327" x="4808538" y="3403600"/>
          <p14:tracePt t="33344" x="4826000" y="3394075"/>
          <p14:tracePt t="33361" x="4826000" y="3386138"/>
          <p14:tracePt t="33377" x="4835525" y="3378200"/>
          <p14:tracePt t="33411" x="4843463" y="3368675"/>
          <p14:tracePt t="33412" x="4868863" y="3351213"/>
          <p14:tracePt t="33428" x="4903788" y="3335338"/>
          <p14:tracePt t="33444" x="4964113" y="3300413"/>
          <p14:tracePt t="33461" x="5022850" y="3265488"/>
          <p14:tracePt t="33478" x="5065713" y="3240088"/>
          <p14:tracePt t="33495" x="5083175" y="3214688"/>
          <p14:tracePt t="33512" x="5083175" y="3197225"/>
          <p14:tracePt t="33528" x="5083175" y="3189288"/>
          <p14:tracePt t="33571" x="5083175" y="3179763"/>
          <p14:tracePt t="33579" x="5065713" y="3171825"/>
          <p14:tracePt t="33595" x="5040313" y="3154363"/>
          <p14:tracePt t="33612" x="5014913" y="3136900"/>
          <p14:tracePt t="33629" x="4979988" y="3103563"/>
          <p14:tracePt t="33645" x="4946650" y="3086100"/>
          <p14:tracePt t="33662" x="4911725" y="3078163"/>
          <p14:tracePt t="33679" x="4878388" y="3060700"/>
          <p14:tracePt t="33696" x="4835525" y="3051175"/>
          <p14:tracePt t="33713" x="4749800" y="3051175"/>
          <p14:tracePt t="33729" x="4664075" y="3051175"/>
          <p14:tracePt t="33746" x="4586288" y="3078163"/>
          <p14:tracePt t="33763" x="4525963" y="3111500"/>
          <p14:tracePt t="33780" x="4518025" y="3128963"/>
          <p14:tracePt t="33796" x="4508500" y="3136900"/>
          <p14:tracePt t="33835" x="4508500" y="3146425"/>
          <p14:tracePt t="33851" x="4500563" y="3154363"/>
          <p14:tracePt t="33859" x="4500563" y="3163888"/>
          <p14:tracePt t="33867" x="4483100" y="3189288"/>
          <p14:tracePt t="33880" x="4457700" y="3240088"/>
          <p14:tracePt t="33897" x="4449763" y="3282950"/>
          <p14:tracePt t="33914" x="4422775" y="3335338"/>
          <p14:tracePt t="33930" x="4414838" y="3351213"/>
          <p14:tracePt t="33948" x="4406900" y="3360738"/>
          <p14:tracePt t="34132" x="4414838" y="3360738"/>
          <p14:tracePt t="34235" x="4422775" y="3360738"/>
          <p14:tracePt t="34246" x="4449763" y="3360738"/>
          <p14:tracePt t="34266" x="4492625" y="3351213"/>
          <p14:tracePt t="34282" x="4603750" y="3335338"/>
          <p14:tracePt t="34300" x="4706938" y="3317875"/>
          <p14:tracePt t="34316" x="4818063" y="3300413"/>
          <p14:tracePt t="34333" x="4954588" y="3282950"/>
          <p14:tracePt t="34349" x="5075238" y="3282950"/>
          <p14:tracePt t="34366" x="5186363" y="3282950"/>
          <p14:tracePt t="34383" x="5211763" y="3282950"/>
          <p14:tracePt t="34399" x="5221288" y="3282950"/>
          <p14:tracePt t="34467" x="5203825" y="3282950"/>
          <p14:tracePt t="34475" x="5143500" y="3308350"/>
          <p14:tracePt t="34484" x="5032375" y="3343275"/>
          <p14:tracePt t="34500" x="4878388" y="3360738"/>
          <p14:tracePt t="34517" x="4637088" y="3386138"/>
          <p14:tracePt t="34534" x="4465638" y="3394075"/>
          <p14:tracePt t="34551" x="4364038" y="3394075"/>
          <p14:tracePt t="34567" x="4346575" y="3394075"/>
          <p14:tracePt t="34611" x="4354513" y="3394075"/>
          <p14:tracePt t="34659" x="4354513" y="3386138"/>
          <p14:tracePt t="34667" x="4364038" y="3386138"/>
          <p14:tracePt t="34684" x="4371975" y="3386138"/>
          <p14:tracePt t="34701" x="4389438" y="3378200"/>
          <p14:tracePt t="34718" x="4422775" y="3368675"/>
          <p14:tracePt t="34735" x="4465638" y="3351213"/>
          <p14:tracePt t="34751" x="4525963" y="3335338"/>
          <p14:tracePt t="34768" x="4621213" y="3317875"/>
          <p14:tracePt t="34785" x="4689475" y="3317875"/>
          <p14:tracePt t="34802" x="4775200" y="3317875"/>
          <p14:tracePt t="34819" x="4860925" y="3325813"/>
          <p14:tracePt t="34836" x="4894263" y="3335338"/>
          <p14:tracePt t="34852" x="4911725" y="3343275"/>
          <p14:tracePt t="34963" x="4903788" y="3343275"/>
          <p14:tracePt t="34971" x="4868863" y="3351213"/>
          <p14:tracePt t="34987" x="4783138" y="3368675"/>
          <p14:tracePt t="34987" x="4732338" y="3378200"/>
          <p14:tracePt t="35003" x="4637088" y="3378200"/>
          <p14:tracePt t="35020" x="4535488" y="3378200"/>
          <p14:tracePt t="35037" x="4465638" y="3378200"/>
          <p14:tracePt t="35053" x="4422775" y="3368675"/>
          <p14:tracePt t="35070" x="4389438" y="3360738"/>
          <p14:tracePt t="35087" x="4371975" y="3360738"/>
          <p14:tracePt t="35103" x="4329113" y="3360738"/>
          <p14:tracePt t="35120" x="4260850" y="3360738"/>
          <p14:tracePt t="35137" x="4175125" y="3360738"/>
          <p14:tracePt t="35154" x="4097338" y="3360738"/>
          <p14:tracePt t="35170" x="4071938" y="3360738"/>
          <p14:tracePt t="35187" x="4079875" y="3360738"/>
          <p14:tracePt t="35204" x="4097338" y="3335338"/>
          <p14:tracePt t="35221" x="4132263" y="3317875"/>
          <p14:tracePt t="35237" x="4149725" y="3292475"/>
          <p14:tracePt t="35254" x="4157663" y="3282950"/>
          <p14:tracePt t="35271" x="4157663" y="3275013"/>
          <p14:tracePt t="35323" x="4165600" y="3275013"/>
          <p14:tracePt t="35337" x="4175125" y="3275013"/>
          <p14:tracePt t="35355" x="4175125" y="3282950"/>
          <p14:tracePt t="35403" x="4183063" y="3282950"/>
          <p14:tracePt t="36179" x="4192588" y="3282950"/>
          <p14:tracePt t="36187" x="4200525" y="3292475"/>
          <p14:tracePt t="36195" x="4303713" y="3317875"/>
          <p14:tracePt t="36210" x="4449763" y="3335338"/>
          <p14:tracePt t="36226" x="4586288" y="3335338"/>
          <p14:tracePt t="36226" x="4654550" y="3335338"/>
          <p14:tracePt t="36243" x="4757738" y="3317875"/>
          <p14:tracePt t="36260" x="4818063" y="3292475"/>
          <p14:tracePt t="36276" x="4835525" y="3292475"/>
          <p14:tracePt t="36339" x="4826000" y="3292475"/>
          <p14:tracePt t="36483" x="4818063" y="3300413"/>
          <p14:tracePt t="36531" x="4808538" y="3300413"/>
          <p14:tracePt t="36555" x="4800600" y="3292475"/>
          <p14:tracePt t="36563" x="4792663" y="3275013"/>
          <p14:tracePt t="36578" x="4783138" y="3265488"/>
          <p14:tracePt t="36579" x="4757738" y="3240088"/>
          <p14:tracePt t="36595" x="4714875" y="3214688"/>
          <p14:tracePt t="36612" x="4679950" y="3197225"/>
          <p14:tracePt t="36628" x="4646613" y="3179763"/>
          <p14:tracePt t="36645" x="4594225" y="3154363"/>
          <p14:tracePt t="36662" x="4560888" y="3146425"/>
          <p14:tracePt t="36679" x="4543425" y="3128963"/>
          <p14:tracePt t="36731" x="4535488" y="3128963"/>
          <p14:tracePt t="36755" x="4525963" y="3128963"/>
          <p14:tracePt t="36771" x="4518025" y="3128963"/>
          <p14:tracePt t="36779" x="4508500" y="3128963"/>
          <p14:tracePt t="36796" x="4500563" y="3128963"/>
          <p14:tracePt t="36867" x="4492625" y="3128963"/>
          <p14:tracePt t="36883" x="4492625" y="3121025"/>
          <p14:tracePt t="36899" x="4492625" y="3103563"/>
          <p14:tracePt t="36900" x="4492625" y="3094038"/>
          <p14:tracePt t="36913" x="4465638" y="3060700"/>
          <p14:tracePt t="36930" x="4449763" y="3025775"/>
          <p14:tracePt t="36947" x="4422775" y="2974975"/>
          <p14:tracePt t="36963" x="4414838" y="2940050"/>
          <p14:tracePt t="36980" x="4414838" y="2914650"/>
          <p14:tracePt t="36997" x="4414838" y="2854325"/>
          <p14:tracePt t="37014" x="4414838" y="2786063"/>
          <p14:tracePt t="37031" x="4432300" y="2717800"/>
          <p14:tracePt t="37047" x="4440238" y="2682875"/>
          <p14:tracePt t="37065" x="4440238" y="2674938"/>
          <p14:tracePt t="37123" x="4432300" y="2674938"/>
          <p14:tracePt t="37131" x="4432300" y="2682875"/>
          <p14:tracePt t="37195" x="4449763" y="2682875"/>
          <p14:tracePt t="37203" x="4457700" y="2674938"/>
          <p14:tracePt t="37219" x="4483100" y="2657475"/>
          <p14:tracePt t="37232" x="4508500" y="2649538"/>
          <p14:tracePt t="37248" x="4543425" y="2640013"/>
          <p14:tracePt t="37265" x="4603750" y="2640013"/>
          <p14:tracePt t="37282" x="4722813" y="2674938"/>
          <p14:tracePt t="37299" x="4826000" y="2700338"/>
          <p14:tracePt t="37315" x="4851400" y="2700338"/>
          <p14:tracePt t="37611" x="4843463" y="2700338"/>
          <p14:tracePt t="37627" x="4835525" y="2700338"/>
          <p14:tracePt t="37699" x="4826000" y="2700338"/>
          <p14:tracePt t="37788" x="4818063" y="2700338"/>
          <p14:tracePt t="38502" x="0" y="0"/>
        </p14:tracePtLst>
        <p14:tracePtLst>
          <p14:tracePt t="43043" x="2546350" y="1636713"/>
          <p14:tracePt t="43051" x="2554288" y="1636713"/>
          <p14:tracePt t="43063" x="2563813" y="1636713"/>
          <p14:tracePt t="43080" x="2571750" y="1636713"/>
          <p14:tracePt t="43098" x="2589213" y="1636713"/>
          <p14:tracePt t="43114" x="2597150" y="1636713"/>
          <p14:tracePt t="43130" x="2614613" y="1636713"/>
          <p14:tracePt t="43147" x="2622550" y="1636713"/>
          <p14:tracePt t="43164" x="2649538" y="1636713"/>
          <p14:tracePt t="43180" x="2657475" y="1636713"/>
          <p14:tracePt t="43197" x="2717800" y="1636713"/>
          <p14:tracePt t="43214" x="2778125" y="1636713"/>
          <p14:tracePt t="43231" x="2828925" y="1636713"/>
          <p14:tracePt t="43248" x="2879725" y="1620838"/>
          <p14:tracePt t="43264" x="2922588" y="1611313"/>
          <p14:tracePt t="43281" x="2957513" y="1603375"/>
          <p14:tracePt t="43298" x="3000375" y="1593850"/>
          <p14:tracePt t="43298" x="3017838" y="1593850"/>
          <p14:tracePt t="43315" x="3051175" y="1593850"/>
          <p14:tracePt t="43331" x="3094038" y="1593850"/>
          <p14:tracePt t="43348" x="3146425" y="1593850"/>
          <p14:tracePt t="43365" x="3197225" y="1593850"/>
          <p14:tracePt t="43382" x="3282950" y="1593850"/>
          <p14:tracePt t="43398" x="3343275" y="1593850"/>
          <p14:tracePt t="43415" x="3421063" y="1585913"/>
          <p14:tracePt t="43432" x="3489325" y="1577975"/>
          <p14:tracePt t="43448" x="3557588" y="1577975"/>
          <p14:tracePt t="43465" x="3635375" y="1577975"/>
          <p14:tracePt t="43482" x="3711575" y="1593850"/>
          <p14:tracePt t="43482" x="3746500" y="1593850"/>
          <p14:tracePt t="43499" x="3814763" y="1603375"/>
          <p14:tracePt t="43515" x="3875088" y="1603375"/>
          <p14:tracePt t="43533" x="3968750" y="1603375"/>
          <p14:tracePt t="43549" x="4064000" y="1611313"/>
          <p14:tracePt t="43566" x="4175125" y="1620838"/>
          <p14:tracePt t="43582" x="4286250" y="1654175"/>
          <p14:tracePt t="43599" x="4414838" y="1697038"/>
          <p14:tracePt t="43616" x="4518025" y="1739900"/>
          <p14:tracePt t="43633" x="4603750" y="1774825"/>
          <p14:tracePt t="43650" x="4672013" y="1800225"/>
          <p14:tracePt t="43666" x="4749800" y="1825625"/>
          <p14:tracePt t="43683" x="4800600" y="1843088"/>
          <p14:tracePt t="43700" x="4911725" y="1868488"/>
          <p14:tracePt t="43717" x="5049838" y="1893888"/>
          <p14:tracePt t="43733" x="5160963" y="1928813"/>
          <p14:tracePt t="43750" x="5246688" y="1946275"/>
          <p14:tracePt t="43767" x="5307013" y="1954213"/>
          <p14:tracePt t="43784" x="5349875" y="1963738"/>
          <p14:tracePt t="43800" x="5375275" y="1971675"/>
          <p14:tracePt t="43817" x="5426075" y="1971675"/>
          <p14:tracePt t="43834" x="5597525" y="1971675"/>
          <p14:tracePt t="43851" x="5718175" y="1979613"/>
          <p14:tracePt t="43867" x="5854700" y="1997075"/>
          <p14:tracePt t="43884" x="5975350" y="2006600"/>
          <p14:tracePt t="43901" x="6035675" y="2014538"/>
          <p14:tracePt t="43918" x="6078538" y="2014538"/>
          <p14:tracePt t="43934" x="6129338" y="2014538"/>
          <p14:tracePt t="43951" x="6197600" y="2014538"/>
          <p14:tracePt t="43968" x="6275388" y="2014538"/>
          <p14:tracePt t="43985" x="6369050" y="2014538"/>
          <p14:tracePt t="44001" x="6446838" y="2014538"/>
          <p14:tracePt t="44018" x="6489700" y="2014538"/>
          <p14:tracePt t="44203" x="6480175" y="2014538"/>
          <p14:tracePt t="44211" x="6429375" y="2022475"/>
          <p14:tracePt t="44220" x="6378575" y="2032000"/>
          <p14:tracePt t="44236" x="6292850" y="2049463"/>
          <p14:tracePt t="44253" x="6215063" y="2057400"/>
          <p14:tracePt t="44270" x="6146800" y="2057400"/>
          <p14:tracePt t="44286" x="6086475" y="2057400"/>
          <p14:tracePt t="44303" x="6043613" y="2057400"/>
          <p14:tracePt t="44320" x="5975350" y="2057400"/>
          <p14:tracePt t="44336" x="5846763" y="2057400"/>
          <p14:tracePt t="44353" x="5607050" y="2057400"/>
          <p14:tracePt t="44370" x="5135563" y="2039938"/>
          <p14:tracePt t="44387" x="4621213" y="1997075"/>
          <p14:tracePt t="44404" x="4260850" y="1946275"/>
          <p14:tracePt t="44420" x="3925888" y="1903413"/>
          <p14:tracePt t="44437" x="3754438" y="1885950"/>
          <p14:tracePt t="44454" x="3660775" y="1878013"/>
          <p14:tracePt t="44470" x="3617913" y="1878013"/>
          <p14:tracePt t="44488" x="3565525" y="1878013"/>
          <p14:tracePt t="44504" x="3446463" y="1878013"/>
          <p14:tracePt t="44521" x="3317875" y="1878013"/>
          <p14:tracePt t="44538" x="3189288" y="1868488"/>
          <p14:tracePt t="44538" x="3121025" y="1860550"/>
          <p14:tracePt t="44555" x="3025775" y="1835150"/>
          <p14:tracePt t="44571" x="3008313" y="1825625"/>
          <p14:tracePt t="44651" x="3000375" y="1825625"/>
          <p14:tracePt t="44676" x="2992438" y="1825625"/>
          <p14:tracePt t="44691" x="2982913" y="1825625"/>
          <p14:tracePt t="44692" x="2974975" y="1825625"/>
          <p14:tracePt t="44723" x="2965450" y="1825625"/>
          <p14:tracePt t="44724" x="2965450" y="1835150"/>
          <p14:tracePt t="44930" x="2974975" y="1835150"/>
          <p14:tracePt t="44939" x="2982913" y="1835150"/>
          <p14:tracePt t="44940" x="2992438" y="1835150"/>
          <p14:tracePt t="44956" x="3000375" y="1835150"/>
          <p14:tracePt t="44972" x="3017838" y="1843088"/>
          <p14:tracePt t="44989" x="3043238" y="1851025"/>
          <p14:tracePt t="45006" x="3078163" y="1860550"/>
          <p14:tracePt t="45023" x="3103563" y="1860550"/>
          <p14:tracePt t="45039" x="3121025" y="1860550"/>
          <p14:tracePt t="45056" x="3146425" y="1860550"/>
          <p14:tracePt t="45073" x="3179763" y="1860550"/>
          <p14:tracePt t="45073" x="3206750" y="1860550"/>
          <p14:tracePt t="45090" x="3275013" y="1860550"/>
          <p14:tracePt t="45106" x="3394075" y="1878013"/>
          <p14:tracePt t="45123" x="3540125" y="1911350"/>
          <p14:tracePt t="45141" x="3678238" y="1920875"/>
          <p14:tracePt t="45158" x="3814763" y="1928813"/>
          <p14:tracePt t="45175" x="3943350" y="1928813"/>
          <p14:tracePt t="45191" x="4003675" y="1920875"/>
          <p14:tracePt t="45208" x="4046538" y="1893888"/>
          <p14:tracePt t="45225" x="4079875" y="1893888"/>
          <p14:tracePt t="45241" x="4114800" y="1885950"/>
          <p14:tracePt t="45258" x="4132263" y="1878013"/>
          <p14:tracePt t="45275" x="4140200" y="1878013"/>
          <p14:tracePt t="45292" x="4149725" y="1868488"/>
          <p14:tracePt t="45308" x="4157663" y="1868488"/>
          <p14:tracePt t="45325" x="4165600" y="1860550"/>
          <p14:tracePt t="45342" x="4175125" y="1851025"/>
          <p14:tracePt t="45514" x="4175125" y="1843088"/>
          <p14:tracePt t="45525" x="4183063" y="1835150"/>
          <p14:tracePt t="45530" x="4183063" y="1808163"/>
          <p14:tracePt t="45542" x="4192588" y="1792288"/>
          <p14:tracePt t="45559" x="4192588" y="1782763"/>
          <p14:tracePt t="45826" x="4192588" y="1792288"/>
          <p14:tracePt t="45938" x="4192588" y="1800225"/>
          <p14:tracePt t="45986" x="4192588" y="1808163"/>
          <p14:tracePt t="46066" x="4200525" y="1808163"/>
          <p14:tracePt t="46074" x="4208463" y="1808163"/>
          <p14:tracePt t="46078" x="4217988" y="1808163"/>
          <p14:tracePt t="46095" x="4260850" y="1808163"/>
          <p14:tracePt t="46112" x="4311650" y="1808163"/>
          <p14:tracePt t="46128" x="4389438" y="1808163"/>
          <p14:tracePt t="46146" x="4414838" y="1808163"/>
          <p14:tracePt t="46162" x="4422775" y="1808163"/>
          <p14:tracePt t="46218" x="4422775" y="1817688"/>
          <p14:tracePt t="46226" x="4432300" y="1825625"/>
          <p14:tracePt t="46234" x="4449763" y="1843088"/>
          <p14:tracePt t="46246" x="4483100" y="1868488"/>
          <p14:tracePt t="46262" x="4500563" y="1878013"/>
          <p14:tracePt t="46314" x="4500563" y="1868488"/>
          <p14:tracePt t="46316" x="4500563" y="1860550"/>
          <p14:tracePt t="46402" x="4508500" y="1860550"/>
          <p14:tracePt t="46417" x="4508500" y="1868488"/>
          <p14:tracePt t="46450" x="4518025" y="1868488"/>
          <p14:tracePt t="46474" x="4525963" y="1868488"/>
          <p14:tracePt t="46482" x="4535488" y="1851025"/>
          <p14:tracePt t="46482" x="4543425" y="1851025"/>
          <p14:tracePt t="46498" x="4543425" y="1843088"/>
          <p14:tracePt t="46642" x="4551363" y="1843088"/>
          <p14:tracePt t="46650" x="4560888" y="1843088"/>
          <p14:tracePt t="46665" x="4578350" y="1835150"/>
          <p14:tracePt t="46682" x="4603750" y="1835150"/>
          <p14:tracePt t="46699" x="4672013" y="1835150"/>
          <p14:tracePt t="46716" x="4757738" y="1835150"/>
          <p14:tracePt t="46732" x="4894263" y="1835150"/>
          <p14:tracePt t="46749" x="5006975" y="1835150"/>
          <p14:tracePt t="46766" x="5118100" y="1825625"/>
          <p14:tracePt t="46782" x="5160963" y="1808163"/>
          <p14:tracePt t="46799" x="5194300" y="1800225"/>
          <p14:tracePt t="46816" x="5211763" y="1792288"/>
          <p14:tracePt t="46832" x="5246688" y="1792288"/>
          <p14:tracePt t="46849" x="5392738" y="1868488"/>
          <p14:tracePt t="46866" x="5529263" y="1920875"/>
          <p14:tracePt t="46883" x="5665788" y="1954213"/>
          <p14:tracePt t="46899" x="5708650" y="1963738"/>
          <p14:tracePt t="46962" x="5700713" y="1963738"/>
          <p14:tracePt t="46970" x="5683250" y="1963738"/>
          <p14:tracePt t="46983" x="5632450" y="1963738"/>
          <p14:tracePt t="47000" x="5580063" y="1963738"/>
          <p14:tracePt t="47017" x="5554663" y="1963738"/>
          <p14:tracePt t="47066" x="5564188" y="1963738"/>
          <p14:tracePt t="47066" x="5580063" y="1946275"/>
          <p14:tracePt t="47084" x="5607050" y="1920875"/>
          <p14:tracePt t="47101" x="5614988" y="1903413"/>
          <p14:tracePt t="47163" x="5607050" y="1903413"/>
          <p14:tracePt t="47171" x="5597525" y="1903413"/>
          <p14:tracePt t="47185" x="5580063" y="1911350"/>
          <p14:tracePt t="47187" x="5529263" y="1946275"/>
          <p14:tracePt t="47187" x="5486400" y="1963738"/>
          <p14:tracePt t="47203" x="5392738" y="1971675"/>
          <p14:tracePt t="47219" x="5314950" y="1971675"/>
          <p14:tracePt t="47235" x="5254625" y="1971675"/>
          <p14:tracePt t="47252" x="5221288" y="1946275"/>
          <p14:tracePt t="47269" x="5203825" y="1920875"/>
          <p14:tracePt t="47286" x="5203825" y="1911350"/>
          <p14:tracePt t="47347" x="5194300" y="1911350"/>
          <p14:tracePt t="47811" x="5186363" y="1911350"/>
          <p14:tracePt t="47835" x="5178425" y="1911350"/>
          <p14:tracePt t="47947" x="5178425" y="1920875"/>
          <p14:tracePt t="47987" x="5168900" y="1920875"/>
          <p14:tracePt t="48075" x="5168900" y="1928813"/>
          <p14:tracePt t="48092" x="5168900" y="1936750"/>
          <p14:tracePt t="48092" x="5160963" y="1936750"/>
          <p14:tracePt t="48299" x="5160963" y="1946275"/>
          <p14:tracePt t="48310" x="5168900" y="1946275"/>
          <p14:tracePt t="48325" x="5194300" y="1946275"/>
          <p14:tracePt t="48342" x="5254625" y="1963738"/>
          <p14:tracePt t="48359" x="5357813" y="1971675"/>
          <p14:tracePt t="48375" x="5503863" y="1971675"/>
          <p14:tracePt t="48392" x="5700713" y="1971675"/>
          <p14:tracePt t="48409" x="5872163" y="1936750"/>
          <p14:tracePt t="48425" x="6026150" y="1885950"/>
          <p14:tracePt t="48442" x="6197600" y="1835150"/>
          <p14:tracePt t="48459" x="6326188" y="1800225"/>
          <p14:tracePt t="48476" x="6386513" y="1782763"/>
          <p14:tracePt t="48492" x="6411913" y="1782763"/>
          <p14:tracePt t="48509" x="6421438" y="1782763"/>
          <p14:tracePt t="48635" x="6429375" y="1792288"/>
          <p14:tracePt t="48643" x="6429375" y="1800225"/>
          <p14:tracePt t="48651" x="6429375" y="1808163"/>
          <p14:tracePt t="48661" x="6437313" y="1825625"/>
          <p14:tracePt t="48677" x="6446838" y="1835150"/>
          <p14:tracePt t="48694" x="6464300" y="1851025"/>
          <p14:tracePt t="48710" x="6480175" y="1860550"/>
          <p14:tracePt t="48728" x="6489700" y="1860550"/>
          <p14:tracePt t="48779" x="6489700" y="1868488"/>
          <p14:tracePt t="48803" x="6489700" y="1878013"/>
          <p14:tracePt t="48811" x="6480175" y="1885950"/>
          <p14:tracePt t="48828" x="6472238" y="1903413"/>
          <p14:tracePt t="48906" x="6464300" y="1903413"/>
          <p14:tracePt t="48922" x="6454775" y="1903413"/>
          <p14:tracePt t="48946" x="6446838" y="1903413"/>
          <p14:tracePt t="48970" x="6437313" y="1903413"/>
          <p14:tracePt t="49106" x="6429375" y="1903413"/>
          <p14:tracePt t="49138" x="6421438" y="1903413"/>
          <p14:tracePt t="49154" x="6421438" y="1911350"/>
          <p14:tracePt t="49539" x="6421438" y="1920875"/>
          <p14:tracePt t="49547" x="6386513" y="1971675"/>
          <p14:tracePt t="49565" x="6335713" y="2057400"/>
          <p14:tracePt t="49582" x="6240463" y="2185988"/>
          <p14:tracePt t="49599" x="6129338" y="2339975"/>
          <p14:tracePt t="49615" x="5897563" y="2632075"/>
          <p14:tracePt t="49632" x="5640388" y="2932113"/>
          <p14:tracePt t="49649" x="5289550" y="3249613"/>
          <p14:tracePt t="49665" x="5118100" y="3368675"/>
          <p14:tracePt t="49682" x="5075238" y="3386138"/>
          <p14:tracePt t="49722" x="5075238" y="3360738"/>
          <p14:tracePt t="49730" x="5075238" y="3179763"/>
          <p14:tracePt t="49749" x="5057775" y="3103563"/>
          <p14:tracePt t="49766" x="5032375" y="3017838"/>
          <p14:tracePt t="49783" x="5022850" y="2965450"/>
          <p14:tracePt t="49799" x="5006975" y="2906713"/>
          <p14:tracePt t="49816" x="5006975" y="2863850"/>
          <p14:tracePt t="49833" x="5006975" y="2828925"/>
          <p14:tracePt t="49850" x="4997450" y="2778125"/>
          <p14:tracePt t="49866" x="4979988" y="2751138"/>
          <p14:tracePt t="49883" x="4979988" y="2735263"/>
          <p14:tracePt t="49900" x="4972050" y="2725738"/>
          <p14:tracePt t="49954" x="4964113" y="2725738"/>
          <p14:tracePt t="50010" x="4964113" y="2717800"/>
          <p14:tracePt t="50090" x="4954588" y="2717800"/>
          <p14:tracePt t="50101" x="4954588" y="2725738"/>
          <p14:tracePt t="50101" x="4929188" y="2751138"/>
          <p14:tracePt t="50118" x="4903788" y="2803525"/>
          <p14:tracePt t="50135" x="4886325" y="2836863"/>
          <p14:tracePt t="50151" x="4860925" y="2879725"/>
          <p14:tracePt t="50168" x="4851400" y="2906713"/>
          <p14:tracePt t="50185" x="4843463" y="2914650"/>
          <p14:tracePt t="50202" x="4843463" y="2932113"/>
          <p14:tracePt t="50218" x="4826000" y="2965450"/>
          <p14:tracePt t="50235" x="4808538" y="3000375"/>
          <p14:tracePt t="50252" x="4792663" y="3060700"/>
          <p14:tracePt t="50268" x="4765675" y="3111500"/>
          <p14:tracePt t="50285" x="4757738" y="3189288"/>
          <p14:tracePt t="50302" x="4749800" y="3222625"/>
          <p14:tracePt t="50578" x="4749800" y="3232150"/>
          <p14:tracePt t="50970" x="4749800" y="3240088"/>
          <p14:tracePt t="51138" x="4757738" y="3240088"/>
          <p14:tracePt t="51163" x="4757738" y="3232150"/>
          <p14:tracePt t="51163" x="4757738" y="3206750"/>
          <p14:tracePt t="51178" x="4765675" y="3154363"/>
          <p14:tracePt t="51190" x="4775200" y="3086100"/>
          <p14:tracePt t="51207" x="4792663" y="3008313"/>
          <p14:tracePt t="51224" x="4808538" y="2922588"/>
          <p14:tracePt t="51240" x="4826000" y="2811463"/>
          <p14:tracePt t="51258" x="4835525" y="2717800"/>
          <p14:tracePt t="51274" x="4835525" y="2528888"/>
          <p14:tracePt t="51291" x="4835525" y="2392363"/>
          <p14:tracePt t="51307" x="4818063" y="2279650"/>
          <p14:tracePt t="51324" x="4800600" y="2185988"/>
          <p14:tracePt t="51341" x="4783138" y="2082800"/>
          <p14:tracePt t="51358" x="4757738" y="2032000"/>
          <p14:tracePt t="51375" x="4722813" y="1971675"/>
          <p14:tracePt t="51391" x="4706938" y="1946275"/>
          <p14:tracePt t="51408" x="4697413" y="1936750"/>
          <p14:tracePt t="51450" x="4697413" y="1928813"/>
          <p14:tracePt t="51458" x="4689475" y="1920875"/>
          <p14:tracePt t="51475" x="4689475" y="1911350"/>
          <p14:tracePt t="51492" x="4672013" y="1911350"/>
          <p14:tracePt t="51509" x="4664075" y="1893888"/>
          <p14:tracePt t="51525" x="4646613" y="1893888"/>
          <p14:tracePt t="51650" x="4637088" y="1893888"/>
          <p14:tracePt t="51659" x="4629150" y="1893888"/>
          <p14:tracePt t="51676" x="4594225" y="1893888"/>
          <p14:tracePt t="51693" x="4568825" y="1903413"/>
          <p14:tracePt t="51778" x="4578350" y="1903413"/>
          <p14:tracePt t="51955" x="4586288" y="1903413"/>
          <p14:tracePt t="51967" x="4594225" y="1903413"/>
          <p14:tracePt t="51979" x="4629150" y="1885950"/>
          <p14:tracePt t="51995" x="4654550" y="1885950"/>
          <p14:tracePt t="52012" x="4697413" y="1885950"/>
          <p14:tracePt t="52028" x="4757738" y="1885950"/>
          <p14:tracePt t="52045" x="4808538" y="1885950"/>
          <p14:tracePt t="52062" x="4860925" y="1885950"/>
          <p14:tracePt t="52079" x="4894263" y="1868488"/>
          <p14:tracePt t="52095" x="4903788" y="1851025"/>
          <p14:tracePt t="52178" x="4911725" y="1851025"/>
          <p14:tracePt t="52196" x="4929188" y="1860550"/>
          <p14:tracePt t="52198" x="4989513" y="1885950"/>
          <p14:tracePt t="52212" x="5032375" y="1893888"/>
          <p14:tracePt t="52229" x="5083175" y="1893888"/>
          <p14:tracePt t="52246" x="5126038" y="1860550"/>
          <p14:tracePt t="52262" x="5160963" y="1835150"/>
          <p14:tracePt t="52280" x="5168900" y="1825625"/>
          <p14:tracePt t="52338" x="5168900" y="1835150"/>
          <p14:tracePt t="52363" x="5168900" y="1860550"/>
          <p14:tracePt t="52364" x="5168900" y="1878013"/>
          <p14:tracePt t="52380" x="5178425" y="1878013"/>
          <p14:tracePt t="52397" x="5194300" y="1878013"/>
          <p14:tracePt t="52413" x="5237163" y="1868488"/>
          <p14:tracePt t="52430" x="5280025" y="1825625"/>
          <p14:tracePt t="52447" x="5307013" y="1808163"/>
          <p14:tracePt t="52464" x="5314950" y="1792288"/>
          <p14:tracePt t="52480" x="5322888" y="1792288"/>
          <p14:tracePt t="52530" x="5322888" y="1808163"/>
          <p14:tracePt t="52538" x="5365750" y="1868488"/>
          <p14:tracePt t="52553" x="5418138" y="1911350"/>
          <p14:tracePt t="52564" x="5451475" y="1928813"/>
          <p14:tracePt t="52581" x="5468938" y="1936750"/>
          <p14:tracePt t="52598" x="5468938" y="1928813"/>
          <p14:tracePt t="52698" x="5461000" y="1928813"/>
          <p14:tracePt t="52715" x="5451475" y="1936750"/>
          <p14:tracePt t="52716" x="5443538" y="1936750"/>
          <p14:tracePt t="52786" x="5443538" y="1928813"/>
          <p14:tracePt t="53154" x="5435600" y="1928813"/>
          <p14:tracePt t="53159" x="5426075" y="1928813"/>
          <p14:tracePt t="53168" x="5418138" y="1928813"/>
          <p14:tracePt t="53185" x="5375275" y="1936750"/>
          <p14:tracePt t="53202" x="5314950" y="1946275"/>
          <p14:tracePt t="53202" x="5272088" y="1946275"/>
          <p14:tracePt t="53218" x="5168900" y="1954213"/>
          <p14:tracePt t="53235" x="5014913" y="1954213"/>
          <p14:tracePt t="53251" x="4860925" y="1954213"/>
          <p14:tracePt t="53268" x="4679950" y="1954213"/>
          <p14:tracePt t="53285" x="4525963" y="1954213"/>
          <p14:tracePt t="53302" x="4397375" y="1954213"/>
          <p14:tracePt t="53318" x="4286250" y="1954213"/>
          <p14:tracePt t="53335" x="4243388" y="1954213"/>
          <p14:tracePt t="53352" x="4217988" y="1954213"/>
          <p14:tracePt t="53368" x="4208463" y="1954213"/>
          <p14:tracePt t="53385" x="4208463" y="1946275"/>
          <p14:tracePt t="53402" x="4217988" y="1936750"/>
          <p14:tracePt t="53419" x="4217988" y="1928813"/>
          <p14:tracePt t="53570" x="4225925" y="1928813"/>
          <p14:tracePt t="53594" x="4235450" y="1928813"/>
          <p14:tracePt t="53642" x="4243388" y="1928813"/>
          <p14:tracePt t="53658" x="4251325" y="1928813"/>
          <p14:tracePt t="53675" x="4260850" y="1928813"/>
          <p14:tracePt t="53675" x="4278313" y="1928813"/>
          <p14:tracePt t="53690" x="4311650" y="1928813"/>
          <p14:tracePt t="53704" x="4397375" y="1911350"/>
          <p14:tracePt t="53720" x="4535488" y="1893888"/>
          <p14:tracePt t="53737" x="4775200" y="1860550"/>
          <p14:tracePt t="53754" x="4851400" y="1835150"/>
          <p14:tracePt t="53771" x="4894263" y="1817688"/>
          <p14:tracePt t="53788" x="4903788" y="1817688"/>
          <p14:tracePt t="53842" x="4903788" y="1825625"/>
          <p14:tracePt t="53850" x="4903788" y="1835150"/>
          <p14:tracePt t="53858" x="4903788" y="1878013"/>
          <p14:tracePt t="53871" x="4911725" y="1885950"/>
          <p14:tracePt t="53922" x="4921250" y="1885950"/>
          <p14:tracePt t="54920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692150"/>
            <a:ext cx="7483475" cy="53292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3600" b="1" dirty="0" smtClean="0">
                <a:solidFill>
                  <a:schemeClr val="accent1"/>
                </a:solidFill>
              </a:rPr>
              <a:t>            </a:t>
            </a:r>
            <a:r>
              <a:rPr lang="zh-CN" altLang="en-US" sz="3600" b="1" dirty="0" smtClean="0">
                <a:solidFill>
                  <a:schemeClr val="accent1"/>
                </a:solidFill>
              </a:rPr>
              <a:t>本章的主要内容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solidFill>
                  <a:srgbClr val="FF0066"/>
                </a:solidFill>
              </a:rPr>
              <a:t>★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计数器结构和工作原理</a:t>
            </a:r>
            <a:endParaRPr lang="zh-CN" altLang="en-US" sz="3600" dirty="0" smtClean="0"/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solidFill>
                  <a:srgbClr val="FF0066"/>
                </a:solidFill>
              </a:rPr>
              <a:t>★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计数器的控制</a:t>
            </a:r>
            <a:r>
              <a:rPr lang="zh-CN" altLang="en-US" sz="3600" b="1" dirty="0" smtClean="0"/>
              <a:t>寄存器</a:t>
            </a:r>
            <a:endParaRPr lang="en-US" altLang="zh-CN" sz="3600" b="1" dirty="0" smtClean="0"/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solidFill>
                  <a:srgbClr val="FF0066"/>
                </a:solidFill>
              </a:rPr>
              <a:t>★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定时</a:t>
            </a:r>
            <a:r>
              <a:rPr lang="en-US" altLang="zh-CN" sz="36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36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的工作方式</a:t>
            </a:r>
            <a:endParaRPr lang="zh-CN" altLang="en-US" sz="3600" b="1" dirty="0" smtClean="0"/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3600" b="1" dirty="0" smtClean="0">
                <a:solidFill>
                  <a:srgbClr val="FF0066"/>
                </a:solidFill>
              </a:rPr>
              <a:t>★  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计数器的应用程序设计</a:t>
            </a:r>
            <a:endParaRPr lang="zh-CN" altLang="en-US" sz="3600" dirty="0" smtClean="0"/>
          </a:p>
          <a:p>
            <a:pPr marL="0" indent="0" eaLnBrk="1" hangingPunct="1">
              <a:buFontTx/>
              <a:buNone/>
              <a:defRPr/>
            </a:pPr>
            <a:endParaRPr lang="en-US" altLang="zh-CN" sz="3600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26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57200" y="228600"/>
            <a:ext cx="8686800" cy="554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3200" b="1" dirty="0">
                <a:solidFill>
                  <a:schemeClr val="tx2"/>
                </a:solidFill>
                <a:latin typeface="Arial" charset="0"/>
              </a:rPr>
              <a:t>7.4.2  </a:t>
            </a:r>
            <a:r>
              <a:rPr lang="zh-CN" altLang="en-US" sz="3200" b="1" dirty="0">
                <a:solidFill>
                  <a:schemeClr val="tx2"/>
                </a:solidFill>
                <a:latin typeface="Arial" charset="0"/>
              </a:rPr>
              <a:t>定时计数器的初始化编程</a:t>
            </a: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Arial" charset="0"/>
              </a:rPr>
              <a:t>      </a:t>
            </a:r>
            <a:r>
              <a:rPr lang="zh-CN" altLang="en-US" sz="2800" b="1" dirty="0">
                <a:solidFill>
                  <a:srgbClr val="FF0000"/>
                </a:solidFill>
                <a:latin typeface="Arial" charset="0"/>
              </a:rPr>
              <a:t>定时计数器的初始化编程步骤</a:t>
            </a:r>
            <a:r>
              <a:rPr lang="zh-CN" altLang="en-US" sz="2800" b="1" dirty="0">
                <a:latin typeface="Arial" charset="0"/>
              </a:rPr>
              <a:t>：</a:t>
            </a: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Arial" charset="0"/>
              </a:rPr>
              <a:t>1</a:t>
            </a:r>
            <a:r>
              <a:rPr lang="zh-CN" altLang="en-US" sz="2800" b="1" dirty="0">
                <a:latin typeface="Arial" charset="0"/>
              </a:rPr>
              <a:t>）根据定时时间要求或计数要求计算计数器初值；</a:t>
            </a: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Arial" charset="0"/>
              </a:rPr>
              <a:t>2</a:t>
            </a:r>
            <a:r>
              <a:rPr lang="zh-CN" altLang="en-US" sz="2800" b="1" dirty="0">
                <a:latin typeface="Arial" charset="0"/>
              </a:rPr>
              <a:t>）工作方式控制字送</a:t>
            </a:r>
            <a:r>
              <a:rPr lang="en-US" altLang="zh-CN" sz="2800" b="1" dirty="0">
                <a:solidFill>
                  <a:srgbClr val="66FFFF"/>
                </a:solidFill>
              </a:rPr>
              <a:t>TMOD</a:t>
            </a:r>
            <a:r>
              <a:rPr lang="zh-CN" altLang="en-US" sz="2800" b="1" dirty="0">
                <a:latin typeface="Arial" charset="0"/>
              </a:rPr>
              <a:t>寄存器；</a:t>
            </a: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Arial" charset="0"/>
              </a:rPr>
              <a:t>3</a:t>
            </a:r>
            <a:r>
              <a:rPr lang="zh-CN" altLang="en-US" sz="2800" b="1" dirty="0">
                <a:latin typeface="Arial" charset="0"/>
              </a:rPr>
              <a:t>）送计数初值的</a:t>
            </a:r>
            <a:r>
              <a:rPr lang="zh-CN" altLang="en-US" sz="2800" b="1" dirty="0" smtClean="0">
                <a:latin typeface="Arial" charset="0"/>
              </a:rPr>
              <a:t>高</a:t>
            </a:r>
            <a:r>
              <a:rPr lang="en-US" altLang="zh-CN" sz="2800" b="1" dirty="0" smtClean="0">
                <a:latin typeface="Arial" charset="0"/>
              </a:rPr>
              <a:t>8</a:t>
            </a:r>
            <a:r>
              <a:rPr lang="zh-CN" altLang="en-US" sz="2800" b="1" dirty="0" smtClean="0">
                <a:latin typeface="Arial" charset="0"/>
              </a:rPr>
              <a:t>位</a:t>
            </a:r>
            <a:r>
              <a:rPr lang="zh-CN" altLang="en-US" sz="2800" b="1" dirty="0">
                <a:latin typeface="Arial" charset="0"/>
              </a:rPr>
              <a:t>和</a:t>
            </a:r>
            <a:r>
              <a:rPr lang="zh-CN" altLang="en-US" sz="2800" b="1" dirty="0" smtClean="0">
                <a:latin typeface="Arial" charset="0"/>
              </a:rPr>
              <a:t>低</a:t>
            </a:r>
            <a:r>
              <a:rPr lang="en-US" altLang="zh-CN" sz="2800" b="1" dirty="0" smtClean="0">
                <a:latin typeface="Arial" charset="0"/>
              </a:rPr>
              <a:t>8</a:t>
            </a:r>
            <a:r>
              <a:rPr lang="zh-CN" altLang="en-US" sz="2800" b="1" dirty="0" smtClean="0">
                <a:latin typeface="Arial" charset="0"/>
              </a:rPr>
              <a:t>位</a:t>
            </a:r>
            <a:r>
              <a:rPr lang="zh-CN" altLang="en-US" sz="2800" b="1" dirty="0">
                <a:latin typeface="Arial" charset="0"/>
              </a:rPr>
              <a:t>到</a:t>
            </a:r>
            <a:r>
              <a:rPr lang="en-US" altLang="zh-CN" sz="2800" b="1" dirty="0">
                <a:latin typeface="Arial" charset="0"/>
              </a:rPr>
              <a:t>TH</a:t>
            </a:r>
            <a:r>
              <a:rPr lang="en-US" altLang="zh-CN" sz="1800" b="1" dirty="0">
                <a:latin typeface="Arial" charset="0"/>
              </a:rPr>
              <a:t>X</a:t>
            </a:r>
            <a:r>
              <a:rPr lang="zh-CN" altLang="en-US" sz="2800" b="1" dirty="0">
                <a:latin typeface="Arial" charset="0"/>
              </a:rPr>
              <a:t>和</a:t>
            </a:r>
            <a:r>
              <a:rPr lang="en-US" altLang="zh-CN" sz="2800" b="1" dirty="0">
                <a:latin typeface="Arial" charset="0"/>
              </a:rPr>
              <a:t>TL</a:t>
            </a:r>
            <a:r>
              <a:rPr lang="en-US" altLang="zh-CN" sz="1800" b="1" dirty="0">
                <a:latin typeface="Arial" charset="0"/>
              </a:rPr>
              <a:t>X</a:t>
            </a:r>
            <a:r>
              <a:rPr lang="zh-CN" altLang="en-US" sz="2800" b="1" dirty="0">
                <a:latin typeface="Arial" charset="0"/>
              </a:rPr>
              <a:t>寄存</a:t>
            </a: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Arial" charset="0"/>
              </a:rPr>
              <a:t>     器中；</a:t>
            </a: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Arial" charset="0"/>
              </a:rPr>
              <a:t>4</a:t>
            </a:r>
            <a:r>
              <a:rPr lang="zh-CN" altLang="en-US" sz="2800" b="1" dirty="0">
                <a:latin typeface="Arial" charset="0"/>
              </a:rPr>
              <a:t>）启动定时（或计数），即将</a:t>
            </a:r>
            <a:r>
              <a:rPr lang="en-US" altLang="zh-CN" sz="2800" b="1" dirty="0">
                <a:solidFill>
                  <a:srgbClr val="66FFFF"/>
                </a:solidFill>
              </a:rPr>
              <a:t>TR</a:t>
            </a:r>
            <a:r>
              <a:rPr lang="en-US" altLang="zh-CN" sz="1800" b="1" dirty="0">
                <a:solidFill>
                  <a:srgbClr val="66FFFF"/>
                </a:solidFill>
                <a:latin typeface="Arial" charset="0"/>
              </a:rPr>
              <a:t>X</a:t>
            </a:r>
            <a:r>
              <a:rPr lang="zh-CN" altLang="en-US" sz="2800" b="1" dirty="0">
                <a:latin typeface="Arial" charset="0"/>
              </a:rPr>
              <a:t>置位。</a:t>
            </a:r>
          </a:p>
          <a:p>
            <a:pPr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Arial" charset="0"/>
              </a:rPr>
              <a:t>     如果工作于中断方式，需要置位</a:t>
            </a:r>
            <a:r>
              <a:rPr lang="en-US" altLang="zh-CN" sz="2800" b="1" dirty="0">
                <a:solidFill>
                  <a:srgbClr val="66FFFF"/>
                </a:solidFill>
              </a:rPr>
              <a:t>EA</a:t>
            </a:r>
            <a:r>
              <a:rPr lang="zh-CN" altLang="en-US" sz="2800" b="1" dirty="0">
                <a:latin typeface="Arial" charset="0"/>
              </a:rPr>
              <a:t>（中断总开关）及</a:t>
            </a:r>
            <a:r>
              <a:rPr lang="en-US" altLang="zh-CN" sz="2800" b="1" dirty="0">
                <a:solidFill>
                  <a:srgbClr val="66FFFF"/>
                </a:solidFill>
              </a:rPr>
              <a:t>ET</a:t>
            </a:r>
            <a:r>
              <a:rPr lang="en-US" altLang="zh-CN" sz="1800" b="1" dirty="0">
                <a:solidFill>
                  <a:srgbClr val="66FFFF"/>
                </a:solidFill>
                <a:latin typeface="Arial" charset="0"/>
              </a:rPr>
              <a:t>X</a:t>
            </a:r>
            <a:r>
              <a:rPr lang="zh-CN" altLang="en-US" sz="2800" b="1" dirty="0">
                <a:latin typeface="Arial" charset="0"/>
              </a:rPr>
              <a:t>（允许定时</a:t>
            </a:r>
            <a:r>
              <a:rPr lang="en-US" altLang="zh-CN" sz="2800" b="1" dirty="0">
                <a:latin typeface="Arial" charset="0"/>
              </a:rPr>
              <a:t>/</a:t>
            </a:r>
            <a:r>
              <a:rPr lang="zh-CN" altLang="en-US" sz="2800" b="1" dirty="0">
                <a:latin typeface="Arial" charset="0"/>
              </a:rPr>
              <a:t>计数器中断），并编中断服务程序。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62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76" x="814388" y="1328738"/>
          <p14:tracePt t="9194" x="822325" y="1328738"/>
          <p14:tracePt t="9232" x="831850" y="1328738"/>
          <p14:tracePt t="9248" x="839788" y="1328738"/>
          <p14:tracePt t="9258" x="849313" y="1328738"/>
          <p14:tracePt t="9259" x="857250" y="1328738"/>
          <p14:tracePt t="9275" x="874713" y="1320800"/>
          <p14:tracePt t="9292" x="882650" y="1320800"/>
          <p14:tracePt t="9308" x="892175" y="1311275"/>
          <p14:tracePt t="9325" x="900113" y="1311275"/>
          <p14:tracePt t="9361" x="908050" y="1311275"/>
          <p14:tracePt t="9361" x="917575" y="1311275"/>
          <p14:tracePt t="9375" x="917575" y="1303338"/>
          <p14:tracePt t="9392" x="925513" y="1303338"/>
          <p14:tracePt t="9440" x="935038" y="1303338"/>
          <p14:tracePt t="9448" x="925513" y="1293813"/>
          <p14:tracePt t="9824" x="925513" y="1303338"/>
          <p14:tracePt t="9845" x="925513" y="1311275"/>
          <p14:tracePt t="9846" x="925513" y="1320800"/>
          <p14:tracePt t="9862" x="925513" y="1346200"/>
          <p14:tracePt t="9879" x="925513" y="1371600"/>
          <p14:tracePt t="9895" x="925513" y="1414463"/>
          <p14:tracePt t="9912" x="935038" y="1482725"/>
          <p14:tracePt t="9929" x="935038" y="1543050"/>
          <p14:tracePt t="9945" x="942975" y="1603375"/>
          <p14:tracePt t="9963" x="942975" y="1663700"/>
          <p14:tracePt t="9979" x="942975" y="1706563"/>
          <p14:tracePt t="9996" x="950913" y="1757363"/>
          <p14:tracePt t="10012" x="950913" y="1808163"/>
          <p14:tracePt t="10029" x="960438" y="1868488"/>
          <p14:tracePt t="10046" x="968375" y="1920875"/>
          <p14:tracePt t="10063" x="968375" y="1971675"/>
          <p14:tracePt t="10079" x="977900" y="2032000"/>
          <p14:tracePt t="10079" x="977900" y="2065338"/>
          <p14:tracePt t="10096" x="977900" y="2143125"/>
          <p14:tracePt t="10113" x="977900" y="2203450"/>
          <p14:tracePt t="10129" x="977900" y="2254250"/>
          <p14:tracePt t="10146" x="977900" y="2322513"/>
          <p14:tracePt t="10163" x="985838" y="2382838"/>
          <p14:tracePt t="10180" x="993775" y="2435225"/>
          <p14:tracePt t="10196" x="1003300" y="2486025"/>
          <p14:tracePt t="10213" x="1011238" y="2554288"/>
          <p14:tracePt t="10230" x="1020763" y="2649538"/>
          <p14:tracePt t="10247" x="1020763" y="2725738"/>
          <p14:tracePt t="10263" x="1020763" y="2914650"/>
          <p14:tracePt t="10281" x="1020763" y="3008313"/>
          <p14:tracePt t="10297" x="1020763" y="3094038"/>
          <p14:tracePt t="10314" x="1020763" y="3179763"/>
          <p14:tracePt t="10330" x="1020763" y="3275013"/>
          <p14:tracePt t="10347" x="1020763" y="3368675"/>
          <p14:tracePt t="10364" x="1003300" y="3540125"/>
          <p14:tracePt t="10381" x="993775" y="3678238"/>
          <p14:tracePt t="10398" x="977900" y="3822700"/>
          <p14:tracePt t="10414" x="968375" y="3978275"/>
          <p14:tracePt t="10431" x="968375" y="4106863"/>
          <p14:tracePt t="10448" x="968375" y="4294188"/>
          <p14:tracePt t="10464" x="968375" y="4389438"/>
          <p14:tracePt t="10482" x="977900" y="4500563"/>
          <p14:tracePt t="10498" x="977900" y="4568825"/>
          <p14:tracePt t="10515" x="985838" y="4637088"/>
          <p14:tracePt t="10532" x="993775" y="4689475"/>
          <p14:tracePt t="10548" x="1003300" y="4740275"/>
          <p14:tracePt t="10565" x="1011238" y="4765675"/>
          <p14:tracePt t="10582" x="1028700" y="4800600"/>
          <p14:tracePt t="10599" x="1036638" y="4835525"/>
          <p14:tracePt t="10615" x="1054100" y="4860925"/>
          <p14:tracePt t="10615" x="1063625" y="4860925"/>
          <p14:tracePt t="10632" x="1079500" y="4878388"/>
          <p14:tracePt t="10649" x="1089025" y="4886325"/>
          <p14:tracePt t="10666" x="1106488" y="4886325"/>
          <p14:tracePt t="10682" x="1139825" y="4886325"/>
          <p14:tracePt t="10699" x="1208088" y="4894263"/>
          <p14:tracePt t="10716" x="1336675" y="4894263"/>
          <p14:tracePt t="10733" x="1482725" y="4894263"/>
          <p14:tracePt t="10749" x="1654175" y="4894263"/>
          <p14:tracePt t="10766" x="1885950" y="4894263"/>
          <p14:tracePt t="10783" x="2100263" y="4894263"/>
          <p14:tracePt t="10800" x="2520950" y="4894263"/>
          <p14:tracePt t="10816" x="2828925" y="4868863"/>
          <p14:tracePt t="10833" x="3068638" y="4818063"/>
          <p14:tracePt t="10850" x="3282950" y="4740275"/>
          <p14:tracePt t="10867" x="3522663" y="4637088"/>
          <p14:tracePt t="10883" x="3721100" y="4535488"/>
          <p14:tracePt t="10900" x="3935413" y="4406900"/>
          <p14:tracePt t="10917" x="4089400" y="4303713"/>
          <p14:tracePt t="10934" x="4217988" y="4183063"/>
          <p14:tracePt t="10951" x="4329113" y="4064000"/>
          <p14:tracePt t="10967" x="4432300" y="3925888"/>
          <p14:tracePt t="10967" x="4465638" y="3875088"/>
          <p14:tracePt t="10984" x="4560888" y="3771900"/>
          <p14:tracePt t="11001" x="4621213" y="3617913"/>
          <p14:tracePt t="11018" x="4679950" y="3479800"/>
          <p14:tracePt t="11034" x="4732338" y="3325813"/>
          <p14:tracePt t="11051" x="4775200" y="3197225"/>
          <p14:tracePt t="11068" x="4818063" y="3068638"/>
          <p14:tracePt t="11085" x="4851400" y="2957513"/>
          <p14:tracePt t="11101" x="4878388" y="2828925"/>
          <p14:tracePt t="11118" x="4886325" y="2725738"/>
          <p14:tracePt t="11135" x="4886325" y="2606675"/>
          <p14:tracePt t="11152" x="4903788" y="2417763"/>
          <p14:tracePt t="11168" x="4911725" y="2271713"/>
          <p14:tracePt t="11185" x="4929188" y="2160588"/>
          <p14:tracePt t="11202" x="4929188" y="2057400"/>
          <p14:tracePt t="11219" x="4929188" y="1989138"/>
          <p14:tracePt t="11235" x="4929188" y="1911350"/>
          <p14:tracePt t="11252" x="4929188" y="1860550"/>
          <p14:tracePt t="11269" x="4929188" y="1808163"/>
          <p14:tracePt t="11286" x="4911725" y="1765300"/>
          <p14:tracePt t="11302" x="4894263" y="1706563"/>
          <p14:tracePt t="11319" x="4868863" y="1654175"/>
          <p14:tracePt t="11336" x="4843463" y="1611313"/>
          <p14:tracePt t="11353" x="4826000" y="1577975"/>
          <p14:tracePt t="11370" x="4808538" y="1568450"/>
          <p14:tracePt t="11386" x="4800600" y="1560513"/>
          <p14:tracePt t="11403" x="4792663" y="1550988"/>
          <p14:tracePt t="11420" x="4783138" y="1550988"/>
          <p14:tracePt t="11437" x="4757738" y="1543050"/>
          <p14:tracePt t="11453" x="4706938" y="1535113"/>
          <p14:tracePt t="11470" x="4637088" y="1508125"/>
          <p14:tracePt t="11487" x="4568825" y="1482725"/>
          <p14:tracePt t="11504" x="4483100" y="1457325"/>
          <p14:tracePt t="11520" x="4422775" y="1431925"/>
          <p14:tracePt t="11537" x="4337050" y="1406525"/>
          <p14:tracePt t="11554" x="4217988" y="1363663"/>
          <p14:tracePt t="11571" x="4021138" y="1293813"/>
          <p14:tracePt t="11587" x="3814763" y="1225550"/>
          <p14:tracePt t="11604" x="3582988" y="1157288"/>
          <p14:tracePt t="11621" x="3394075" y="1106488"/>
          <p14:tracePt t="11637" x="3240088" y="1079500"/>
          <p14:tracePt t="11654" x="3128963" y="1071563"/>
          <p14:tracePt t="11671" x="3000375" y="1054100"/>
          <p14:tracePt t="11688" x="2751138" y="1028700"/>
          <p14:tracePt t="11704" x="2563813" y="1003300"/>
          <p14:tracePt t="11722" x="2417763" y="993775"/>
          <p14:tracePt t="11738" x="2289175" y="993775"/>
          <p14:tracePt t="11755" x="2160588" y="993775"/>
          <p14:tracePt t="11772" x="2082800" y="1003300"/>
          <p14:tracePt t="11789" x="2049463" y="1020763"/>
          <p14:tracePt t="11805" x="2032000" y="1020763"/>
          <p14:tracePt t="11822" x="2014538" y="1036638"/>
          <p14:tracePt t="11839" x="1989138" y="1036638"/>
          <p14:tracePt t="11856" x="1885950" y="1046163"/>
          <p14:tracePt t="11872" x="1792288" y="1054100"/>
          <p14:tracePt t="11889" x="1671638" y="1079500"/>
          <p14:tracePt t="11906" x="1593850" y="1106488"/>
          <p14:tracePt t="11922" x="1525588" y="1131888"/>
          <p14:tracePt t="11939" x="1465263" y="1165225"/>
          <p14:tracePt t="11956" x="1414463" y="1200150"/>
          <p14:tracePt t="11973" x="1363663" y="1243013"/>
          <p14:tracePt t="11990" x="1311275" y="1277938"/>
          <p14:tracePt t="12006" x="1277938" y="1311275"/>
          <p14:tracePt t="12023" x="1225550" y="1346200"/>
          <p14:tracePt t="12040" x="1165225" y="1406525"/>
          <p14:tracePt t="12057" x="1131888" y="1431925"/>
          <p14:tracePt t="12073" x="1114425" y="1457325"/>
          <p14:tracePt t="12090" x="1096963" y="1482725"/>
          <p14:tracePt t="12107" x="1096963" y="1492250"/>
          <p14:tracePt t="12123" x="1089025" y="1492250"/>
          <p14:tracePt t="12140" x="1079500" y="1492250"/>
          <p14:tracePt t="12157" x="1071563" y="1500188"/>
          <p14:tracePt t="12174" x="1063625" y="1508125"/>
          <p14:tracePt t="12191" x="1046163" y="1517650"/>
          <p14:tracePt t="12207" x="1011238" y="1550988"/>
          <p14:tracePt t="12224" x="1003300" y="1577975"/>
          <p14:tracePt t="12241" x="985838" y="1603375"/>
          <p14:tracePt t="12258" x="977900" y="1636713"/>
          <p14:tracePt t="12274" x="960438" y="1654175"/>
          <p14:tracePt t="12291" x="960438" y="1671638"/>
          <p14:tracePt t="12308" x="950913" y="1671638"/>
          <p14:tracePt t="12400" x="950913" y="1679575"/>
          <p14:tracePt t="13032" x="960438" y="1679575"/>
          <p14:tracePt t="13051" x="977900" y="1679575"/>
          <p14:tracePt t="13062" x="993775" y="1663700"/>
          <p14:tracePt t="13079" x="1020763" y="1646238"/>
          <p14:tracePt t="13096" x="1071563" y="1611313"/>
          <p14:tracePt t="13113" x="1089025" y="1593850"/>
          <p14:tracePt t="13129" x="1106488" y="1585913"/>
          <p14:tracePt t="13313" x="1106488" y="1593850"/>
          <p14:tracePt t="13314" x="1106488" y="1646238"/>
          <p14:tracePt t="13330" x="1106488" y="1689100"/>
          <p14:tracePt t="13347" x="1106488" y="1782763"/>
          <p14:tracePt t="13364" x="1089025" y="1878013"/>
          <p14:tracePt t="13381" x="1089025" y="1997075"/>
          <p14:tracePt t="13397" x="1089025" y="2100263"/>
          <p14:tracePt t="13414" x="1079500" y="2220913"/>
          <p14:tracePt t="13431" x="1079500" y="2332038"/>
          <p14:tracePt t="13448" x="1071563" y="2486025"/>
          <p14:tracePt t="13465" x="1063625" y="2579688"/>
          <p14:tracePt t="13481" x="1054100" y="2692400"/>
          <p14:tracePt t="13498" x="1046163" y="2768600"/>
          <p14:tracePt t="13516" x="1046163" y="2871788"/>
          <p14:tracePt t="13531" x="1036638" y="2932113"/>
          <p14:tracePt t="13548" x="1028700" y="3035300"/>
          <p14:tracePt t="13565" x="1011238" y="3163888"/>
          <p14:tracePt t="13582" x="993775" y="3282950"/>
          <p14:tracePt t="13599" x="968375" y="3454400"/>
          <p14:tracePt t="13615" x="925513" y="3608388"/>
          <p14:tracePt t="13632" x="882650" y="3883025"/>
          <p14:tracePt t="13649" x="857250" y="4046538"/>
          <p14:tracePt t="13666" x="822325" y="4251325"/>
          <p14:tracePt t="13682" x="814388" y="4389438"/>
          <p14:tracePt t="13699" x="814388" y="4543425"/>
          <p14:tracePt t="13716" x="814388" y="4646613"/>
          <p14:tracePt t="13733" x="806450" y="4765675"/>
          <p14:tracePt t="13749" x="806450" y="4851400"/>
          <p14:tracePt t="13766" x="788988" y="4929188"/>
          <p14:tracePt t="13783" x="788988" y="5006975"/>
          <p14:tracePt t="13800" x="788988" y="5049838"/>
          <p14:tracePt t="13816" x="779463" y="5065713"/>
          <p14:tracePt t="13888" x="771525" y="5065713"/>
          <p14:tracePt t="13916" x="771525" y="5057775"/>
          <p14:tracePt t="13917" x="763588" y="5049838"/>
          <p14:tracePt t="13934" x="754063" y="4997450"/>
          <p14:tracePt t="13950" x="754063" y="4937125"/>
          <p14:tracePt t="13967" x="763588" y="4878388"/>
          <p14:tracePt t="13984" x="796925" y="4722813"/>
          <p14:tracePt t="14000" x="822325" y="4594225"/>
          <p14:tracePt t="14018" x="839788" y="4440238"/>
          <p14:tracePt t="14034" x="857250" y="4286250"/>
          <p14:tracePt t="14051" x="865188" y="4106863"/>
          <p14:tracePt t="14067" x="865188" y="3935413"/>
          <p14:tracePt t="14084" x="874713" y="3779838"/>
          <p14:tracePt t="14101" x="874713" y="3617913"/>
          <p14:tracePt t="14118" x="857250" y="3471863"/>
          <p14:tracePt t="14134" x="857250" y="3317875"/>
          <p14:tracePt t="14151" x="857250" y="3214688"/>
          <p14:tracePt t="14168" x="849313" y="3086100"/>
          <p14:tracePt t="14185" x="849313" y="3025775"/>
          <p14:tracePt t="14201" x="857250" y="2949575"/>
          <p14:tracePt t="14218" x="900113" y="2828925"/>
          <p14:tracePt t="14235" x="935038" y="2735263"/>
          <p14:tracePt t="14252" x="985838" y="2622550"/>
          <p14:tracePt t="14269" x="1028700" y="2554288"/>
          <p14:tracePt t="14285" x="1054100" y="2493963"/>
          <p14:tracePt t="14302" x="1071563" y="2468563"/>
          <p14:tracePt t="14319" x="1089025" y="2451100"/>
          <p14:tracePt t="14336" x="1089025" y="2443163"/>
          <p14:tracePt t="14384" x="1096963" y="2443163"/>
          <p14:tracePt t="14387" x="1096963" y="2435225"/>
          <p14:tracePt t="14402" x="1114425" y="2408238"/>
          <p14:tracePt t="14419" x="1122363" y="2374900"/>
          <p14:tracePt t="14436" x="1131888" y="2332038"/>
          <p14:tracePt t="14453" x="1139825" y="2306638"/>
          <p14:tracePt t="14470" x="1149350" y="2279650"/>
          <p14:tracePt t="14486" x="1157288" y="2271713"/>
          <p14:tracePt t="14503" x="1165225" y="2254250"/>
          <p14:tracePt t="14520" x="1174750" y="2236788"/>
          <p14:tracePt t="14537" x="1182688" y="2220913"/>
          <p14:tracePt t="14576" x="1192213" y="2220913"/>
          <p14:tracePt t="14648" x="1200150" y="2220913"/>
          <p14:tracePt t="15417" x="1208088" y="2220913"/>
          <p14:tracePt t="15425" x="1208088" y="2211388"/>
          <p14:tracePt t="15449" x="1217613" y="2211388"/>
          <p14:tracePt t="15464" x="1225550" y="2211388"/>
          <p14:tracePt t="15472" x="1235075" y="2203450"/>
          <p14:tracePt t="15492" x="1268413" y="2193925"/>
          <p14:tracePt t="15492" x="1285875" y="2185988"/>
          <p14:tracePt t="15509" x="1311275" y="2178050"/>
          <p14:tracePt t="15525" x="1336675" y="2168525"/>
          <p14:tracePt t="15543" x="1371600" y="2160588"/>
          <p14:tracePt t="15559" x="1389063" y="2151063"/>
          <p14:tracePt t="15559" x="1414463" y="2143125"/>
          <p14:tracePt t="15576" x="1422400" y="2135188"/>
          <p14:tracePt t="15576" x="1431925" y="2135188"/>
          <p14:tracePt t="15592" x="1449388" y="2135188"/>
          <p14:tracePt t="15609" x="1449388" y="2125663"/>
          <p14:tracePt t="15888" x="1457325" y="2125663"/>
          <p14:tracePt t="15920" x="1457325" y="2117725"/>
          <p14:tracePt t="15925" x="1474788" y="2108200"/>
          <p14:tracePt t="15944" x="1482725" y="2108200"/>
          <p14:tracePt t="15961" x="1492250" y="2108200"/>
          <p14:tracePt t="15978" x="1500188" y="2100263"/>
          <p14:tracePt t="15995" x="1508125" y="2100263"/>
          <p14:tracePt t="16011" x="1517650" y="2092325"/>
          <p14:tracePt t="16028" x="1535113" y="2092325"/>
          <p14:tracePt t="16045" x="1560513" y="2092325"/>
          <p14:tracePt t="16062" x="1585913" y="2092325"/>
          <p14:tracePt t="16078" x="1628775" y="2092325"/>
          <p14:tracePt t="16095" x="1671638" y="2092325"/>
          <p14:tracePt t="16112" x="1749425" y="2092325"/>
          <p14:tracePt t="16129" x="1800225" y="2092325"/>
          <p14:tracePt t="16145" x="1835150" y="2092325"/>
          <p14:tracePt t="16162" x="1868488" y="2082800"/>
          <p14:tracePt t="16179" x="1878013" y="2082800"/>
          <p14:tracePt t="16196" x="1893888" y="2082800"/>
          <p14:tracePt t="16213" x="1903413" y="2082800"/>
          <p14:tracePt t="16985" x="1911350" y="2082800"/>
          <p14:tracePt t="17008" x="1920875" y="2082800"/>
          <p14:tracePt t="17025" x="1928813" y="2082800"/>
          <p14:tracePt t="17032" x="1963738" y="2082800"/>
          <p14:tracePt t="17051" x="1971675" y="2082800"/>
          <p14:tracePt t="17067" x="2006600" y="2082800"/>
          <p14:tracePt t="17084" x="2032000" y="2082800"/>
          <p14:tracePt t="17101" x="2049463" y="2082800"/>
          <p14:tracePt t="17118" x="2074863" y="2082800"/>
          <p14:tracePt t="17134" x="2108200" y="2082800"/>
          <p14:tracePt t="17151" x="2151063" y="2082800"/>
          <p14:tracePt t="17151" x="2178050" y="2082800"/>
          <p14:tracePt t="17168" x="2211388" y="2082800"/>
          <p14:tracePt t="17184" x="2246313" y="2082800"/>
          <p14:tracePt t="17202" x="2279650" y="2082800"/>
          <p14:tracePt t="17218" x="2314575" y="2082800"/>
          <p14:tracePt t="17235" x="2339975" y="2082800"/>
          <p14:tracePt t="17251" x="2374900" y="2082800"/>
          <p14:tracePt t="17268" x="2408238" y="2092325"/>
          <p14:tracePt t="17285" x="2451100" y="2092325"/>
          <p14:tracePt t="17302" x="2493963" y="2092325"/>
          <p14:tracePt t="17318" x="2536825" y="2092325"/>
          <p14:tracePt t="17318" x="2563813" y="2092325"/>
          <p14:tracePt t="17336" x="2597150" y="2092325"/>
          <p14:tracePt t="17352" x="2649538" y="2092325"/>
          <p14:tracePt t="17369" x="2692400" y="2100263"/>
          <p14:tracePt t="17386" x="2717800" y="2108200"/>
          <p14:tracePt t="17403" x="2751138" y="2108200"/>
          <p14:tracePt t="17419" x="2768600" y="2117725"/>
          <p14:tracePt t="17436" x="2786063" y="2125663"/>
          <p14:tracePt t="17452" x="2794000" y="2125663"/>
          <p14:tracePt t="17469" x="2820988" y="2125663"/>
          <p14:tracePt t="17486" x="2846388" y="2135188"/>
          <p14:tracePt t="17503" x="2889250" y="2143125"/>
          <p14:tracePt t="17519" x="2922588" y="2143125"/>
          <p14:tracePt t="17536" x="2957513" y="2143125"/>
          <p14:tracePt t="17553" x="2992438" y="2151063"/>
          <p14:tracePt t="17570" x="3000375" y="2151063"/>
          <p14:tracePt t="17587" x="3025775" y="2151063"/>
          <p14:tracePt t="17603" x="3051175" y="2151063"/>
          <p14:tracePt t="17620" x="3086100" y="2151063"/>
          <p14:tracePt t="17637" x="3111500" y="2151063"/>
          <p14:tracePt t="17654" x="3146425" y="2151063"/>
          <p14:tracePt t="17670" x="3197225" y="2151063"/>
          <p14:tracePt t="17687" x="3249613" y="2168525"/>
          <p14:tracePt t="17704" x="3351213" y="2178050"/>
          <p14:tracePt t="17721" x="3403600" y="2178050"/>
          <p14:tracePt t="17737" x="3446463" y="2178050"/>
          <p14:tracePt t="17754" x="3463925" y="2178050"/>
          <p14:tracePt t="17771" x="3471863" y="2178050"/>
          <p14:tracePt t="17788" x="3479800" y="2178050"/>
          <p14:tracePt t="17804" x="3489325" y="2178050"/>
          <p14:tracePt t="17864" x="3497263" y="2178050"/>
          <p14:tracePt t="17871" x="3522663" y="2178050"/>
          <p14:tracePt t="17888" x="3549650" y="2178050"/>
          <p14:tracePt t="17905" x="3582988" y="2178050"/>
          <p14:tracePt t="17922" x="3625850" y="2160588"/>
          <p14:tracePt t="17939" x="3643313" y="2151063"/>
          <p14:tracePt t="17955" x="3668713" y="2143125"/>
          <p14:tracePt t="17973" x="3694113" y="2143125"/>
          <p14:tracePt t="17989" x="3694113" y="2135188"/>
          <p14:tracePt t="18006" x="3703638" y="2135188"/>
          <p14:tracePt t="18023" x="3711575" y="2135188"/>
          <p14:tracePt t="18752" x="3711575" y="2125663"/>
          <p14:tracePt t="18769" x="3721100" y="2125663"/>
          <p14:tracePt t="18792" x="3729038" y="2125663"/>
          <p14:tracePt t="18796" x="3736975" y="2125663"/>
          <p14:tracePt t="18810" x="3763963" y="2125663"/>
          <p14:tracePt t="18827" x="3797300" y="2125663"/>
          <p14:tracePt t="18843" x="3822700" y="2125663"/>
          <p14:tracePt t="18860" x="3865563" y="2117725"/>
          <p14:tracePt t="18877" x="3883025" y="2108200"/>
          <p14:tracePt t="18894" x="3908425" y="2108200"/>
          <p14:tracePt t="18910" x="3925888" y="2108200"/>
          <p14:tracePt t="18927" x="3935413" y="2108200"/>
          <p14:tracePt t="18944" x="3951288" y="2108200"/>
          <p14:tracePt t="18984" x="3960813" y="2108200"/>
          <p14:tracePt t="19008" x="3968750" y="2108200"/>
          <p14:tracePt t="19040" x="3978275" y="2108200"/>
          <p14:tracePt t="19061" x="3994150" y="2108200"/>
          <p14:tracePt t="19062" x="4021138" y="2100263"/>
          <p14:tracePt t="19078" x="4046538" y="2100263"/>
          <p14:tracePt t="19095" x="4071938" y="2100263"/>
          <p14:tracePt t="19111" x="4089400" y="2100263"/>
          <p14:tracePt t="19128" x="4097338" y="2100263"/>
          <p14:tracePt t="19145" x="4114800" y="2100263"/>
          <p14:tracePt t="19162" x="4149725" y="2092325"/>
          <p14:tracePt t="19178" x="4200525" y="2092325"/>
          <p14:tracePt t="19195" x="4251325" y="2092325"/>
          <p14:tracePt t="19212" x="4311650" y="2092325"/>
          <p14:tracePt t="19229" x="4364038" y="2100263"/>
          <p14:tracePt t="19245" x="4406900" y="2100263"/>
          <p14:tracePt t="19262" x="4449763" y="2100263"/>
          <p14:tracePt t="19279" x="4492625" y="2100263"/>
          <p14:tracePt t="19296" x="4603750" y="2100263"/>
          <p14:tracePt t="19313" x="4706938" y="2108200"/>
          <p14:tracePt t="19329" x="4783138" y="2117725"/>
          <p14:tracePt t="19346" x="4851400" y="2117725"/>
          <p14:tracePt t="19362" x="4886325" y="2117725"/>
          <p14:tracePt t="19380" x="4911725" y="2117725"/>
          <p14:tracePt t="19396" x="4946650" y="2117725"/>
          <p14:tracePt t="19413" x="4979988" y="2117725"/>
          <p14:tracePt t="19430" x="5040313" y="2117725"/>
          <p14:tracePt t="19447" x="5083175" y="2117725"/>
          <p14:tracePt t="19463" x="5151438" y="2092325"/>
          <p14:tracePt t="19480" x="5203825" y="2092325"/>
          <p14:tracePt t="19497" x="5237163" y="2074863"/>
          <p14:tracePt t="19513" x="5264150" y="2065338"/>
          <p14:tracePt t="19530" x="5280025" y="2057400"/>
          <p14:tracePt t="19547" x="5289550" y="2049463"/>
          <p14:tracePt t="19564" x="5297488" y="2039938"/>
          <p14:tracePt t="19580" x="5307013" y="2032000"/>
          <p14:tracePt t="19598" x="5332413" y="2022475"/>
          <p14:tracePt t="19614" x="5383213" y="2014538"/>
          <p14:tracePt t="19631" x="5443538" y="2014538"/>
          <p14:tracePt t="19647" x="5511800" y="2006600"/>
          <p14:tracePt t="19664" x="5529263" y="2006600"/>
          <p14:tracePt t="19760" x="5537200" y="2006600"/>
          <p14:tracePt t="19782" x="5554663" y="1997075"/>
          <p14:tracePt t="19784" x="5597525" y="1997075"/>
          <p14:tracePt t="19799" x="5640388" y="1997075"/>
          <p14:tracePt t="19815" x="5708650" y="1997075"/>
          <p14:tracePt t="19832" x="5751513" y="1997075"/>
          <p14:tracePt t="19849" x="5786438" y="2006600"/>
          <p14:tracePt t="19865" x="5821363" y="2014538"/>
          <p14:tracePt t="19882" x="5864225" y="2039938"/>
          <p14:tracePt t="19899" x="5880100" y="2065338"/>
          <p14:tracePt t="19916" x="5880100" y="2117725"/>
          <p14:tracePt t="19933" x="5872163" y="2168525"/>
          <p14:tracePt t="20265" x="5880100" y="2168525"/>
          <p14:tracePt t="20265" x="5975350" y="2168525"/>
          <p14:tracePt t="20285" x="6018213" y="2168525"/>
          <p14:tracePt t="20360" x="6026150" y="2160588"/>
          <p14:tracePt t="20368" x="6035675" y="2160588"/>
          <p14:tracePt t="20370" x="6043613" y="2151063"/>
          <p14:tracePt t="20385" x="6051550" y="2151063"/>
          <p14:tracePt t="20456" x="6051550" y="2160588"/>
          <p14:tracePt t="20469" x="6061075" y="2160588"/>
          <p14:tracePt t="20485" x="6061075" y="2168525"/>
          <p14:tracePt t="20512" x="6069013" y="2168525"/>
          <p14:tracePt t="20537" x="6078538" y="2168525"/>
          <p14:tracePt t="20538" x="6086475" y="2168525"/>
          <p14:tracePt t="20553" x="6094413" y="2168525"/>
          <p14:tracePt t="20569" x="6121400" y="2168525"/>
          <p14:tracePt t="20587" x="6154738" y="2168525"/>
          <p14:tracePt t="20603" x="6189663" y="2178050"/>
          <p14:tracePt t="20621" x="6207125" y="2185988"/>
          <p14:tracePt t="20636" x="6215063" y="2185988"/>
          <p14:tracePt t="20704" x="6223000" y="2185988"/>
          <p14:tracePt t="20710" x="6240463" y="2193925"/>
          <p14:tracePt t="20720" x="6283325" y="2211388"/>
          <p14:tracePt t="20737" x="6326188" y="2211388"/>
          <p14:tracePt t="20754" x="6378575" y="2228850"/>
          <p14:tracePt t="20770" x="6411913" y="2236788"/>
          <p14:tracePt t="20787" x="6429375" y="2236788"/>
          <p14:tracePt t="20804" x="6446838" y="2254250"/>
          <p14:tracePt t="20821" x="6464300" y="2254250"/>
          <p14:tracePt t="20838" x="6489700" y="2254250"/>
          <p14:tracePt t="20854" x="6507163" y="2263775"/>
          <p14:tracePt t="20871" x="6575425" y="2263775"/>
          <p14:tracePt t="20888" x="6618288" y="2263775"/>
          <p14:tracePt t="20905" x="6678613" y="2254250"/>
          <p14:tracePt t="20921" x="6711950" y="2254250"/>
          <p14:tracePt t="20938" x="6737350" y="2254250"/>
          <p14:tracePt t="20984" x="6746875" y="2254250"/>
          <p14:tracePt t="21010" x="6754813" y="2254250"/>
          <p14:tracePt t="21011" x="6764338" y="2254250"/>
          <p14:tracePt t="21022" x="6772275" y="2254250"/>
          <p14:tracePt t="21038" x="6797675" y="2254250"/>
          <p14:tracePt t="21055" x="6858000" y="2254250"/>
          <p14:tracePt t="21072" x="6892925" y="2246313"/>
          <p14:tracePt t="21089" x="6908800" y="2246313"/>
          <p14:tracePt t="21105" x="6918325" y="2236788"/>
          <p14:tracePt t="21122" x="6935788" y="2236788"/>
          <p14:tracePt t="21139" x="6943725" y="2236788"/>
          <p14:tracePt t="21155" x="6951663" y="2236788"/>
          <p14:tracePt t="21173" x="6969125" y="2236788"/>
          <p14:tracePt t="21189" x="6986588" y="2236788"/>
          <p14:tracePt t="21206" x="7011988" y="2236788"/>
          <p14:tracePt t="21223" x="7037388" y="2236788"/>
          <p14:tracePt t="21240" x="7072313" y="2228850"/>
          <p14:tracePt t="21257" x="7107238" y="2228850"/>
          <p14:tracePt t="21273" x="7132638" y="2228850"/>
          <p14:tracePt t="21290" x="7165975" y="2228850"/>
          <p14:tracePt t="21306" x="7200900" y="2228850"/>
          <p14:tracePt t="21323" x="7235825" y="2228850"/>
          <p14:tracePt t="21340" x="7261225" y="2228850"/>
          <p14:tracePt t="21357" x="7286625" y="2228850"/>
          <p14:tracePt t="21373" x="7304088" y="2228850"/>
          <p14:tracePt t="21391" x="7329488" y="2228850"/>
          <p14:tracePt t="21407" x="7346950" y="2228850"/>
          <p14:tracePt t="21424" x="7364413" y="2220913"/>
          <p14:tracePt t="21440" x="7389813" y="2220913"/>
          <p14:tracePt t="21457" x="7415213" y="2211388"/>
          <p14:tracePt t="21474" x="7440613" y="2203450"/>
          <p14:tracePt t="21491" x="7466013" y="2203450"/>
          <p14:tracePt t="21508" x="7493000" y="2203450"/>
          <p14:tracePt t="21524" x="7535863" y="2185988"/>
          <p14:tracePt t="21541" x="7578725" y="2178050"/>
          <p14:tracePt t="21558" x="7629525" y="2151063"/>
          <p14:tracePt t="21575" x="7680325" y="2143125"/>
          <p14:tracePt t="21591" x="7750175" y="2125663"/>
          <p14:tracePt t="21608" x="7783513" y="2117725"/>
          <p14:tracePt t="21626" x="7818438" y="2108200"/>
          <p14:tracePt t="21642" x="7843838" y="2100263"/>
          <p14:tracePt t="21658" x="7886700" y="2100263"/>
          <p14:tracePt t="21675" x="7912100" y="2082800"/>
          <p14:tracePt t="21692" x="7954963" y="2065338"/>
          <p14:tracePt t="21709" x="7989888" y="2049463"/>
          <p14:tracePt t="21725" x="8015288" y="2039938"/>
          <p14:tracePt t="21742" x="8032750" y="2022475"/>
          <p14:tracePt t="21759" x="8066088" y="2006600"/>
          <p14:tracePt t="21776" x="8083550" y="1997075"/>
          <p14:tracePt t="21792" x="8118475" y="1997075"/>
          <p14:tracePt t="21809" x="8135938" y="1989138"/>
          <p14:tracePt t="21826" x="8161338" y="1971675"/>
          <p14:tracePt t="21843" x="8178800" y="1954213"/>
          <p14:tracePt t="21860" x="8194675" y="1920875"/>
          <p14:tracePt t="21876" x="8221663" y="1903413"/>
          <p14:tracePt t="21893" x="8221663" y="1868488"/>
          <p14:tracePt t="21910" x="8221663" y="1843088"/>
          <p14:tracePt t="21927" x="8221663" y="1825625"/>
          <p14:tracePt t="21943" x="8221663" y="1808163"/>
          <p14:tracePt t="21960" x="8221663" y="1782763"/>
          <p14:tracePt t="21977" x="8221663" y="1765300"/>
          <p14:tracePt t="21994" x="8221663" y="1731963"/>
          <p14:tracePt t="22010" x="8221663" y="1706563"/>
          <p14:tracePt t="22027" x="8212138" y="1663700"/>
          <p14:tracePt t="22044" x="8178800" y="1628775"/>
          <p14:tracePt t="22061" x="8151813" y="1603375"/>
          <p14:tracePt t="22077" x="8093075" y="1585913"/>
          <p14:tracePt t="22094" x="8023225" y="1560513"/>
          <p14:tracePt t="22111" x="7972425" y="1560513"/>
          <p14:tracePt t="22111" x="7964488" y="1560513"/>
          <p14:tracePt t="22128" x="7929563" y="1550988"/>
          <p14:tracePt t="22144" x="7921625" y="1550988"/>
          <p14:tracePt t="22161" x="7912100" y="1550988"/>
          <p14:tracePt t="22178" x="7878763" y="1550988"/>
          <p14:tracePt t="22194" x="7818438" y="1550988"/>
          <p14:tracePt t="22211" x="7689850" y="1550988"/>
          <p14:tracePt t="22228" x="7493000" y="1550988"/>
          <p14:tracePt t="22245" x="7346950" y="1550988"/>
          <p14:tracePt t="22261" x="7243763" y="1550988"/>
          <p14:tracePt t="22278" x="7165975" y="1550988"/>
          <p14:tracePt t="22295" x="7140575" y="1550988"/>
          <p14:tracePt t="22344" x="7132638" y="1550988"/>
          <p14:tracePt t="22360" x="7115175" y="1550988"/>
          <p14:tracePt t="22368" x="7072313" y="1560513"/>
          <p14:tracePt t="22379" x="6986588" y="1603375"/>
          <p14:tracePt t="22396" x="6900863" y="1636713"/>
          <p14:tracePt t="22412" x="6840538" y="1671638"/>
          <p14:tracePt t="22429" x="6823075" y="1689100"/>
          <p14:tracePt t="22446" x="6815138" y="1697038"/>
          <p14:tracePt t="22520" x="6807200" y="1697038"/>
          <p14:tracePt t="22528" x="6797675" y="1722438"/>
          <p14:tracePt t="22547" x="6780213" y="1757363"/>
          <p14:tracePt t="22563" x="6764338" y="1800225"/>
          <p14:tracePt t="22580" x="6729413" y="1843088"/>
          <p14:tracePt t="22597" x="6729413" y="1868488"/>
          <p14:tracePt t="22613" x="6729413" y="1878013"/>
          <p14:tracePt t="22736" x="6729413" y="1885950"/>
          <p14:tracePt t="22744" x="6729413" y="1893888"/>
          <p14:tracePt t="22751" x="6737350" y="1920875"/>
          <p14:tracePt t="22765" x="6764338" y="1946275"/>
          <p14:tracePt t="22781" x="6772275" y="1954213"/>
          <p14:tracePt t="22798" x="6780213" y="1954213"/>
          <p14:tracePt t="22815" x="6797675" y="1954213"/>
          <p14:tracePt t="22831" x="6815138" y="1954213"/>
          <p14:tracePt t="22849" x="6840538" y="1954213"/>
          <p14:tracePt t="22865" x="6865938" y="1971675"/>
          <p14:tracePt t="22882" x="6935788" y="1997075"/>
          <p14:tracePt t="22898" x="7054850" y="2039938"/>
          <p14:tracePt t="22916" x="7150100" y="2082800"/>
          <p14:tracePt t="22932" x="7269163" y="2125663"/>
          <p14:tracePt t="22949" x="7346950" y="2151063"/>
          <p14:tracePt t="22965" x="7397750" y="2160588"/>
          <p14:tracePt t="22982" x="7432675" y="2160588"/>
          <p14:tracePt t="22999" x="7508875" y="2160588"/>
          <p14:tracePt t="23016" x="7569200" y="2160588"/>
          <p14:tracePt t="23033" x="7654925" y="2160588"/>
          <p14:tracePt t="23049" x="7740650" y="2160588"/>
          <p14:tracePt t="23067" x="7843838" y="2160588"/>
          <p14:tracePt t="23084" x="7929563" y="2160588"/>
          <p14:tracePt t="23101" x="7997825" y="2160588"/>
          <p14:tracePt t="23117" x="8058150" y="2160588"/>
          <p14:tracePt t="23134" x="8126413" y="2125663"/>
          <p14:tracePt t="23151" x="8169275" y="2100263"/>
          <p14:tracePt t="23168" x="8221663" y="2074863"/>
          <p14:tracePt t="23184" x="8272463" y="2032000"/>
          <p14:tracePt t="23202" x="8297863" y="2006600"/>
          <p14:tracePt t="23218" x="8323263" y="1979613"/>
          <p14:tracePt t="23235" x="8340725" y="1954213"/>
          <p14:tracePt t="23251" x="8366125" y="1920875"/>
          <p14:tracePt t="23268" x="8383588" y="1885950"/>
          <p14:tracePt t="23285" x="8408988" y="1843088"/>
          <p14:tracePt t="23302" x="8435975" y="1808163"/>
          <p14:tracePt t="23318" x="8435975" y="1782763"/>
          <p14:tracePt t="23335" x="8435975" y="1765300"/>
          <p14:tracePt t="23377" x="8435975" y="1757363"/>
          <p14:tracePt t="23385" x="8401050" y="1757363"/>
          <p14:tracePt t="23402" x="8366125" y="1757363"/>
          <p14:tracePt t="23419" x="8323263" y="1739900"/>
          <p14:tracePt t="23436" x="8297863" y="1731963"/>
          <p14:tracePt t="23452" x="8264525" y="1714500"/>
          <p14:tracePt t="23469" x="8221663" y="1697038"/>
          <p14:tracePt t="23486" x="8143875" y="1671638"/>
          <p14:tracePt t="23503" x="7997825" y="1654175"/>
          <p14:tracePt t="23520" x="7843838" y="1636713"/>
          <p14:tracePt t="23536" x="7543800" y="1636713"/>
          <p14:tracePt t="23553" x="7364413" y="1636713"/>
          <p14:tracePt t="23570" x="7200900" y="1636713"/>
          <p14:tracePt t="23587" x="7097713" y="1636713"/>
          <p14:tracePt t="23603" x="7037388" y="1636713"/>
          <p14:tracePt t="23620" x="7011988" y="1636713"/>
          <p14:tracePt t="23637" x="6961188" y="1636713"/>
          <p14:tracePt t="23655" x="6900863" y="1646238"/>
          <p14:tracePt t="23670" x="6815138" y="1671638"/>
          <p14:tracePt t="23687" x="6729413" y="1697038"/>
          <p14:tracePt t="23704" x="6661150" y="1714500"/>
          <p14:tracePt t="23721" x="6626225" y="1731963"/>
          <p14:tracePt t="23777" x="6626225" y="1739900"/>
          <p14:tracePt t="23825" x="6626225" y="1749425"/>
          <p14:tracePt t="23837" x="6608763" y="1757363"/>
          <p14:tracePt t="23855" x="6608763" y="1774825"/>
          <p14:tracePt t="23872" x="6608763" y="1782763"/>
          <p14:tracePt t="23888" x="6608763" y="1792288"/>
          <p14:tracePt t="23905" x="6608763" y="1800225"/>
          <p14:tracePt t="23922" x="6608763" y="1808163"/>
          <p14:tracePt t="23939" x="6618288" y="1808163"/>
          <p14:tracePt t="23955" x="6626225" y="1808163"/>
          <p14:tracePt t="23972" x="6635750" y="1808163"/>
          <p14:tracePt t="23989" x="6643688" y="1808163"/>
          <p14:tracePt t="24006" x="6651625" y="1808163"/>
          <p14:tracePt t="24022" x="6669088" y="1817688"/>
          <p14:tracePt t="24039" x="6678613" y="1817688"/>
          <p14:tracePt t="24056" x="6721475" y="1825625"/>
          <p14:tracePt t="24073" x="6764338" y="1835150"/>
          <p14:tracePt t="24089" x="6823075" y="1851025"/>
          <p14:tracePt t="24106" x="6883400" y="1860550"/>
          <p14:tracePt t="24123" x="6961188" y="1878013"/>
          <p14:tracePt t="24140" x="7029450" y="1885950"/>
          <p14:tracePt t="24156" x="7097713" y="1893888"/>
          <p14:tracePt t="24173" x="7150100" y="1893888"/>
          <p14:tracePt t="24190" x="7192963" y="1893888"/>
          <p14:tracePt t="24206" x="7226300" y="1893888"/>
          <p14:tracePt t="24223" x="7243763" y="1893888"/>
          <p14:tracePt t="24240" x="7269163" y="1893888"/>
          <p14:tracePt t="24257" x="7304088" y="1893888"/>
          <p14:tracePt t="24273" x="7364413" y="1903413"/>
          <p14:tracePt t="24290" x="7466013" y="1928813"/>
          <p14:tracePt t="24307" x="7561263" y="1936750"/>
          <p14:tracePt t="24324" x="7664450" y="1936750"/>
          <p14:tracePt t="24340" x="7707313" y="1936750"/>
          <p14:tracePt t="24357" x="7750175" y="1928813"/>
          <p14:tracePt t="24374" x="7793038" y="1920875"/>
          <p14:tracePt t="24391" x="7818438" y="1920875"/>
          <p14:tracePt t="24407" x="7843838" y="1920875"/>
          <p14:tracePt t="24424" x="7861300" y="1920875"/>
          <p14:tracePt t="24441" x="7878763" y="1920875"/>
          <p14:tracePt t="24458" x="7912100" y="1920875"/>
          <p14:tracePt t="24474" x="7954963" y="1920875"/>
          <p14:tracePt t="24491" x="8015288" y="1920875"/>
          <p14:tracePt t="24508" x="8075613" y="1920875"/>
          <p14:tracePt t="24525" x="8135938" y="1920875"/>
          <p14:tracePt t="24542" x="8161338" y="1920875"/>
          <p14:tracePt t="24624" x="8161338" y="1928813"/>
          <p14:tracePt t="24648" x="8151813" y="1928813"/>
          <p14:tracePt t="24769" x="8143875" y="1928813"/>
          <p14:tracePt t="24793" x="8135938" y="1928813"/>
          <p14:tracePt t="24897" x="8126413" y="1928813"/>
          <p14:tracePt t="24913" x="8118475" y="1928813"/>
          <p14:tracePt t="24921" x="8093075" y="1928813"/>
          <p14:tracePt t="24927" x="8050213" y="1928813"/>
          <p14:tracePt t="24944" x="7989888" y="1928813"/>
          <p14:tracePt t="24961" x="7937500" y="1928813"/>
          <p14:tracePt t="24977" x="7904163" y="1911350"/>
          <p14:tracePt t="24994" x="7878763" y="1903413"/>
          <p14:tracePt t="25011" x="7861300" y="1893888"/>
          <p14:tracePt t="25028" x="7851775" y="1893888"/>
          <p14:tracePt t="25044" x="7818438" y="1893888"/>
          <p14:tracePt t="25061" x="7758113" y="1893888"/>
          <p14:tracePt t="25078" x="7672388" y="1893888"/>
          <p14:tracePt t="25095" x="7578725" y="1893888"/>
          <p14:tracePt t="25111" x="7518400" y="1893888"/>
          <p14:tracePt t="25128" x="7432675" y="1885950"/>
          <p14:tracePt t="25145" x="7397750" y="1885950"/>
          <p14:tracePt t="25162" x="7354888" y="1885950"/>
          <p14:tracePt t="25179" x="7304088" y="1878013"/>
          <p14:tracePt t="25195" x="7192963" y="1878013"/>
          <p14:tracePt t="25212" x="7080250" y="1878013"/>
          <p14:tracePt t="25228" x="6918325" y="1878013"/>
          <p14:tracePt t="25245" x="6764338" y="1878013"/>
          <p14:tracePt t="25262" x="6694488" y="1878013"/>
          <p14:tracePt t="25279" x="6678613" y="1878013"/>
          <p14:tracePt t="25393" x="6669088" y="1878013"/>
          <p14:tracePt t="25413" x="6661150" y="1878013"/>
          <p14:tracePt t="25414" x="6651625" y="1878013"/>
          <p14:tracePt t="25488" x="6661150" y="1878013"/>
          <p14:tracePt t="25585" x="6661150" y="1885950"/>
          <p14:tracePt t="25597" x="6661150" y="1893888"/>
          <p14:tracePt t="27138" x="6669088" y="1893888"/>
          <p14:tracePt t="27649" x="6678613" y="1893888"/>
          <p14:tracePt t="27969" x="6678613" y="1903413"/>
          <p14:tracePt t="28466" x="6686550" y="1903413"/>
          <p14:tracePt t="30257" x="6694488" y="1903413"/>
          <p14:tracePt t="31601" x="6704013" y="1903413"/>
          <p14:tracePt t="32345" x="6711950" y="1903413"/>
          <p14:tracePt t="32465" x="6721475" y="1903413"/>
          <p14:tracePt t="33217" x="6729413" y="1903413"/>
          <p14:tracePt t="33249" x="6737350" y="1903413"/>
          <p14:tracePt t="33265" x="6746875" y="1903413"/>
          <p14:tracePt t="33273" x="6807200" y="1903413"/>
          <p14:tracePt t="33290" x="6865938" y="1903413"/>
          <p14:tracePt t="33308" x="6926263" y="1903413"/>
          <p14:tracePt t="33323" x="7004050" y="1903413"/>
          <p14:tracePt t="33340" x="7080250" y="1903413"/>
          <p14:tracePt t="33357" x="7158038" y="1903413"/>
          <p14:tracePt t="33374" x="7251700" y="1920875"/>
          <p14:tracePt t="33391" x="7321550" y="1928813"/>
          <p14:tracePt t="33408" x="7372350" y="1928813"/>
          <p14:tracePt t="33424" x="7415213" y="1936750"/>
          <p14:tracePt t="33442" x="7432675" y="1936750"/>
          <p14:tracePt t="33457" x="7440613" y="1936750"/>
          <p14:tracePt t="33921" x="7432675" y="1936750"/>
          <p14:tracePt t="33929" x="7423150" y="1936750"/>
          <p14:tracePt t="33945" x="7407275" y="1936750"/>
          <p14:tracePt t="33949" x="7397750" y="1936750"/>
          <p14:tracePt t="33960" x="7346950" y="1928813"/>
          <p14:tracePt t="33977" x="7251700" y="1920875"/>
          <p14:tracePt t="33994" x="7150100" y="1920875"/>
          <p14:tracePt t="34010" x="7011988" y="1920875"/>
          <p14:tracePt t="34027" x="6807200" y="1920875"/>
          <p14:tracePt t="34044" x="6618288" y="1920875"/>
          <p14:tracePt t="34061" x="6403975" y="1920875"/>
          <p14:tracePt t="34078" x="6240463" y="1946275"/>
          <p14:tracePt t="34094" x="6086475" y="1971675"/>
          <p14:tracePt t="34111" x="5907088" y="1997075"/>
          <p14:tracePt t="34127" x="5726113" y="2022475"/>
          <p14:tracePt t="34144" x="5418138" y="2065338"/>
          <p14:tracePt t="34161" x="5160963" y="2092325"/>
          <p14:tracePt t="34178" x="4868863" y="2151063"/>
          <p14:tracePt t="34194" x="4646613" y="2193925"/>
          <p14:tracePt t="34212" x="4294188" y="2220913"/>
          <p14:tracePt t="34228" x="4021138" y="2246313"/>
          <p14:tracePt t="34245" x="3686175" y="2254250"/>
          <p14:tracePt t="34262" x="3378200" y="2289175"/>
          <p14:tracePt t="34279" x="3163888" y="2357438"/>
          <p14:tracePt t="34295" x="2889250" y="2451100"/>
          <p14:tracePt t="34313" x="2682875" y="2520950"/>
          <p14:tracePt t="34329" x="2349500" y="2640013"/>
          <p14:tracePt t="34346" x="2168525" y="2708275"/>
          <p14:tracePt t="34362" x="1954213" y="2778125"/>
          <p14:tracePt t="34379" x="1782763" y="2836863"/>
          <p14:tracePt t="34396" x="1603375" y="2889250"/>
          <p14:tracePt t="34413" x="1431925" y="2949575"/>
          <p14:tracePt t="34429" x="1250950" y="2992438"/>
          <p14:tracePt t="34446" x="1089025" y="3035300"/>
          <p14:tracePt t="34463" x="900113" y="3051175"/>
          <p14:tracePt t="34479" x="746125" y="3068638"/>
          <p14:tracePt t="34496" x="574675" y="3086100"/>
          <p14:tracePt t="34513" x="403225" y="3086100"/>
          <p14:tracePt t="34530" x="342900" y="3094038"/>
          <p14:tracePt t="34546" x="334963" y="3094038"/>
          <p14:tracePt t="34593" x="334963" y="3086100"/>
          <p14:tracePt t="34601" x="342900" y="3051175"/>
          <p14:tracePt t="34617" x="342900" y="3008313"/>
          <p14:tracePt t="34630" x="360363" y="2965450"/>
          <p14:tracePt t="34647" x="368300" y="2940050"/>
          <p14:tracePt t="34664" x="377825" y="2906713"/>
          <p14:tracePt t="34680" x="385763" y="2871788"/>
          <p14:tracePt t="34698" x="385763" y="2854325"/>
          <p14:tracePt t="34714" x="385763" y="2846388"/>
          <p14:tracePt t="34731" x="385763" y="2836863"/>
          <p14:tracePt t="34993" x="393700" y="2836863"/>
          <p14:tracePt t="34998" x="403225" y="2836863"/>
          <p14:tracePt t="35016" x="403225" y="2828925"/>
          <p14:tracePt t="35033" x="411163" y="2820988"/>
          <p14:tracePt t="35049" x="420688" y="2811463"/>
          <p14:tracePt t="35067" x="428625" y="2811463"/>
          <p14:tracePt t="35083" x="436563" y="2803525"/>
          <p14:tracePt t="35100" x="454025" y="2803525"/>
          <p14:tracePt t="35116" x="479425" y="2794000"/>
          <p14:tracePt t="35134" x="514350" y="2794000"/>
          <p14:tracePt t="35150" x="557213" y="2786063"/>
          <p14:tracePt t="35167" x="600075" y="2778125"/>
          <p14:tracePt t="35183" x="642938" y="2778125"/>
          <p14:tracePt t="35200" x="685800" y="2778125"/>
          <p14:tracePt t="35217" x="728663" y="2778125"/>
          <p14:tracePt t="35234" x="754063" y="2778125"/>
          <p14:tracePt t="35250" x="788988" y="2778125"/>
          <p14:tracePt t="35267" x="822325" y="2786063"/>
          <p14:tracePt t="35284" x="849313" y="2794000"/>
          <p14:tracePt t="35337" x="857250" y="2794000"/>
          <p14:tracePt t="35393" x="865188" y="2794000"/>
          <p14:tracePt t="35400" x="874713" y="2794000"/>
          <p14:tracePt t="35418" x="882650" y="2794000"/>
          <p14:tracePt t="35435" x="892175" y="2794000"/>
          <p14:tracePt t="35473" x="908050" y="2794000"/>
          <p14:tracePt t="35479" x="917575" y="2786063"/>
          <p14:tracePt t="35485" x="942975" y="2778125"/>
          <p14:tracePt t="35502" x="968375" y="2768600"/>
          <p14:tracePt t="35519" x="1003300" y="2751138"/>
          <p14:tracePt t="35535" x="1036638" y="2735263"/>
          <p14:tracePt t="35552" x="1071563" y="2717800"/>
          <p14:tracePt t="35552" x="1089025" y="2717800"/>
          <p14:tracePt t="35569" x="1106488" y="2708275"/>
          <p14:tracePt t="35586" x="1122363" y="2708275"/>
          <p14:tracePt t="35602" x="1139825" y="2708275"/>
          <p14:tracePt t="35619" x="1157288" y="2708275"/>
          <p14:tracePt t="35636" x="1182688" y="2708275"/>
          <p14:tracePt t="35653" x="1217613" y="2708275"/>
          <p14:tracePt t="35669" x="1260475" y="2708275"/>
          <p14:tracePt t="35686" x="1293813" y="2708275"/>
          <p14:tracePt t="35703" x="1346200" y="2708275"/>
          <p14:tracePt t="35720" x="1379538" y="2708275"/>
          <p14:tracePt t="35736" x="1449388" y="2708275"/>
          <p14:tracePt t="35754" x="1500188" y="2708275"/>
          <p14:tracePt t="35770" x="1560513" y="2708275"/>
          <p14:tracePt t="35786" x="1663700" y="2708275"/>
          <p14:tracePt t="35803" x="1731963" y="2708275"/>
          <p14:tracePt t="35820" x="1843088" y="2708275"/>
          <p14:tracePt t="35837" x="1920875" y="2708275"/>
          <p14:tracePt t="35853" x="1997075" y="2700338"/>
          <p14:tracePt t="35871" x="2057400" y="2682875"/>
          <p14:tracePt t="35887" x="2108200" y="2665413"/>
          <p14:tracePt t="35904" x="2178050" y="2665413"/>
          <p14:tracePt t="35921" x="2314575" y="2665413"/>
          <p14:tracePt t="35938" x="2400300" y="2665413"/>
          <p14:tracePt t="35954" x="2468563" y="2657475"/>
          <p14:tracePt t="35971" x="2546350" y="2657475"/>
          <p14:tracePt t="35988" x="2589213" y="2657475"/>
          <p14:tracePt t="36004" x="2632075" y="2657475"/>
          <p14:tracePt t="36021" x="2674938" y="2657475"/>
          <p14:tracePt t="36038" x="2717800" y="2657475"/>
          <p14:tracePt t="36055" x="2803525" y="2649538"/>
          <p14:tracePt t="36071" x="2914650" y="2649538"/>
          <p14:tracePt t="36088" x="3094038" y="2649538"/>
          <p14:tracePt t="36105" x="3222625" y="2649538"/>
          <p14:tracePt t="36122" x="3308350" y="2640013"/>
          <p14:tracePt t="36138" x="3378200" y="2622550"/>
          <p14:tracePt t="36155" x="3421063" y="2614613"/>
          <p14:tracePt t="36172" x="3463925" y="2606675"/>
          <p14:tracePt t="36189" x="3506788" y="2589213"/>
          <p14:tracePt t="36205" x="3540125" y="2589213"/>
          <p14:tracePt t="36222" x="3565525" y="2589213"/>
          <p14:tracePt t="36239" x="3592513" y="2589213"/>
          <p14:tracePt t="36256" x="3600450" y="2589213"/>
          <p14:tracePt t="36272" x="3617913" y="2589213"/>
          <p14:tracePt t="36289" x="3625850" y="2589213"/>
          <p14:tracePt t="36306" x="3635375" y="2579688"/>
          <p14:tracePt t="36323" x="3643313" y="2579688"/>
          <p14:tracePt t="36340" x="3651250" y="2579688"/>
          <p14:tracePt t="36356" x="3668713" y="2579688"/>
          <p14:tracePt t="36373" x="3703638" y="2579688"/>
          <p14:tracePt t="36390" x="3721100" y="2589213"/>
          <p14:tracePt t="36407" x="3746500" y="2606675"/>
          <p14:tracePt t="36423" x="3771900" y="2606675"/>
          <p14:tracePt t="36440" x="3797300" y="2622550"/>
          <p14:tracePt t="36457" x="3822700" y="2622550"/>
          <p14:tracePt t="36474" x="3849688" y="2632075"/>
          <p14:tracePt t="36490" x="3857625" y="2640013"/>
          <p14:tracePt t="36507" x="3865563" y="2640013"/>
          <p14:tracePt t="36524" x="3875088" y="2640013"/>
          <p14:tracePt t="36541" x="3883025" y="2640013"/>
          <p14:tracePt t="36557" x="3892550" y="2649538"/>
          <p14:tracePt t="36574" x="3908425" y="2649538"/>
          <p14:tracePt t="36591" x="3917950" y="2649538"/>
          <p14:tracePt t="36608" x="3925888" y="2649538"/>
          <p14:tracePt t="36624" x="3951288" y="2649538"/>
          <p14:tracePt t="36641" x="3978275" y="2649538"/>
          <p14:tracePt t="36658" x="3994150" y="2657475"/>
          <p14:tracePt t="36675" x="4011613" y="2657475"/>
          <p14:tracePt t="36691" x="4021138" y="2657475"/>
          <p14:tracePt t="36708" x="4037013" y="2657475"/>
          <p14:tracePt t="36725" x="4046538" y="2657475"/>
          <p14:tracePt t="36742" x="4064000" y="2657475"/>
          <p14:tracePt t="36759" x="4106863" y="2665413"/>
          <p14:tracePt t="36775" x="4165600" y="2674938"/>
          <p14:tracePt t="36792" x="4208463" y="2674938"/>
          <p14:tracePt t="36809" x="4286250" y="2682875"/>
          <p14:tracePt t="36826" x="4321175" y="2682875"/>
          <p14:tracePt t="36842" x="4354513" y="2682875"/>
          <p14:tracePt t="36859" x="4379913" y="2682875"/>
          <p14:tracePt t="36876" x="4406900" y="2682875"/>
          <p14:tracePt t="36893" x="4422775" y="2682875"/>
          <p14:tracePt t="36909" x="4457700" y="2682875"/>
          <p14:tracePt t="36926" x="4483100" y="2682875"/>
          <p14:tracePt t="36943" x="4525963" y="2682875"/>
          <p14:tracePt t="36960" x="4568825" y="2682875"/>
          <p14:tracePt t="36976" x="4621213" y="2682875"/>
          <p14:tracePt t="36993" x="4664075" y="2682875"/>
          <p14:tracePt t="37010" x="4706938" y="2682875"/>
          <p14:tracePt t="37027" x="4765675" y="2682875"/>
          <p14:tracePt t="37043" x="4826000" y="2682875"/>
          <p14:tracePt t="37060" x="4878388" y="2682875"/>
          <p14:tracePt t="37077" x="4911725" y="2682875"/>
          <p14:tracePt t="37093" x="4946650" y="2682875"/>
          <p14:tracePt t="37110" x="4954588" y="2682875"/>
          <p14:tracePt t="37127" x="4972050" y="2682875"/>
          <p14:tracePt t="37144" x="4989513" y="2682875"/>
          <p14:tracePt t="37160" x="5057775" y="2682875"/>
          <p14:tracePt t="37178" x="5108575" y="2682875"/>
          <p14:tracePt t="37194" x="5203825" y="2692400"/>
          <p14:tracePt t="37211" x="5272088" y="2700338"/>
          <p14:tracePt t="37227" x="5357813" y="2700338"/>
          <p14:tracePt t="37244" x="5400675" y="2700338"/>
          <p14:tracePt t="37261" x="5426075" y="2692400"/>
          <p14:tracePt t="37278" x="5443538" y="2682875"/>
          <p14:tracePt t="37295" x="5451475" y="2665413"/>
          <p14:tracePt t="37312" x="5451475" y="2657475"/>
          <p14:tracePt t="37328" x="5468938" y="2640013"/>
          <p14:tracePt t="37345" x="5468938" y="2632075"/>
          <p14:tracePt t="37362" x="5468938" y="2622550"/>
          <p14:tracePt t="37378" x="5478463" y="2606675"/>
          <p14:tracePt t="37395" x="5486400" y="2589213"/>
          <p14:tracePt t="37412" x="5494338" y="2563813"/>
          <p14:tracePt t="37429" x="5494338" y="2528888"/>
          <p14:tracePt t="37445" x="5494338" y="2503488"/>
          <p14:tracePt t="37462" x="5494338" y="2478088"/>
          <p14:tracePt t="37479" x="5486400" y="2460625"/>
          <p14:tracePt t="37496" x="5461000" y="2443163"/>
          <p14:tracePt t="37512" x="5418138" y="2408238"/>
          <p14:tracePt t="37529" x="5375275" y="2382838"/>
          <p14:tracePt t="37546" x="5340350" y="2357438"/>
          <p14:tracePt t="37563" x="5307013" y="2332038"/>
          <p14:tracePt t="37579" x="5272088" y="2314575"/>
          <p14:tracePt t="37596" x="5194300" y="2279650"/>
          <p14:tracePt t="37613" x="5118100" y="2254250"/>
          <p14:tracePt t="37630" x="5014913" y="2228850"/>
          <p14:tracePt t="37646" x="4886325" y="2211388"/>
          <p14:tracePt t="37663" x="4800600" y="2203450"/>
          <p14:tracePt t="37680" x="4664075" y="2203450"/>
          <p14:tracePt t="37697" x="4594225" y="2203450"/>
          <p14:tracePt t="37714" x="4551363" y="2203450"/>
          <p14:tracePt t="37730" x="4500563" y="2203450"/>
          <p14:tracePt t="37747" x="4440238" y="2203450"/>
          <p14:tracePt t="37764" x="4371975" y="2203450"/>
          <p14:tracePt t="37781" x="4278313" y="2220913"/>
          <p14:tracePt t="37797" x="4200525" y="2220913"/>
          <p14:tracePt t="37814" x="4149725" y="2220913"/>
          <p14:tracePt t="37831" x="4106863" y="2228850"/>
          <p14:tracePt t="37848" x="4089400" y="2236788"/>
          <p14:tracePt t="37864" x="4089400" y="2246313"/>
          <p14:tracePt t="37881" x="4079875" y="2254250"/>
          <p14:tracePt t="37898" x="4054475" y="2271713"/>
          <p14:tracePt t="37915" x="4021138" y="2306638"/>
          <p14:tracePt t="37931" x="3994150" y="2339975"/>
          <p14:tracePt t="37948" x="3968750" y="2392363"/>
          <p14:tracePt t="37965" x="3935413" y="2443163"/>
          <p14:tracePt t="37982" x="3925888" y="2468563"/>
          <p14:tracePt t="37998" x="3925888" y="2478088"/>
          <p14:tracePt t="38105" x="3925888" y="2486025"/>
          <p14:tracePt t="38113" x="3925888" y="2493963"/>
          <p14:tracePt t="38128" x="3925888" y="2503488"/>
          <p14:tracePt t="38133" x="3925888" y="2536825"/>
          <p14:tracePt t="38150" x="3925888" y="2563813"/>
          <p14:tracePt t="38166" x="3935413" y="2571750"/>
          <p14:tracePt t="38183" x="3935413" y="2589213"/>
          <p14:tracePt t="38200" x="3951288" y="2589213"/>
          <p14:tracePt t="38217" x="3960813" y="2597150"/>
          <p14:tracePt t="38233" x="3968750" y="2597150"/>
          <p14:tracePt t="38250" x="3986213" y="2606675"/>
          <p14:tracePt t="38267" x="3994150" y="2614613"/>
          <p14:tracePt t="38283" x="4021138" y="2614613"/>
          <p14:tracePt t="38300" x="4071938" y="2614613"/>
          <p14:tracePt t="38317" x="4122738" y="2622550"/>
          <p14:tracePt t="38334" x="4175125" y="2622550"/>
          <p14:tracePt t="38350" x="4225925" y="2632075"/>
          <p14:tracePt t="38368" x="4278313" y="2632075"/>
          <p14:tracePt t="38384" x="4364038" y="2640013"/>
          <p14:tracePt t="38401" x="4422775" y="2640013"/>
          <p14:tracePt t="38418" x="4500563" y="2640013"/>
          <p14:tracePt t="38434" x="4568825" y="2640013"/>
          <p14:tracePt t="38451" x="4664075" y="2640013"/>
          <p14:tracePt t="38468" x="4740275" y="2640013"/>
          <p14:tracePt t="38485" x="4808538" y="2640013"/>
          <p14:tracePt t="38501" x="4878388" y="2640013"/>
          <p14:tracePt t="38519" x="4979988" y="2640013"/>
          <p14:tracePt t="38535" x="5049838" y="2640013"/>
          <p14:tracePt t="38552" x="5143500" y="2640013"/>
          <p14:tracePt t="38568" x="5246688" y="2640013"/>
          <p14:tracePt t="38585" x="5332413" y="2640013"/>
          <p14:tracePt t="38602" x="5392738" y="2640013"/>
          <p14:tracePt t="38619" x="5461000" y="2640013"/>
          <p14:tracePt t="38635" x="5521325" y="2632075"/>
          <p14:tracePt t="38652" x="5564188" y="2622550"/>
          <p14:tracePt t="38669" x="5607050" y="2622550"/>
          <p14:tracePt t="38686" x="5640388" y="2622550"/>
          <p14:tracePt t="38702" x="5692775" y="2622550"/>
          <p14:tracePt t="38719" x="5786438" y="2640013"/>
          <p14:tracePt t="38736" x="5897563" y="2674938"/>
          <p14:tracePt t="38753" x="6008688" y="2692400"/>
          <p14:tracePt t="38770" x="6051550" y="2692400"/>
          <p14:tracePt t="38786" x="6069013" y="2692400"/>
          <p14:tracePt t="39025" x="6069013" y="2700338"/>
          <p14:tracePt t="39026" x="6061075" y="2700338"/>
          <p14:tracePt t="39038" x="6018213" y="2708275"/>
          <p14:tracePt t="39054" x="5965825" y="2725738"/>
          <p14:tracePt t="39071" x="5854700" y="2743200"/>
          <p14:tracePt t="39088" x="5743575" y="2768600"/>
          <p14:tracePt t="39104" x="5564188" y="2786063"/>
          <p14:tracePt t="39122" x="5478463" y="2803525"/>
          <p14:tracePt t="39138" x="5349875" y="2811463"/>
          <p14:tracePt t="39155" x="5211763" y="2820988"/>
          <p14:tracePt t="39172" x="5032375" y="2820988"/>
          <p14:tracePt t="39189" x="4868863" y="2820988"/>
          <p14:tracePt t="39205" x="4679950" y="2820988"/>
          <p14:tracePt t="39222" x="4525963" y="2820988"/>
          <p14:tracePt t="39238" x="4397375" y="2820988"/>
          <p14:tracePt t="39256" x="4268788" y="2820988"/>
          <p14:tracePt t="39272" x="4132263" y="2820988"/>
          <p14:tracePt t="39289" x="4064000" y="2811463"/>
          <p14:tracePt t="39306" x="3994150" y="2803525"/>
          <p14:tracePt t="39322" x="3943350" y="2786063"/>
          <p14:tracePt t="39339" x="3900488" y="2786063"/>
          <p14:tracePt t="39356" x="3883025" y="2778125"/>
          <p14:tracePt t="39373" x="3865563" y="2768600"/>
          <p14:tracePt t="39408" x="3857625" y="2768600"/>
          <p14:tracePt t="39423" x="3857625" y="2760663"/>
          <p14:tracePt t="39423" x="3840163" y="2760663"/>
          <p14:tracePt t="39440" x="3771900" y="2751138"/>
          <p14:tracePt t="39456" x="3625850" y="2743200"/>
          <p14:tracePt t="39473" x="3540125" y="2725738"/>
          <p14:tracePt t="39490" x="3506788" y="2708275"/>
          <p14:tracePt t="39507" x="3497263" y="2700338"/>
          <p14:tracePt t="39523" x="3497263" y="2692400"/>
          <p14:tracePt t="39540" x="3506788" y="2682875"/>
          <p14:tracePt t="39557" x="3514725" y="2665413"/>
          <p14:tracePt t="39574" x="3514725" y="2657475"/>
          <p14:tracePt t="39590" x="3522663" y="2640013"/>
          <p14:tracePt t="39721" x="3532188" y="2640013"/>
          <p14:tracePt t="39723" x="3540125" y="2632075"/>
          <p14:tracePt t="39741" x="3549650" y="2622550"/>
          <p14:tracePt t="39758" x="3557588" y="2622550"/>
          <p14:tracePt t="39775" x="3557588" y="2614613"/>
          <p14:tracePt t="39873" x="3565525" y="2614613"/>
          <p14:tracePt t="39892" x="3582988" y="2614613"/>
          <p14:tracePt t="39894" x="3600450" y="2606675"/>
          <p14:tracePt t="39909" x="3635375" y="2597150"/>
          <p14:tracePt t="39926" x="3668713" y="2589213"/>
          <p14:tracePt t="39943" x="3711575" y="2579688"/>
          <p14:tracePt t="39960" x="3746500" y="2579688"/>
          <p14:tracePt t="39976" x="3814763" y="2579688"/>
          <p14:tracePt t="39993" x="3865563" y="2579688"/>
          <p14:tracePt t="40009" x="3935413" y="2579688"/>
          <p14:tracePt t="40026" x="4046538" y="2589213"/>
          <p14:tracePt t="40043" x="4149725" y="2589213"/>
          <p14:tracePt t="40060" x="4268788" y="2597150"/>
          <p14:tracePt t="40076" x="4364038" y="2597150"/>
          <p14:tracePt t="40093" x="4432300" y="2597150"/>
          <p14:tracePt t="40110" x="4475163" y="2597150"/>
          <p14:tracePt t="40126" x="4525963" y="2597150"/>
          <p14:tracePt t="40143" x="4611688" y="2597150"/>
          <p14:tracePt t="40160" x="4800600" y="2597150"/>
          <p14:tracePt t="40177" x="4964113" y="2597150"/>
          <p14:tracePt t="40194" x="5100638" y="2597150"/>
          <p14:tracePt t="40211" x="5211763" y="2597150"/>
          <p14:tracePt t="40227" x="5272088" y="2597150"/>
          <p14:tracePt t="40244" x="5314950" y="2597150"/>
          <p14:tracePt t="40261" x="5340350" y="2597150"/>
          <p14:tracePt t="40278" x="5365750" y="2597150"/>
          <p14:tracePt t="40294" x="5392738" y="2597150"/>
          <p14:tracePt t="40311" x="5426075" y="2614613"/>
          <p14:tracePt t="40328" x="5478463" y="2622550"/>
          <p14:tracePt t="40344" x="5597525" y="2649538"/>
          <p14:tracePt t="40362" x="5657850" y="2649538"/>
          <p14:tracePt t="40378" x="5700713" y="2649538"/>
          <p14:tracePt t="40396" x="5735638" y="2649538"/>
          <p14:tracePt t="40442" x="5735638" y="2657475"/>
          <p14:tracePt t="40465" x="5735638" y="2665413"/>
          <p14:tracePt t="40465" x="5726113" y="2665413"/>
          <p14:tracePt t="40481" x="5700713" y="2692400"/>
          <p14:tracePt t="40495" x="5683250" y="2708275"/>
          <p14:tracePt t="40512" x="5597525" y="2725738"/>
          <p14:tracePt t="40529" x="5511800" y="2735263"/>
          <p14:tracePt t="40545" x="5357813" y="2735263"/>
          <p14:tracePt t="40563" x="5135563" y="2717800"/>
          <p14:tracePt t="40580" x="4783138" y="2682875"/>
          <p14:tracePt t="40597" x="4346575" y="2674938"/>
          <p14:tracePt t="40613" x="3865563" y="2674938"/>
          <p14:tracePt t="40630" x="3582988" y="2674938"/>
          <p14:tracePt t="40647" x="3429000" y="2674938"/>
          <p14:tracePt t="40664" x="3403600" y="2674938"/>
          <p14:tracePt t="42082" x="3411538" y="2674938"/>
          <p14:tracePt t="42106" x="3421063" y="2674938"/>
          <p14:tracePt t="42113" x="3429000" y="2674938"/>
          <p14:tracePt t="42146" x="3436938" y="2674938"/>
          <p14:tracePt t="42177" x="3446463" y="2674938"/>
          <p14:tracePt t="42201" x="3454400" y="2674938"/>
          <p14:tracePt t="42210" x="3463925" y="2674938"/>
          <p14:tracePt t="42212" x="3471863" y="2674938"/>
          <p14:tracePt t="42222" x="3489325" y="2674938"/>
          <p14:tracePt t="42239" x="3514725" y="2674938"/>
          <p14:tracePt t="42256" x="3549650" y="2674938"/>
          <p14:tracePt t="42272" x="3600450" y="2674938"/>
          <p14:tracePt t="42290" x="3651250" y="2674938"/>
          <p14:tracePt t="42306" x="3721100" y="2674938"/>
          <p14:tracePt t="42323" x="3797300" y="2674938"/>
          <p14:tracePt t="42340" x="3865563" y="2674938"/>
          <p14:tracePt t="42356" x="3925888" y="2674938"/>
          <p14:tracePt t="42373" x="3960813" y="2674938"/>
          <p14:tracePt t="42390" x="3994150" y="2674938"/>
          <p14:tracePt t="42407" x="4029075" y="2674938"/>
          <p14:tracePt t="42424" x="4106863" y="2692400"/>
          <p14:tracePt t="42440" x="4183063" y="2700338"/>
          <p14:tracePt t="42457" x="4251325" y="2708275"/>
          <p14:tracePt t="42474" x="4294188" y="2717800"/>
          <p14:tracePt t="42490" x="4321175" y="2725738"/>
          <p14:tracePt t="42507" x="4354513" y="2725738"/>
          <p14:tracePt t="42524" x="4379913" y="2735263"/>
          <p14:tracePt t="42541" x="4432300" y="2743200"/>
          <p14:tracePt t="42557" x="4475163" y="2760663"/>
          <p14:tracePt t="42574" x="4508500" y="2760663"/>
          <p14:tracePt t="42591" x="4525963" y="2768600"/>
          <p14:tracePt t="42608" x="4551363" y="2768600"/>
          <p14:tracePt t="42624" x="4568825" y="2768600"/>
          <p14:tracePt t="42641" x="4586288" y="2768600"/>
          <p14:tracePt t="42658" x="4611688" y="2768600"/>
          <p14:tracePt t="42675" x="4629150" y="2768600"/>
          <p14:tracePt t="42692" x="4646613" y="2768600"/>
          <p14:tracePt t="42708" x="4654550" y="2768600"/>
          <p14:tracePt t="42725" x="4664075" y="2768600"/>
          <p14:tracePt t="42742" x="4672013" y="2778125"/>
          <p14:tracePt t="42759" x="4679950" y="2778125"/>
          <p14:tracePt t="42775" x="4697413" y="2778125"/>
          <p14:tracePt t="42792" x="4697413" y="2786063"/>
          <p14:tracePt t="42865" x="4706938" y="2786063"/>
          <p14:tracePt t="42921" x="4714875" y="2786063"/>
          <p14:tracePt t="42942" x="4722813" y="2786063"/>
          <p14:tracePt t="42962" x="4732338" y="2786063"/>
          <p14:tracePt t="42977" x="4740275" y="2786063"/>
          <p14:tracePt t="42994" x="4757738" y="2786063"/>
          <p14:tracePt t="42994" x="4775200" y="2778125"/>
          <p14:tracePt t="43010" x="4800600" y="2768600"/>
          <p14:tracePt t="43027" x="4843463" y="2751138"/>
          <p14:tracePt t="43044" x="4868863" y="2735263"/>
          <p14:tracePt t="43060" x="4894263" y="2717800"/>
          <p14:tracePt t="43077" x="4911725" y="2717800"/>
          <p14:tracePt t="43093" x="4921250" y="2717800"/>
          <p14:tracePt t="43218" x="4929188" y="2717800"/>
          <p14:tracePt t="43618" x="4937125" y="2717800"/>
          <p14:tracePt t="43985" x="4946650" y="2717800"/>
          <p14:tracePt t="44824" x="4954588" y="2717800"/>
          <p14:tracePt t="46160" x="4954588" y="2725738"/>
          <p14:tracePt t="46201" x="4964113" y="2725738"/>
          <p14:tracePt t="46216" x="4964113" y="2735263"/>
          <p14:tracePt t="48113" x="4964113" y="2743200"/>
          <p14:tracePt t="48121" x="4954588" y="2743200"/>
          <p14:tracePt t="48122" x="4937125" y="2751138"/>
          <p14:tracePt t="48137" x="4921250" y="2768600"/>
          <p14:tracePt t="48153" x="4894263" y="2778125"/>
          <p14:tracePt t="48170" x="4835525" y="2794000"/>
          <p14:tracePt t="48187" x="4783138" y="2803525"/>
          <p14:tracePt t="48204" x="4672013" y="2820988"/>
          <p14:tracePt t="48221" x="4586288" y="2828925"/>
          <p14:tracePt t="48237" x="4500563" y="2836863"/>
          <p14:tracePt t="48254" x="4406900" y="2854325"/>
          <p14:tracePt t="48271" x="4329113" y="2854325"/>
          <p14:tracePt t="48287" x="4235450" y="2854325"/>
          <p14:tracePt t="48305" x="4192588" y="2854325"/>
          <p14:tracePt t="48321" x="4140200" y="2846388"/>
          <p14:tracePt t="48338" x="4122738" y="2836863"/>
          <p14:tracePt t="48354" x="4106863" y="2836863"/>
          <p14:tracePt t="48440" x="4097338" y="2836863"/>
          <p14:tracePt t="48456" x="4089400" y="2828925"/>
          <p14:tracePt t="48472" x="4071938" y="2828925"/>
          <p14:tracePt t="48489" x="4064000" y="2820988"/>
          <p14:tracePt t="48864" x="4064000" y="2811463"/>
          <p14:tracePt t="48877" x="4064000" y="2803525"/>
          <p14:tracePt t="48891" x="4079875" y="2803525"/>
          <p14:tracePt t="48908" x="4097338" y="2794000"/>
          <p14:tracePt t="48924" x="4140200" y="2786063"/>
          <p14:tracePt t="48941" x="4200525" y="2786063"/>
          <p14:tracePt t="48958" x="4286250" y="2786063"/>
          <p14:tracePt t="48975" x="4379913" y="2778125"/>
          <p14:tracePt t="48991" x="4483100" y="2778125"/>
          <p14:tracePt t="48991" x="4518025" y="2778125"/>
          <p14:tracePt t="49008" x="4594225" y="2778125"/>
          <p14:tracePt t="49025" x="4706938" y="2768600"/>
          <p14:tracePt t="49042" x="4808538" y="2768600"/>
          <p14:tracePt t="49058" x="4972050" y="2760663"/>
          <p14:tracePt t="49075" x="5108575" y="2743200"/>
          <p14:tracePt t="49092" x="5264150" y="2717800"/>
          <p14:tracePt t="49109" x="5349875" y="2700338"/>
          <p14:tracePt t="49125" x="5408613" y="2692400"/>
          <p14:tracePt t="49142" x="5418138" y="2692400"/>
          <p14:tracePt t="49984" x="5408613" y="2692400"/>
          <p14:tracePt t="49997" x="5400675" y="2692400"/>
          <p14:tracePt t="49998" x="5383213" y="2692400"/>
          <p14:tracePt t="50013" x="5357813" y="2700338"/>
          <p14:tracePt t="50031" x="5307013" y="2708275"/>
          <p14:tracePt t="50047" x="5229225" y="2708275"/>
          <p14:tracePt t="50064" x="5075238" y="2708275"/>
          <p14:tracePt t="50081" x="4894263" y="2708275"/>
          <p14:tracePt t="50098" x="4757738" y="2700338"/>
          <p14:tracePt t="50114" x="4603750" y="2692400"/>
          <p14:tracePt t="50131" x="4518025" y="2692400"/>
          <p14:tracePt t="50147" x="4465638" y="2682875"/>
          <p14:tracePt t="50164" x="4457700" y="2682875"/>
          <p14:tracePt t="50280" x="4457700" y="2674938"/>
          <p14:tracePt t="50304" x="4457700" y="2665413"/>
          <p14:tracePt t="50328" x="4465638" y="2657475"/>
          <p14:tracePt t="50336" x="4492625" y="2649538"/>
          <p14:tracePt t="50349" x="4535488" y="2640013"/>
          <p14:tracePt t="50365" x="4578350" y="2640013"/>
          <p14:tracePt t="50383" x="4689475" y="2640013"/>
          <p14:tracePt t="50399" x="4851400" y="2640013"/>
          <p14:tracePt t="50399" x="4997450" y="2649538"/>
          <p14:tracePt t="50416" x="5221288" y="2674938"/>
          <p14:tracePt t="50433" x="5426075" y="2682875"/>
          <p14:tracePt t="50449" x="5580063" y="2692400"/>
          <p14:tracePt t="50466" x="5649913" y="2692400"/>
          <p14:tracePt t="50816" x="5640388" y="2692400"/>
          <p14:tracePt t="50841" x="5632450" y="2692400"/>
          <p14:tracePt t="50848" x="5597525" y="2708275"/>
          <p14:tracePt t="50868" x="5564188" y="2717800"/>
          <p14:tracePt t="50885" x="5521325" y="2725738"/>
          <p14:tracePt t="50902" x="5451475" y="2725738"/>
          <p14:tracePt t="50919" x="5383213" y="2735263"/>
          <p14:tracePt t="50935" x="5272088" y="2743200"/>
          <p14:tracePt t="50953" x="5203825" y="2743200"/>
          <p14:tracePt t="50969" x="5126038" y="2743200"/>
          <p14:tracePt t="50985" x="5040313" y="2743200"/>
          <p14:tracePt t="51002" x="4929188" y="2743200"/>
          <p14:tracePt t="51019" x="4835525" y="2743200"/>
          <p14:tracePt t="51036" x="4740275" y="2743200"/>
          <p14:tracePt t="51052" x="4679950" y="2743200"/>
          <p14:tracePt t="51069" x="4603750" y="2725738"/>
          <p14:tracePt t="51086" x="4551363" y="2717800"/>
          <p14:tracePt t="51102" x="4492625" y="2717800"/>
          <p14:tracePt t="51119" x="4422775" y="2708275"/>
          <p14:tracePt t="51136" x="4389438" y="2708275"/>
          <p14:tracePt t="51153" x="4371975" y="2700338"/>
          <p14:tracePt t="51169" x="4364038" y="2700338"/>
          <p14:tracePt t="51328" x="4364038" y="2692400"/>
          <p14:tracePt t="51360" x="4389438" y="2682875"/>
          <p14:tracePt t="51371" x="4432300" y="2682875"/>
          <p14:tracePt t="51372" x="4543425" y="2674938"/>
          <p14:tracePt t="51388" x="4732338" y="2657475"/>
          <p14:tracePt t="51405" x="4921250" y="2640013"/>
          <p14:tracePt t="51421" x="5126038" y="2597150"/>
          <p14:tracePt t="51438" x="5254625" y="2571750"/>
          <p14:tracePt t="51455" x="5365750" y="2554288"/>
          <p14:tracePt t="51472" x="5468938" y="2554288"/>
          <p14:tracePt t="51488" x="5486400" y="2554288"/>
          <p14:tracePt t="51505" x="5494338" y="2554288"/>
          <p14:tracePt t="52288" x="5494338" y="2563813"/>
          <p14:tracePt t="52290" x="5486400" y="2563813"/>
          <p14:tracePt t="52309" x="5461000" y="2579688"/>
          <p14:tracePt t="52326" x="5418138" y="2597150"/>
          <p14:tracePt t="52343" x="5340350" y="2622550"/>
          <p14:tracePt t="52343" x="5272088" y="2649538"/>
          <p14:tracePt t="52360" x="5160963" y="2674938"/>
          <p14:tracePt t="52376" x="5006975" y="2692400"/>
          <p14:tracePt t="52393" x="4800600" y="2700338"/>
          <p14:tracePt t="52409" x="4637088" y="2708275"/>
          <p14:tracePt t="52426" x="4457700" y="2708275"/>
          <p14:tracePt t="52443" x="4354513" y="2708275"/>
          <p14:tracePt t="52460" x="4303713" y="2708275"/>
          <p14:tracePt t="52476" x="4294188" y="2717800"/>
          <p14:tracePt t="52584" x="4294188" y="2708275"/>
          <p14:tracePt t="54176" x="4321175" y="2700338"/>
          <p14:tracePt t="54177" x="4346575" y="2700338"/>
          <p14:tracePt t="54186" x="4440238" y="2692400"/>
          <p14:tracePt t="54203" x="4629150" y="2682875"/>
          <p14:tracePt t="54220" x="4826000" y="2674938"/>
          <p14:tracePt t="54237" x="5040313" y="2674938"/>
          <p14:tracePt t="54253" x="5203825" y="2674938"/>
          <p14:tracePt t="54270" x="5297488" y="2674938"/>
          <p14:tracePt t="54286" x="5332413" y="2674938"/>
          <p14:tracePt t="54286" x="5340350" y="2674938"/>
          <p14:tracePt t="54304" x="5349875" y="2674938"/>
          <p14:tracePt t="54320" x="5365750" y="2674938"/>
          <p14:tracePt t="54337" x="5392738" y="2674938"/>
          <p14:tracePt t="54353" x="5426075" y="2682875"/>
          <p14:tracePt t="54370" x="5451475" y="2682875"/>
          <p14:tracePt t="54387" x="5451475" y="2692400"/>
          <p14:tracePt t="55736" x="5451475" y="2700338"/>
          <p14:tracePt t="55792" x="5435600" y="2700338"/>
          <p14:tracePt t="55798" x="5400675" y="2708275"/>
          <p14:tracePt t="55811" x="5349875" y="2708275"/>
          <p14:tracePt t="55828" x="5264150" y="2708275"/>
          <p14:tracePt t="55845" x="5143500" y="2708275"/>
          <p14:tracePt t="55862" x="5040313" y="2700338"/>
          <p14:tracePt t="55879" x="4921250" y="2700338"/>
          <p14:tracePt t="55895" x="4765675" y="2700338"/>
          <p14:tracePt t="55912" x="4611688" y="2717800"/>
          <p14:tracePt t="55929" x="4457700" y="2725738"/>
          <p14:tracePt t="55946" x="4268788" y="2725738"/>
          <p14:tracePt t="55963" x="4114800" y="2725738"/>
          <p14:tracePt t="55979" x="3951288" y="2725738"/>
          <p14:tracePt t="55996" x="3865563" y="2725738"/>
          <p14:tracePt t="56012" x="3849688" y="2725738"/>
          <p14:tracePt t="56072" x="3849688" y="2717800"/>
          <p14:tracePt t="56096" x="3849688" y="2708275"/>
          <p14:tracePt t="56097" x="3849688" y="2700338"/>
          <p14:tracePt t="56113" x="3849688" y="2692400"/>
          <p14:tracePt t="56896" x="3857625" y="2692400"/>
          <p14:tracePt t="56904" x="3865563" y="2692400"/>
          <p14:tracePt t="56917" x="3900488" y="2692400"/>
          <p14:tracePt t="56934" x="3951288" y="2692400"/>
          <p14:tracePt t="56951" x="4021138" y="2692400"/>
          <p14:tracePt t="56967" x="4175125" y="2692400"/>
          <p14:tracePt t="56985" x="4286250" y="2674938"/>
          <p14:tracePt t="57001" x="4432300" y="2649538"/>
          <p14:tracePt t="57018" x="4568825" y="2632075"/>
          <p14:tracePt t="57034" x="4740275" y="2622550"/>
          <p14:tracePt t="57051" x="4868863" y="2622550"/>
          <p14:tracePt t="57068" x="5022850" y="2640013"/>
          <p14:tracePt t="57085" x="5143500" y="2649538"/>
          <p14:tracePt t="57101" x="5264150" y="2657475"/>
          <p14:tracePt t="57118" x="5322888" y="2657475"/>
          <p14:tracePt t="57135" x="5383213" y="2657475"/>
          <p14:tracePt t="57152" x="5400675" y="2657475"/>
          <p14:tracePt t="57296" x="5392738" y="2657475"/>
          <p14:tracePt t="57312" x="5375275" y="2657475"/>
          <p14:tracePt t="57317" x="5254625" y="2657475"/>
          <p14:tracePt t="57337" x="5083175" y="2657475"/>
          <p14:tracePt t="57353" x="4911725" y="2657475"/>
          <p14:tracePt t="57370" x="4706938" y="2657475"/>
          <p14:tracePt t="57386" x="4483100" y="2665413"/>
          <p14:tracePt t="57404" x="4294188" y="2674938"/>
          <p14:tracePt t="57420" x="4114800" y="2674938"/>
          <p14:tracePt t="57437" x="3960813" y="2674938"/>
          <p14:tracePt t="57453" x="3797300" y="2674938"/>
          <p14:tracePt t="57471" x="3694113" y="2674938"/>
          <p14:tracePt t="57487" x="3643313" y="2665413"/>
          <p14:tracePt t="57504" x="3643313" y="2657475"/>
          <p14:tracePt t="57544" x="3660775" y="2649538"/>
          <p14:tracePt t="57554" x="3668713" y="2649538"/>
          <p14:tracePt t="57555" x="3686175" y="2632075"/>
          <p14:tracePt t="57571" x="3721100" y="2606675"/>
          <p14:tracePt t="57588" x="3754438" y="2597150"/>
          <p14:tracePt t="57604" x="3806825" y="2589213"/>
          <p14:tracePt t="57621" x="3900488" y="2589213"/>
          <p14:tracePt t="57639" x="4011613" y="2597150"/>
          <p14:tracePt t="57655" x="4235450" y="2614613"/>
          <p14:tracePt t="57671" x="4611688" y="2649538"/>
          <p14:tracePt t="57688" x="4964113" y="2649538"/>
          <p14:tracePt t="57705" x="5151438" y="2649538"/>
          <p14:tracePt t="57722" x="5280025" y="2649538"/>
          <p14:tracePt t="57738" x="5314950" y="2640013"/>
          <p14:tracePt t="57755" x="5322888" y="2640013"/>
          <p14:tracePt t="57832" x="5322888" y="2649538"/>
          <p14:tracePt t="58233" x="5322888" y="2657475"/>
          <p14:tracePt t="58273" x="5322888" y="2665413"/>
          <p14:tracePt t="60713" x="5314950" y="2665413"/>
          <p14:tracePt t="60745" x="5307013" y="2674938"/>
          <p14:tracePt t="60746" x="5289550" y="2682875"/>
          <p14:tracePt t="60756" x="5254625" y="2692400"/>
          <p14:tracePt t="60772" x="5194300" y="2708275"/>
          <p14:tracePt t="60789" x="5135563" y="2717800"/>
          <p14:tracePt t="60806" x="5049838" y="2735263"/>
          <p14:tracePt t="60823" x="4954588" y="2760663"/>
          <p14:tracePt t="60840" x="4818063" y="2794000"/>
          <p14:tracePt t="60856" x="4629150" y="2828925"/>
          <p14:tracePt t="60873" x="4500563" y="2836863"/>
          <p14:tracePt t="60890" x="4422775" y="2836863"/>
          <p14:tracePt t="60907" x="4379913" y="2836863"/>
          <p14:tracePt t="60923" x="4371975" y="2836863"/>
          <p14:tracePt t="61145" x="4379913" y="2836863"/>
          <p14:tracePt t="61152" x="4406900" y="2828925"/>
          <p14:tracePt t="61158" x="4457700" y="2811463"/>
          <p14:tracePt t="61175" x="4578350" y="2794000"/>
          <p14:tracePt t="61192" x="4740275" y="2778125"/>
          <p14:tracePt t="61208" x="5083175" y="2735263"/>
          <p14:tracePt t="61225" x="5340350" y="2717800"/>
          <p14:tracePt t="61242" x="5529263" y="2700338"/>
          <p14:tracePt t="61259" x="5665788" y="2700338"/>
          <p14:tracePt t="61275" x="5751513" y="2692400"/>
          <p14:tracePt t="61292" x="5761038" y="2692400"/>
          <p14:tracePt t="61553" x="5735638" y="2692400"/>
          <p14:tracePt t="61560" x="5622925" y="2692400"/>
          <p14:tracePt t="61578" x="5494338" y="2692400"/>
          <p14:tracePt t="61594" x="5307013" y="2692400"/>
          <p14:tracePt t="61611" x="5135563" y="2692400"/>
          <p14:tracePt t="61627" x="4937125" y="2682875"/>
          <p14:tracePt t="61644" x="4757738" y="2674938"/>
          <p14:tracePt t="61661" x="4518025" y="2657475"/>
          <p14:tracePt t="61678" x="4329113" y="2640013"/>
          <p14:tracePt t="61695" x="4157663" y="2640013"/>
          <p14:tracePt t="61711" x="4003675" y="2622550"/>
          <p14:tracePt t="61728" x="3917950" y="2622550"/>
          <p14:tracePt t="61728" x="3900488" y="2622550"/>
          <p14:tracePt t="61800" x="3900488" y="2614613"/>
          <p14:tracePt t="61808" x="3908425" y="2614613"/>
          <p14:tracePt t="61816" x="3917950" y="2597150"/>
          <p14:tracePt t="61828" x="3935413" y="2589213"/>
          <p14:tracePt t="61845" x="3951288" y="2579688"/>
          <p14:tracePt t="61862" x="3960813" y="2579688"/>
          <p14:tracePt t="62014" x="3968750" y="2579688"/>
          <p14:tracePt t="62027" x="3978275" y="2579688"/>
          <p14:tracePt t="62028" x="4021138" y="2579688"/>
          <p14:tracePt t="62044" x="4114800" y="2589213"/>
          <p14:tracePt t="62061" x="4260850" y="2614613"/>
          <p14:tracePt t="62077" x="4457700" y="2649538"/>
          <p14:tracePt t="62077" x="4629150" y="2682875"/>
          <p14:tracePt t="62094" x="4826000" y="2708275"/>
          <p14:tracePt t="62111" x="5040313" y="2708275"/>
          <p14:tracePt t="62128" x="5151438" y="2708275"/>
          <p14:tracePt t="62145" x="5194300" y="2700338"/>
          <p14:tracePt t="62161" x="5203825" y="2700338"/>
          <p14:tracePt t="63814" x="5203825" y="2708275"/>
          <p14:tracePt t="63822" x="5160963" y="2717800"/>
          <p14:tracePt t="63837" x="5118100" y="2735263"/>
          <p14:tracePt t="63854" x="5014913" y="2743200"/>
          <p14:tracePt t="63871" x="4921250" y="2751138"/>
          <p14:tracePt t="63887" x="4800600" y="2760663"/>
          <p14:tracePt t="63904" x="4714875" y="2768600"/>
          <p14:tracePt t="63921" x="4629150" y="2778125"/>
          <p14:tracePt t="63938" x="4578350" y="2778125"/>
          <p14:tracePt t="63954" x="4535488" y="2778125"/>
          <p14:tracePt t="63971" x="4483100" y="2778125"/>
          <p14:tracePt t="63988" x="4432300" y="2778125"/>
          <p14:tracePt t="64005" x="4379913" y="2778125"/>
          <p14:tracePt t="64021" x="4337050" y="2778125"/>
          <p14:tracePt t="64021" x="4321175" y="2778125"/>
          <p14:tracePt t="64038" x="4303713" y="2778125"/>
          <p14:tracePt t="64294" x="4311650" y="2778125"/>
          <p14:tracePt t="64302" x="4329113" y="2778125"/>
          <p14:tracePt t="64310" x="4389438" y="2778125"/>
          <p14:tracePt t="64323" x="4518025" y="2778125"/>
          <p14:tracePt t="64340" x="4672013" y="2778125"/>
          <p14:tracePt t="64357" x="4903788" y="2735263"/>
          <p14:tracePt t="64373" x="5057775" y="2682875"/>
          <p14:tracePt t="64373" x="5194300" y="2657475"/>
          <p14:tracePt t="64390" x="5357813" y="2614613"/>
          <p14:tracePt t="64407" x="5494338" y="2589213"/>
          <p14:tracePt t="64423" x="5546725" y="2589213"/>
          <p14:tracePt t="64440" x="5564188" y="2589213"/>
          <p14:tracePt t="64478" x="5572125" y="2589213"/>
          <p14:tracePt t="65687" x="5580063" y="2579688"/>
          <p14:tracePt t="65688" x="5589588" y="2571750"/>
          <p14:tracePt t="65697" x="5607050" y="2563813"/>
          <p14:tracePt t="65714" x="5640388" y="2546350"/>
          <p14:tracePt t="65731" x="5657850" y="2536825"/>
          <p14:tracePt t="65748" x="5683250" y="2528888"/>
          <p14:tracePt t="65764" x="5718175" y="2511425"/>
          <p14:tracePt t="65781" x="5786438" y="2493963"/>
          <p14:tracePt t="65798" x="5897563" y="2460625"/>
          <p14:tracePt t="65815" x="6008688" y="2443163"/>
          <p14:tracePt t="65831" x="6121400" y="2435225"/>
          <p14:tracePt t="65848" x="6292850" y="2417763"/>
          <p14:tracePt t="65864" x="6446838" y="2417763"/>
          <p14:tracePt t="65881" x="6678613" y="2400300"/>
          <p14:tracePt t="65898" x="6832600" y="2382838"/>
          <p14:tracePt t="65915" x="6951663" y="2365375"/>
          <p14:tracePt t="65932" x="7046913" y="2365375"/>
          <p14:tracePt t="65949" x="7200900" y="2365375"/>
          <p14:tracePt t="65965" x="7354888" y="2365375"/>
          <p14:tracePt t="65982" x="7526338" y="2392363"/>
          <p14:tracePt t="65998" x="7543800" y="2400300"/>
          <p14:tracePt t="66046" x="7526338" y="2400300"/>
          <p14:tracePt t="66054" x="7458075" y="2392363"/>
          <p14:tracePt t="66066" x="7354888" y="2322513"/>
          <p14:tracePt t="66082" x="7175500" y="2203450"/>
          <p14:tracePt t="66099" x="7064375" y="2117725"/>
          <p14:tracePt t="66116" x="6986588" y="2049463"/>
          <p14:tracePt t="66133" x="6969125" y="2014538"/>
          <p14:tracePt t="66149" x="6961188" y="1989138"/>
          <p14:tracePt t="66166" x="6961188" y="1979613"/>
          <p14:tracePt t="66183" x="6978650" y="1971675"/>
          <p14:tracePt t="66200" x="7046913" y="1946275"/>
          <p14:tracePt t="66216" x="7158038" y="1928813"/>
          <p14:tracePt t="66233" x="7346950" y="1911350"/>
          <p14:tracePt t="66250" x="7508875" y="1911350"/>
          <p14:tracePt t="66268" x="7637463" y="1911350"/>
          <p14:tracePt t="66283" x="7707313" y="1920875"/>
          <p14:tracePt t="66300" x="7715250" y="1928813"/>
          <p14:tracePt t="66317" x="7715250" y="1936750"/>
          <p14:tracePt t="66334" x="7715250" y="1971675"/>
          <p14:tracePt t="66350" x="7697788" y="1989138"/>
          <p14:tracePt t="66367" x="7672388" y="1997075"/>
          <p14:tracePt t="66384" x="7637463" y="1997075"/>
          <p14:tracePt t="66401" x="7578725" y="1997075"/>
          <p14:tracePt t="66417" x="7518400" y="1997075"/>
          <p14:tracePt t="66434" x="7466013" y="1989138"/>
          <p14:tracePt t="66502" x="7475538" y="1989138"/>
          <p14:tracePt t="66510" x="7551738" y="1997075"/>
          <p14:tracePt t="66518" x="7629525" y="2006600"/>
          <p14:tracePt t="66535" x="7740650" y="2039938"/>
          <p14:tracePt t="66552" x="7851775" y="2057400"/>
          <p14:tracePt t="66568" x="7947025" y="2082800"/>
          <p14:tracePt t="66585" x="8058150" y="2125663"/>
          <p14:tracePt t="66602" x="8178800" y="2160588"/>
          <p14:tracePt t="66619" x="8229600" y="2193925"/>
          <p14:tracePt t="66635" x="8247063" y="2193925"/>
          <p14:tracePt t="67150" x="8229600" y="2193925"/>
          <p14:tracePt t="67152" x="8093075" y="2211388"/>
          <p14:tracePt t="67172" x="7904163" y="2236788"/>
          <p14:tracePt t="67189" x="7569200" y="2289175"/>
          <p14:tracePt t="67205" x="6935788" y="2451100"/>
          <p14:tracePt t="67223" x="6411913" y="2597150"/>
          <p14:tracePt t="67239" x="6078538" y="2692400"/>
          <p14:tracePt t="67256" x="5726113" y="2778125"/>
          <p14:tracePt t="67273" x="5408613" y="2828925"/>
          <p14:tracePt t="67290" x="5040313" y="2836863"/>
          <p14:tracePt t="67306" x="4775200" y="2836863"/>
          <p14:tracePt t="67323" x="4500563" y="2836863"/>
          <p14:tracePt t="67339" x="4140200" y="2836863"/>
          <p14:tracePt t="67356" x="3925888" y="2836863"/>
          <p14:tracePt t="67373" x="3721100" y="2836863"/>
          <p14:tracePt t="67390" x="3625850" y="2836863"/>
          <p14:tracePt t="67446" x="3617913" y="2836863"/>
          <p14:tracePt t="67454" x="3549650" y="2836863"/>
          <p14:tracePt t="67474" x="3421063" y="2803525"/>
          <p14:tracePt t="67490" x="3282950" y="2751138"/>
          <p14:tracePt t="67507" x="3206750" y="2717800"/>
          <p14:tracePt t="67524" x="3154363" y="2692400"/>
          <p14:tracePt t="67541" x="3154363" y="2682875"/>
          <p14:tracePt t="67557" x="3154363" y="2674938"/>
          <p14:tracePt t="67622" x="3146425" y="2674938"/>
          <p14:tracePt t="67662" x="3146425" y="2665413"/>
          <p14:tracePt t="67742" x="3146425" y="2657475"/>
          <p14:tracePt t="67750" x="3154363" y="2657475"/>
          <p14:tracePt t="67758" x="3163888" y="2657475"/>
          <p14:tracePt t="67775" x="3171825" y="2657475"/>
          <p14:tracePt t="67792" x="3197225" y="2657475"/>
          <p14:tracePt t="67809" x="3222625" y="2657475"/>
          <p14:tracePt t="67826" x="3282950" y="2657475"/>
          <p14:tracePt t="67842" x="3360738" y="2657475"/>
          <p14:tracePt t="67859" x="3446463" y="2649538"/>
          <p14:tracePt t="67875" x="3557588" y="2640013"/>
          <p14:tracePt t="67893" x="3651250" y="2640013"/>
          <p14:tracePt t="67909" x="3736975" y="2632075"/>
          <p14:tracePt t="67909" x="3779838" y="2632075"/>
          <p14:tracePt t="67926" x="3840163" y="2632075"/>
          <p14:tracePt t="67943" x="3917950" y="2632075"/>
          <p14:tracePt t="67959" x="3994150" y="2632075"/>
          <p14:tracePt t="67976" x="4106863" y="2632075"/>
          <p14:tracePt t="67993" x="4208463" y="2632075"/>
          <p14:tracePt t="68010" x="4329113" y="2622550"/>
          <p14:tracePt t="68026" x="4449763" y="2614613"/>
          <p14:tracePt t="68043" x="4551363" y="2597150"/>
          <p14:tracePt t="68060" x="4672013" y="2589213"/>
          <p14:tracePt t="68077" x="4749800" y="2589213"/>
          <p14:tracePt t="68093" x="4937125" y="2589213"/>
          <p14:tracePt t="68111" x="5057775" y="2579688"/>
          <p14:tracePt t="68127" x="5203825" y="2563813"/>
          <p14:tracePt t="68145" x="5314950" y="2546350"/>
          <p14:tracePt t="68160" x="5400675" y="2520950"/>
          <p14:tracePt t="68177" x="5451475" y="2511425"/>
          <p14:tracePt t="68194" x="5511800" y="2511425"/>
          <p14:tracePt t="68211" x="5554663" y="2511425"/>
          <p14:tracePt t="68227" x="5607050" y="2511425"/>
          <p14:tracePt t="68244" x="5665788" y="2511425"/>
          <p14:tracePt t="68261" x="5735638" y="2511425"/>
          <p14:tracePt t="68278" x="5837238" y="2511425"/>
          <p14:tracePt t="68295" x="5864225" y="2511425"/>
          <p14:tracePt t="68311" x="5880100" y="2511425"/>
          <p14:tracePt t="68328" x="5889625" y="2511425"/>
          <p14:tracePt t="68344" x="5897563" y="2511425"/>
          <p14:tracePt t="68518" x="5880100" y="2511425"/>
          <p14:tracePt t="68529" x="5846763" y="2520950"/>
          <p14:tracePt t="68530" x="5786438" y="2528888"/>
          <p14:tracePt t="68546" x="5657850" y="2546350"/>
          <p14:tracePt t="68563" x="5521325" y="2546350"/>
          <p14:tracePt t="68579" x="5340350" y="2554288"/>
          <p14:tracePt t="68596" x="5151438" y="2554288"/>
          <p14:tracePt t="68613" x="4954588" y="2554288"/>
          <p14:tracePt t="68613" x="4808538" y="2554288"/>
          <p14:tracePt t="68630" x="4603750" y="2554288"/>
          <p14:tracePt t="68646" x="4346575" y="2554288"/>
          <p14:tracePt t="68663" x="4149725" y="2554288"/>
          <p14:tracePt t="68680" x="3994150" y="2554288"/>
          <p14:tracePt t="68697" x="3908425" y="2554288"/>
          <p14:tracePt t="68713" x="3883025" y="2554288"/>
          <p14:tracePt t="68879" x="3892550" y="2554288"/>
          <p14:tracePt t="68880" x="3900488" y="2554288"/>
          <p14:tracePt t="68898" x="3925888" y="2554288"/>
          <p14:tracePt t="68915" x="3943350" y="2554288"/>
          <p14:tracePt t="68931" x="3986213" y="2554288"/>
          <p14:tracePt t="68948" x="4054475" y="2554288"/>
          <p14:tracePt t="68965" x="4149725" y="2554288"/>
          <p14:tracePt t="68965" x="4217988" y="2554288"/>
          <p14:tracePt t="68982" x="4449763" y="2589213"/>
          <p14:tracePt t="68998" x="4722813" y="2606675"/>
          <p14:tracePt t="69015" x="5126038" y="2640013"/>
          <p14:tracePt t="69032" x="5408613" y="2657475"/>
          <p14:tracePt t="69049" x="5614988" y="2657475"/>
          <p14:tracePt t="69065" x="5768975" y="2657475"/>
          <p14:tracePt t="69082" x="5837238" y="2657475"/>
          <p14:tracePt t="69099" x="5864225" y="2657475"/>
          <p14:tracePt t="69115" x="5872163" y="2657475"/>
          <p14:tracePt t="69133" x="5889625" y="2657475"/>
          <p14:tracePt t="69149" x="5897563" y="2657475"/>
          <p14:tracePt t="69166" x="5949950" y="2665413"/>
          <p14:tracePt t="69182" x="5983288" y="2665413"/>
          <p14:tracePt t="69199" x="5992813" y="2665413"/>
          <p14:tracePt t="69294" x="5992813" y="2674938"/>
          <p14:tracePt t="69298" x="5975350" y="2682875"/>
          <p14:tracePt t="69316" x="5915025" y="2700338"/>
          <p14:tracePt t="69334" x="5821363" y="2708275"/>
          <p14:tracePt t="69350" x="5683250" y="2708275"/>
          <p14:tracePt t="69367" x="5451475" y="2708275"/>
          <p14:tracePt t="69383" x="5178425" y="2708275"/>
          <p14:tracePt t="69400" x="4740275" y="2682875"/>
          <p14:tracePt t="69417" x="4432300" y="2649538"/>
          <p14:tracePt t="69434" x="4157663" y="2632075"/>
          <p14:tracePt t="69451" x="4003675" y="2622550"/>
          <p14:tracePt t="69467" x="3892550" y="2614613"/>
          <p14:tracePt t="69484" x="3840163" y="2606675"/>
          <p14:tracePt t="69501" x="3822700" y="2606675"/>
          <p14:tracePt t="69518" x="3779838" y="2606675"/>
          <p14:tracePt t="69534" x="3736975" y="2597150"/>
          <p14:tracePt t="69551" x="3660775" y="2589213"/>
          <p14:tracePt t="69568" x="3575050" y="2589213"/>
          <p14:tracePt t="69585" x="3514725" y="2589213"/>
          <p14:tracePt t="69601" x="3489325" y="2589213"/>
          <p14:tracePt t="69670" x="3489325" y="2579688"/>
          <p14:tracePt t="69702" x="3497263" y="2579688"/>
          <p14:tracePt t="69814" x="3506788" y="2579688"/>
          <p14:tracePt t="69830" x="3514725" y="2579688"/>
          <p14:tracePt t="69836" x="3522663" y="2571750"/>
          <p14:tracePt t="69853" x="3540125" y="2571750"/>
          <p14:tracePt t="69870" x="3549650" y="2571750"/>
          <p14:tracePt t="69886" x="3565525" y="2571750"/>
          <p14:tracePt t="69903" x="3575050" y="2571750"/>
          <p14:tracePt t="69920" x="3617913" y="2571750"/>
          <p14:tracePt t="69953" x="3660775" y="2563813"/>
          <p14:tracePt t="69954" x="3771900" y="2563813"/>
          <p14:tracePt t="69970" x="3900488" y="2563813"/>
          <p14:tracePt t="69987" x="4079875" y="2563813"/>
          <p14:tracePt t="70004" x="4260850" y="2563813"/>
          <p14:tracePt t="70020" x="4449763" y="2563813"/>
          <p14:tracePt t="70037" x="4586288" y="2563813"/>
          <p14:tracePt t="70054" x="4835525" y="2571750"/>
          <p14:tracePt t="70071" x="4997450" y="2579688"/>
          <p14:tracePt t="70088" x="5221288" y="2579688"/>
          <p14:tracePt t="70104" x="5408613" y="2579688"/>
          <p14:tracePt t="70121" x="5597525" y="2579688"/>
          <p14:tracePt t="70138" x="5708650" y="2579688"/>
          <p14:tracePt t="70155" x="5778500" y="2579688"/>
          <p14:tracePt t="70171" x="5803900" y="2579688"/>
          <p14:tracePt t="70188" x="5811838" y="2579688"/>
          <p14:tracePt t="70278" x="5821363" y="2579688"/>
          <p14:tracePt t="70886" x="5811838" y="2579688"/>
          <p14:tracePt t="70902" x="5803900" y="2579688"/>
          <p14:tracePt t="70910" x="5786438" y="2579688"/>
          <p14:tracePt t="70910" x="5778500" y="2589213"/>
          <p14:tracePt t="70926" x="5726113" y="2597150"/>
          <p14:tracePt t="70942" x="5632450" y="2606675"/>
          <p14:tracePt t="70959" x="5511800" y="2614613"/>
          <p14:tracePt t="70976" x="5322888" y="2632075"/>
          <p14:tracePt t="70992" x="5160963" y="2649538"/>
          <p14:tracePt t="70992" x="5075238" y="2657475"/>
          <p14:tracePt t="71026" x="4964113" y="2674938"/>
          <p14:tracePt t="71027" x="4775200" y="2692400"/>
          <p14:tracePt t="71042" x="4492625" y="2725738"/>
          <p14:tracePt t="71059" x="4268788" y="2735263"/>
          <p14:tracePt t="71076" x="4046538" y="2735263"/>
          <p14:tracePt t="71093" x="3849688" y="2735263"/>
          <p14:tracePt t="71093" x="3789363" y="2735263"/>
          <p14:tracePt t="71110" x="3703638" y="2735263"/>
          <p14:tracePt t="71126" x="3668713" y="2725738"/>
          <p14:tracePt t="71278" x="3668713" y="2717800"/>
          <p14:tracePt t="71294" x="3678238" y="2717800"/>
          <p14:tracePt t="71311" x="3721100" y="2700338"/>
          <p14:tracePt t="71312" x="3771900" y="2692400"/>
          <p14:tracePt t="71327" x="3892550" y="2674938"/>
          <p14:tracePt t="71345" x="4021138" y="2657475"/>
          <p14:tracePt t="71361" x="4183063" y="2657475"/>
          <p14:tracePt t="71378" x="4364038" y="2657475"/>
          <p14:tracePt t="71395" x="4594225" y="2665413"/>
          <p14:tracePt t="71411" x="4808538" y="2682875"/>
          <p14:tracePt t="71428" x="5049838" y="2708275"/>
          <p14:tracePt t="71444" x="5168900" y="2708275"/>
          <p14:tracePt t="71461" x="5237163" y="2708275"/>
          <p14:tracePt t="72182" x="5237163" y="2717800"/>
          <p14:tracePt t="72184" x="5229225" y="2725738"/>
          <p14:tracePt t="72199" x="5211763" y="2735263"/>
          <p14:tracePt t="72216" x="5151438" y="2760663"/>
          <p14:tracePt t="72233" x="5065713" y="2803525"/>
          <p14:tracePt t="72249" x="4954588" y="2854325"/>
          <p14:tracePt t="72266" x="4818063" y="2940050"/>
          <p14:tracePt t="72283" x="4629150" y="3043238"/>
          <p14:tracePt t="72300" x="4449763" y="3146425"/>
          <p14:tracePt t="72316" x="4243388" y="3240088"/>
          <p14:tracePt t="72333" x="4089400" y="3325813"/>
          <p14:tracePt t="72352" x="4021138" y="3351213"/>
          <p14:tracePt t="72366" x="3994150" y="3368675"/>
          <p14:tracePt t="72383" x="3978275" y="3378200"/>
          <p14:tracePt t="72462" x="3978275" y="3368675"/>
          <p14:tracePt t="72465" x="3978275" y="3360738"/>
          <p14:tracePt t="72484" x="3978275" y="3351213"/>
          <p14:tracePt t="72500" x="3978275" y="3335338"/>
          <p14:tracePt t="72517" x="3951288" y="3265488"/>
          <p14:tracePt t="72534" x="3900488" y="3189288"/>
          <p14:tracePt t="72551" x="3840163" y="3103563"/>
          <p14:tracePt t="72567" x="3763963" y="3000375"/>
          <p14:tracePt t="72584" x="3721100" y="2922588"/>
          <p14:tracePt t="72601" x="3694113" y="2879725"/>
          <p14:tracePt t="72618" x="3678238" y="2863850"/>
          <p14:tracePt t="72634" x="3668713" y="2854325"/>
          <p14:tracePt t="72651" x="3660775" y="2846388"/>
          <p14:tracePt t="72718" x="3660775" y="2836863"/>
          <p14:tracePt t="72734" x="3686175" y="2820988"/>
          <p14:tracePt t="72751" x="3721100" y="2794000"/>
          <p14:tracePt t="72769" x="3763963" y="2760663"/>
          <p14:tracePt t="72785" x="3849688" y="2735263"/>
          <p14:tracePt t="72802" x="4011613" y="2717800"/>
          <p14:tracePt t="72819" x="4243388" y="2717800"/>
          <p14:tracePt t="72836" x="4568825" y="2743200"/>
          <p14:tracePt t="72852" x="4843463" y="2743200"/>
          <p14:tracePt t="72869" x="5057775" y="2743200"/>
          <p14:tracePt t="72886" x="5297488" y="2743200"/>
          <p14:tracePt t="72903" x="5365750" y="2743200"/>
          <p14:tracePt t="72919" x="5400675" y="2743200"/>
          <p14:tracePt t="72958" x="5408613" y="2743200"/>
          <p14:tracePt t="73023" x="5418138" y="2743200"/>
          <p14:tracePt t="73430" x="5418138" y="2751138"/>
          <p14:tracePt t="73439" x="5426075" y="2768600"/>
          <p14:tracePt t="73440" x="5443538" y="2811463"/>
          <p14:tracePt t="73456" x="5468938" y="2863850"/>
          <p14:tracePt t="73473" x="5503863" y="2932113"/>
          <p14:tracePt t="73489" x="5529263" y="3008313"/>
          <p14:tracePt t="73506" x="5580063" y="3086100"/>
          <p14:tracePt t="73523" x="5597525" y="3189288"/>
          <p14:tracePt t="73540" x="5632450" y="3275013"/>
          <p14:tracePt t="73556" x="5665788" y="3378200"/>
          <p14:tracePt t="73556" x="5675313" y="3421063"/>
          <p14:tracePt t="73574" x="5692775" y="3454400"/>
          <p14:tracePt t="73590" x="5708650" y="3532188"/>
          <p14:tracePt t="73607" x="5708650" y="3557588"/>
          <p14:tracePt t="73623" x="5708650" y="3565525"/>
          <p14:tracePt t="73640" x="5708650" y="3575050"/>
          <p14:tracePt t="73657" x="5700713" y="3582988"/>
          <p14:tracePt t="73674" x="5665788" y="3582988"/>
          <p14:tracePt t="73691" x="5640388" y="3582988"/>
          <p14:tracePt t="73707" x="5589588" y="3575050"/>
          <p14:tracePt t="73724" x="5537200" y="3565525"/>
          <p14:tracePt t="73741" x="5494338" y="3565525"/>
          <p14:tracePt t="73757" x="5435600" y="3565525"/>
          <p14:tracePt t="73774" x="5426075" y="3565525"/>
          <p14:tracePt t="73791" x="5418138" y="3565525"/>
          <p14:tracePt t="73958" x="5418138" y="3557588"/>
          <p14:tracePt t="74094" x="5418138" y="3549650"/>
          <p14:tracePt t="74102" x="5426075" y="3549650"/>
          <p14:tracePt t="74109" x="5468938" y="3532188"/>
          <p14:tracePt t="74126" x="5511800" y="3532188"/>
          <p14:tracePt t="74143" x="5572125" y="3532188"/>
          <p14:tracePt t="74159" x="5657850" y="3532188"/>
          <p14:tracePt t="74177" x="5751513" y="3532188"/>
          <p14:tracePt t="74193" x="5854700" y="3549650"/>
          <p14:tracePt t="74210" x="5992813" y="3557588"/>
          <p14:tracePt t="74226" x="6061075" y="3557588"/>
          <p14:tracePt t="74244" x="6137275" y="3514725"/>
          <p14:tracePt t="74260" x="6172200" y="3471863"/>
          <p14:tracePt t="74277" x="6207125" y="3436938"/>
          <p14:tracePt t="74293" x="6240463" y="3394075"/>
          <p14:tracePt t="74311" x="6249988" y="3378200"/>
          <p14:tracePt t="74327" x="6275388" y="3351213"/>
          <p14:tracePt t="74344" x="6292850" y="3325813"/>
          <p14:tracePt t="74361" x="6308725" y="3308350"/>
          <p14:tracePt t="74377" x="6343650" y="3292475"/>
          <p14:tracePt t="74395" x="6378575" y="3257550"/>
          <p14:tracePt t="74411" x="6403975" y="3232150"/>
          <p14:tracePt t="74428" x="6429375" y="3197225"/>
          <p14:tracePt t="74444" x="6437313" y="3179763"/>
          <p14:tracePt t="74461" x="6446838" y="3171825"/>
          <p14:tracePt t="74478" x="6446838" y="3163888"/>
          <p14:tracePt t="74518" x="6437313" y="3154363"/>
          <p14:tracePt t="74519" x="6429375" y="3146425"/>
          <p14:tracePt t="74528" x="6403975" y="3111500"/>
          <p14:tracePt t="74545" x="6361113" y="3051175"/>
          <p14:tracePt t="74562" x="6308725" y="2982913"/>
          <p14:tracePt t="74578" x="6257925" y="2922588"/>
          <p14:tracePt t="74595" x="6223000" y="2879725"/>
          <p14:tracePt t="74612" x="6164263" y="2854325"/>
          <p14:tracePt t="74629" x="6111875" y="2828925"/>
          <p14:tracePt t="74645" x="6061075" y="2828925"/>
          <p14:tracePt t="74662" x="6026150" y="2836863"/>
          <p14:tracePt t="74679" x="5983288" y="2863850"/>
          <p14:tracePt t="74695" x="5940425" y="2897188"/>
          <p14:tracePt t="74712" x="5897563" y="2922588"/>
          <p14:tracePt t="74729" x="5864225" y="2949575"/>
          <p14:tracePt t="74746" x="5837238" y="2965450"/>
          <p14:tracePt t="74762" x="5829300" y="2982913"/>
          <p14:tracePt t="74779" x="5829300" y="2992438"/>
          <p14:tracePt t="74796" x="5821363" y="3000375"/>
          <p14:tracePt t="74886" x="5821363" y="3008313"/>
          <p14:tracePt t="74894" x="5811838" y="3017838"/>
          <p14:tracePt t="74913" x="5811838" y="3025775"/>
          <p14:tracePt t="74930" x="5811838" y="3035300"/>
          <p14:tracePt t="74982" x="5821363" y="3043238"/>
          <p14:tracePt t="74990" x="5846763" y="3051175"/>
          <p14:tracePt t="74998" x="5949950" y="3068638"/>
          <p14:tracePt t="75014" x="6035675" y="3078163"/>
          <p14:tracePt t="75031" x="6129338" y="3103563"/>
          <p14:tracePt t="75047" x="6215063" y="3136900"/>
          <p14:tracePt t="75064" x="6318250" y="3189288"/>
          <p14:tracePt t="75081" x="6394450" y="3222625"/>
          <p14:tracePt t="75098" x="6472238" y="3240088"/>
          <p14:tracePt t="75114" x="6540500" y="3265488"/>
          <p14:tracePt t="75131" x="6575425" y="3275013"/>
          <p14:tracePt t="75148" x="6592888" y="3282950"/>
          <p14:tracePt t="75165" x="6608763" y="3292475"/>
          <p14:tracePt t="75181" x="6635750" y="3292475"/>
          <p14:tracePt t="75286" x="6643688" y="3292475"/>
          <p14:tracePt t="75302" x="6651625" y="3292475"/>
          <p14:tracePt t="75318" x="6669088" y="3292475"/>
          <p14:tracePt t="75319" x="6694488" y="3292475"/>
          <p14:tracePt t="75332" x="6797675" y="3292475"/>
          <p14:tracePt t="75350" x="6900863" y="3292475"/>
          <p14:tracePt t="75366" x="7046913" y="3292475"/>
          <p14:tracePt t="75384" x="7140575" y="3292475"/>
          <p14:tracePt t="75399" x="7192963" y="3292475"/>
          <p14:tracePt t="75417" x="7200900" y="3292475"/>
          <p14:tracePt t="75502" x="7192963" y="3292475"/>
          <p14:tracePt t="75507" x="7183438" y="3292475"/>
          <p14:tracePt t="75518" x="7150100" y="3292475"/>
          <p14:tracePt t="75534" x="7097713" y="3300413"/>
          <p14:tracePt t="75552" x="7029450" y="3308350"/>
          <p14:tracePt t="75568" x="6892925" y="3317875"/>
          <p14:tracePt t="75585" x="6704013" y="3317875"/>
          <p14:tracePt t="75602" x="6369050" y="3317875"/>
          <p14:tracePt t="75618" x="6051550" y="3317875"/>
          <p14:tracePt t="75635" x="5821363" y="3317875"/>
          <p14:tracePt t="75652" x="5751513" y="3325813"/>
          <p14:tracePt t="75695" x="5768975" y="3325813"/>
          <p14:tracePt t="75700" x="5889625" y="3300413"/>
          <p14:tracePt t="75719" x="5975350" y="3282950"/>
          <p14:tracePt t="75736" x="6051550" y="3265488"/>
          <p14:tracePt t="75752" x="6069013" y="3257550"/>
          <p14:tracePt t="75769" x="6078538" y="3257550"/>
          <p14:tracePt t="75807" x="6069013" y="3257550"/>
          <p14:tracePt t="75819" x="6061075" y="3275013"/>
          <p14:tracePt t="75820" x="6008688" y="3308350"/>
          <p14:tracePt t="75836" x="5949950" y="3335338"/>
          <p14:tracePt t="75853" x="5897563" y="3343275"/>
          <p14:tracePt t="75870" x="5889625" y="3343275"/>
          <p14:tracePt t="75886" x="5897563" y="3343275"/>
          <p14:tracePt t="75903" x="5922963" y="3308350"/>
          <p14:tracePt t="75920" x="5957888" y="3282950"/>
          <p14:tracePt t="75937" x="5965825" y="3265488"/>
          <p14:tracePt t="75953" x="5975350" y="3265488"/>
          <p14:tracePt t="76031" x="5975350" y="3275013"/>
          <p14:tracePt t="76039" x="5975350" y="3292475"/>
          <p14:tracePt t="76167" x="5975350" y="3300413"/>
          <p14:tracePt t="76179" x="5975350" y="3317875"/>
          <p14:tracePt t="76188" x="5957888" y="3343275"/>
          <p14:tracePt t="76205" x="5915025" y="3394075"/>
          <p14:tracePt t="76222" x="5854700" y="3454400"/>
          <p14:tracePt t="76238" x="5811838" y="3514725"/>
          <p14:tracePt t="76256" x="5794375" y="3522663"/>
          <p14:tracePt t="76327" x="5794375" y="3532188"/>
          <p14:tracePt t="76335" x="5786438" y="3532188"/>
          <p14:tracePt t="76339" x="5768975" y="3549650"/>
          <p14:tracePt t="76355" x="5761038" y="3600450"/>
          <p14:tracePt t="76373" x="5743575" y="3651250"/>
          <p14:tracePt t="76389" x="5726113" y="3694113"/>
          <p14:tracePt t="76439" x="5735638" y="3694113"/>
          <p14:tracePt t="76440" x="5751513" y="3651250"/>
          <p14:tracePt t="76456" x="5786438" y="3592513"/>
          <p14:tracePt t="76473" x="5803900" y="3540125"/>
          <p14:tracePt t="76490" x="5811838" y="3514725"/>
          <p14:tracePt t="76507" x="5821363" y="3506788"/>
          <p14:tracePt t="76559" x="5829300" y="3506788"/>
          <p14:tracePt t="76561" x="5829300" y="3497263"/>
          <p14:tracePt t="76573" x="5837238" y="3479800"/>
          <p14:tracePt t="76590" x="5907088" y="3403600"/>
          <p14:tracePt t="76607" x="5949950" y="3351213"/>
          <p14:tracePt t="76624" x="5992813" y="3300413"/>
          <p14:tracePt t="76641" x="6026150" y="3265488"/>
          <p14:tracePt t="76658" x="6035675" y="3265488"/>
          <p14:tracePt t="76674" x="6035675" y="3257550"/>
          <p14:tracePt t="76718" x="6035675" y="3265488"/>
          <p14:tracePt t="76721" x="6035675" y="3335338"/>
          <p14:tracePt t="76741" x="6018213" y="3436938"/>
          <p14:tracePt t="76758" x="6008688" y="3540125"/>
          <p14:tracePt t="76758" x="6008688" y="3582988"/>
          <p14:tracePt t="76775" x="6008688" y="3608388"/>
          <p14:tracePt t="76791" x="6018213" y="3608388"/>
          <p14:tracePt t="76808" x="6069013" y="3592513"/>
          <p14:tracePt t="76825" x="6180138" y="3489325"/>
          <p14:tracePt t="76841" x="6386513" y="3343275"/>
          <p14:tracePt t="76858" x="6565900" y="3232150"/>
          <p14:tracePt t="76875" x="6746875" y="3136900"/>
          <p14:tracePt t="76892" x="6797675" y="3128963"/>
          <p14:tracePt t="76934" x="6789738" y="3171825"/>
          <p14:tracePt t="76942" x="6754813" y="3275013"/>
          <p14:tracePt t="76942" x="6737350" y="3335338"/>
          <p14:tracePt t="76959" x="6704013" y="3454400"/>
          <p14:tracePt t="76975" x="6704013" y="3506788"/>
          <p14:tracePt t="76992" x="6704013" y="3514725"/>
          <p14:tracePt t="77009" x="6737350" y="3514725"/>
          <p14:tracePt t="77026" x="6807200" y="3471863"/>
          <p14:tracePt t="77042" x="6900863" y="3403600"/>
          <p14:tracePt t="77059" x="6969125" y="3343275"/>
          <p14:tracePt t="77076" x="6994525" y="3308350"/>
          <p14:tracePt t="77118" x="7004050" y="3308350"/>
          <p14:tracePt t="77143" x="6994525" y="3317875"/>
          <p14:tracePt t="77143" x="6986588" y="3343275"/>
          <p14:tracePt t="77160" x="6986588" y="3360738"/>
          <p14:tracePt t="78654" x="6978650" y="3360738"/>
          <p14:tracePt t="78710" x="6969125" y="3360738"/>
          <p14:tracePt t="78719" x="6951663" y="3351213"/>
          <p14:tracePt t="78736" x="6935788" y="3335338"/>
          <p14:tracePt t="78752" x="6908800" y="3308350"/>
          <p14:tracePt t="78769" x="6883400" y="3282950"/>
          <p14:tracePt t="78785" x="6858000" y="3249613"/>
          <p14:tracePt t="78803" x="6823075" y="3206750"/>
          <p14:tracePt t="78819" x="6780213" y="3163888"/>
          <p14:tracePt t="78836" x="6729413" y="3121025"/>
          <p14:tracePt t="78852" x="6669088" y="3086100"/>
          <p14:tracePt t="78870" x="6626225" y="3060700"/>
          <p14:tracePt t="78886" x="6565900" y="3035300"/>
          <p14:tracePt t="78903" x="6532563" y="3008313"/>
          <p14:tracePt t="78919" x="6497638" y="2992438"/>
          <p14:tracePt t="78937" x="6464300" y="2965450"/>
          <p14:tracePt t="78953" x="6429375" y="2949575"/>
          <p14:tracePt t="78970" x="6429375" y="2932113"/>
          <p14:tracePt t="78987" x="6403975" y="2897188"/>
          <p14:tracePt t="79003" x="6343650" y="2836863"/>
          <p14:tracePt t="79020" x="6275388" y="2760663"/>
          <p14:tracePt t="79036" x="6164263" y="2657475"/>
          <p14:tracePt t="79053" x="6043613" y="2520950"/>
          <p14:tracePt t="79070" x="5786438" y="2220913"/>
          <p14:tracePt t="79087" x="5614988" y="2049463"/>
          <p14:tracePt t="79104" x="5461000" y="1885950"/>
          <p14:tracePt t="79121" x="5400675" y="1825625"/>
          <p14:tracePt t="79137" x="5332413" y="1774825"/>
          <p14:tracePt t="79154" x="5289550" y="1757363"/>
          <p14:tracePt t="79171" x="5246688" y="1749425"/>
          <p14:tracePt t="79188" x="5168900" y="1722438"/>
          <p14:tracePt t="79204" x="5057775" y="1689100"/>
          <p14:tracePt t="79221" x="4894263" y="1663700"/>
          <p14:tracePt t="79237" x="4611688" y="1646238"/>
          <p14:tracePt t="79255" x="4414838" y="1646238"/>
          <p14:tracePt t="79271" x="4217988" y="1679575"/>
          <p14:tracePt t="79288" x="4071938" y="1749425"/>
          <p14:tracePt t="79305" x="3917950" y="1860550"/>
          <p14:tracePt t="79321" x="3797300" y="1963738"/>
          <p14:tracePt t="79338" x="3678238" y="2082800"/>
          <p14:tracePt t="79355" x="3557588" y="2220913"/>
          <p14:tracePt t="79372" x="3471863" y="2322513"/>
          <p14:tracePt t="79388" x="3378200" y="2478088"/>
          <p14:tracePt t="79405" x="3292475" y="2622550"/>
          <p14:tracePt t="79422" x="3197225" y="2854325"/>
          <p14:tracePt t="79440" x="3171825" y="2957513"/>
          <p14:tracePt t="79455" x="3171825" y="3025775"/>
          <p14:tracePt t="79473" x="3179763" y="3060700"/>
          <p14:tracePt t="79489" x="3179763" y="3086100"/>
          <p14:tracePt t="79506" x="3189288" y="3094038"/>
          <p14:tracePt t="79522" x="3197225" y="3103563"/>
          <p14:tracePt t="79540" x="3206750" y="3128963"/>
          <p14:tracePt t="79556" x="3222625" y="3163888"/>
          <p14:tracePt t="79573" x="3249613" y="3222625"/>
          <p14:tracePt t="79589" x="3317875" y="3394075"/>
          <p14:tracePt t="79607" x="3378200" y="3489325"/>
          <p14:tracePt t="79623" x="3436938" y="3532188"/>
          <p14:tracePt t="79640" x="3489325" y="3549650"/>
          <p14:tracePt t="79657" x="3592513" y="3549650"/>
          <p14:tracePt t="79673" x="3703638" y="3532188"/>
          <p14:tracePt t="79690" x="3840163" y="3489325"/>
          <p14:tracePt t="79707" x="4021138" y="3446463"/>
          <p14:tracePt t="79724" x="4140200" y="3421063"/>
          <p14:tracePt t="79740" x="4251325" y="3403600"/>
          <p14:tracePt t="79757" x="4294188" y="3394075"/>
          <p14:tracePt t="79774" x="4321175" y="3394075"/>
          <p14:tracePt t="79791" x="4354513" y="3378200"/>
          <p14:tracePt t="79807" x="4414838" y="3351213"/>
          <p14:tracePt t="79824" x="4518025" y="3308350"/>
          <p14:tracePt t="79841" x="4621213" y="3257550"/>
          <p14:tracePt t="79858" x="4697413" y="3214688"/>
          <p14:tracePt t="79874" x="4749800" y="3171825"/>
          <p14:tracePt t="79891" x="4783138" y="3136900"/>
          <p14:tracePt t="79908" x="4792663" y="3121025"/>
          <p14:tracePt t="79925" x="4792663" y="3111500"/>
          <p14:tracePt t="79941" x="4800600" y="3103563"/>
          <p14:tracePt t="79958" x="4808538" y="3086100"/>
          <p14:tracePt t="79975" x="4818063" y="3086100"/>
          <p14:tracePt t="80424" x="4818063" y="3103563"/>
          <p14:tracePt t="80432" x="4808538" y="3121025"/>
          <p14:tracePt t="80433" x="4800600" y="3136900"/>
          <p14:tracePt t="80447" x="4775200" y="3179763"/>
          <p14:tracePt t="80447" x="4765675" y="3214688"/>
          <p14:tracePt t="80464" x="4740275" y="3249613"/>
          <p14:tracePt t="80479" x="4679950" y="3325813"/>
          <p14:tracePt t="80496" x="4629150" y="3403600"/>
          <p14:tracePt t="80512" x="4525963" y="3489325"/>
          <p14:tracePt t="80529" x="4440238" y="3565525"/>
          <p14:tracePt t="80546" x="4321175" y="3678238"/>
          <p14:tracePt t="80563" x="4208463" y="3763963"/>
          <p14:tracePt t="80579" x="4071938" y="3865563"/>
          <p14:tracePt t="80596" x="3925888" y="4003675"/>
          <p14:tracePt t="80613" x="3789363" y="4106863"/>
          <p14:tracePt t="80630" x="3643313" y="4217988"/>
          <p14:tracePt t="80647" x="3489325" y="4303713"/>
          <p14:tracePt t="80663" x="3136900" y="4483100"/>
          <p14:tracePt t="80680" x="2932113" y="4568825"/>
          <p14:tracePt t="80697" x="2692400" y="4679950"/>
          <p14:tracePt t="80714" x="2520950" y="4749800"/>
          <p14:tracePt t="80730" x="2382838" y="4800600"/>
          <p14:tracePt t="80747" x="2271713" y="4860925"/>
          <p14:tracePt t="80764" x="2220913" y="4894263"/>
          <p14:tracePt t="80781" x="2203450" y="4921250"/>
          <p14:tracePt t="80797" x="2185988" y="4937125"/>
          <p14:tracePt t="80814" x="2168525" y="4937125"/>
          <p14:tracePt t="80831" x="2160588" y="4946650"/>
          <p14:tracePt t="80848" x="2143125" y="4946650"/>
          <p14:tracePt t="80911" x="2135188" y="4946650"/>
          <p14:tracePt t="80943" x="2125663" y="4937125"/>
          <p14:tracePt t="80951" x="2117725" y="4911725"/>
          <p14:tracePt t="80965" x="2092325" y="4886325"/>
          <p14:tracePt t="80981" x="2039938" y="4835525"/>
          <p14:tracePt t="80998" x="1979613" y="4765675"/>
          <p14:tracePt t="81015" x="1928813" y="4689475"/>
          <p14:tracePt t="81032" x="1893888" y="4637088"/>
          <p14:tracePt t="81048" x="1878013" y="4603750"/>
          <p14:tracePt t="81065" x="1868488" y="4578350"/>
          <p14:tracePt t="81082" x="1868488" y="4568825"/>
          <p14:tracePt t="81127" x="1868488" y="4560888"/>
          <p14:tracePt t="81135" x="1878013" y="4560888"/>
          <p14:tracePt t="81155" x="1885950" y="4560888"/>
          <p14:tracePt t="81199" x="1885950" y="4551363"/>
          <p14:tracePt t="81623" x="1878013" y="4551363"/>
          <p14:tracePt t="81631" x="1868488" y="4560888"/>
          <p14:tracePt t="81652" x="1851025" y="4560888"/>
          <p14:tracePt t="81669" x="1843088" y="4568825"/>
          <p14:tracePt t="82071" x="1851025" y="4568825"/>
          <p14:tracePt t="82079" x="1860550" y="4568825"/>
          <p14:tracePt t="82088" x="1868488" y="4568825"/>
          <p14:tracePt t="82104" x="1893888" y="4578350"/>
          <p14:tracePt t="82121" x="1954213" y="4594225"/>
          <p14:tracePt t="82138" x="1989138" y="4603750"/>
          <p14:tracePt t="82155" x="2022475" y="4603750"/>
          <p14:tracePt t="82171" x="2039938" y="4603750"/>
          <p14:tracePt t="82188" x="2057400" y="4603750"/>
          <p14:tracePt t="82205" x="2082800" y="4603750"/>
          <p14:tracePt t="82222" x="2092325" y="4603750"/>
          <p14:tracePt t="82238" x="2108200" y="4603750"/>
          <p14:tracePt t="82255" x="2160588" y="4603750"/>
          <p14:tracePt t="82272" x="2211388" y="4603750"/>
          <p14:tracePt t="82289" x="2279650" y="4603750"/>
          <p14:tracePt t="82305" x="2357438" y="4603750"/>
          <p14:tracePt t="82322" x="2435225" y="4594225"/>
          <p14:tracePt t="82339" x="2511425" y="4578350"/>
          <p14:tracePt t="82355" x="2554288" y="4568825"/>
          <p14:tracePt t="82372" x="2597150" y="4568825"/>
          <p14:tracePt t="82389" x="2622550" y="4568825"/>
          <p14:tracePt t="82406" x="2657475" y="4568825"/>
          <p14:tracePt t="82422" x="2725738" y="4578350"/>
          <p14:tracePt t="82440" x="2811463" y="4586288"/>
          <p14:tracePt t="82456" x="2897188" y="4594225"/>
          <p14:tracePt t="82473" x="2982913" y="4594225"/>
          <p14:tracePt t="82490" x="3035300" y="4594225"/>
          <p14:tracePt t="82506" x="3078163" y="4594225"/>
          <p14:tracePt t="82523" x="3121025" y="4603750"/>
          <p14:tracePt t="82540" x="3197225" y="4621213"/>
          <p14:tracePt t="82556" x="3325813" y="4664075"/>
          <p14:tracePt t="82573" x="3454400" y="4689475"/>
          <p14:tracePt t="82590" x="3668713" y="4714875"/>
          <p14:tracePt t="82607" x="3789363" y="4714875"/>
          <p14:tracePt t="82624" x="3908425" y="4714875"/>
          <p14:tracePt t="82640" x="3960813" y="4706938"/>
          <p14:tracePt t="82657" x="4003675" y="4689475"/>
          <p14:tracePt t="82674" x="4029075" y="4689475"/>
          <p14:tracePt t="82691" x="4046538" y="4679950"/>
          <p14:tracePt t="82707" x="4064000" y="4672013"/>
          <p14:tracePt t="82724" x="4079875" y="4672013"/>
          <p14:tracePt t="82742" x="4114800" y="4672013"/>
          <p14:tracePt t="82758" x="4149725" y="4672013"/>
          <p14:tracePt t="82774" x="4200525" y="4664075"/>
          <p14:tracePt t="82774" x="4217988" y="4646613"/>
          <p14:tracePt t="82791" x="4243388" y="4629150"/>
          <p14:tracePt t="82808" x="4251325" y="4621213"/>
          <p14:tracePt t="82825" x="4251325" y="4611688"/>
          <p14:tracePt t="82841" x="4268788" y="4611688"/>
          <p14:tracePt t="82858" x="4278313" y="4611688"/>
          <p14:tracePt t="82875" x="4354513" y="4611688"/>
          <p14:tracePt t="82892" x="4492625" y="4611688"/>
          <p14:tracePt t="82908" x="4629150" y="4621213"/>
          <p14:tracePt t="82925" x="4732338" y="4637088"/>
          <p14:tracePt t="82942" x="4757738" y="4646613"/>
          <p14:tracePt t="82959" x="4757738" y="4664075"/>
          <p14:tracePt t="82976" x="4714875" y="4706938"/>
          <p14:tracePt t="82992" x="4637088" y="4792663"/>
          <p14:tracePt t="83009" x="4525963" y="4903788"/>
          <p14:tracePt t="83279" x="4578350" y="4860925"/>
          <p14:tracePt t="83287" x="4706938" y="4646613"/>
          <p14:tracePt t="83294" x="4783138" y="4457700"/>
          <p14:tracePt t="83311" x="4818063" y="4389438"/>
          <p14:tracePt t="83328" x="4818063" y="4371975"/>
          <p14:tracePt t="83344" x="4818063" y="4337050"/>
          <p14:tracePt t="83362" x="4818063" y="4311650"/>
          <p14:tracePt t="83378" x="4818063" y="4294188"/>
          <p14:tracePt t="83395" x="4826000" y="4286250"/>
          <p14:tracePt t="83411" x="4835525" y="4268788"/>
          <p14:tracePt t="83429" x="4851400" y="4268788"/>
          <p14:tracePt t="83445" x="4878388" y="4251325"/>
          <p14:tracePt t="83462" x="4921250" y="4251325"/>
          <p14:tracePt t="83478" x="4964113" y="4243388"/>
          <p14:tracePt t="83478" x="4997450" y="4243388"/>
          <p14:tracePt t="83497" x="5049838" y="4243388"/>
          <p14:tracePt t="83512" x="5092700" y="4243388"/>
          <p14:tracePt t="83529" x="5160963" y="4251325"/>
          <p14:tracePt t="83545" x="5322888" y="4321175"/>
          <p14:tracePt t="83562" x="5554663" y="4379913"/>
          <p14:tracePt t="83579" x="5743575" y="4414838"/>
          <p14:tracePt t="83596" x="5864225" y="4414838"/>
          <p14:tracePt t="83613" x="5957888" y="4371975"/>
          <p14:tracePt t="83629" x="5983288" y="4329113"/>
          <p14:tracePt t="83646" x="5983288" y="4286250"/>
          <p14:tracePt t="83663" x="5957888" y="4225925"/>
          <p14:tracePt t="83680" x="5922963" y="4200525"/>
          <p14:tracePt t="83696" x="5889625" y="4192588"/>
          <p14:tracePt t="83713" x="5880100" y="4192588"/>
          <p14:tracePt t="83759" x="5880100" y="4183063"/>
          <p14:tracePt t="83761" x="5889625" y="4175125"/>
          <p14:tracePt t="83780" x="5907088" y="4140200"/>
          <p14:tracePt t="83796" x="5922963" y="4114800"/>
          <p14:tracePt t="83814" x="5932488" y="4097338"/>
          <p14:tracePt t="83863" x="5922963" y="4097338"/>
          <p14:tracePt t="83866" x="5889625" y="4157663"/>
          <p14:tracePt t="83880" x="5837238" y="4278313"/>
          <p14:tracePt t="83897" x="5803900" y="4422775"/>
          <p14:tracePt t="83914" x="5803900" y="4525963"/>
          <p14:tracePt t="83931" x="5803900" y="4646613"/>
          <p14:tracePt t="83947" x="5803900" y="4689475"/>
          <p14:tracePt t="83964" x="5803900" y="4714875"/>
          <p14:tracePt t="84000" x="5811838" y="4714875"/>
          <p14:tracePt t="84000" x="5821363" y="4714875"/>
          <p14:tracePt t="84014" x="5829300" y="4714875"/>
          <p14:tracePt t="84031" x="5837238" y="4697413"/>
          <p14:tracePt t="84048" x="5854700" y="4664075"/>
          <p14:tracePt t="84065" x="5880100" y="4594225"/>
          <p14:tracePt t="84081" x="5897563" y="4500563"/>
          <p14:tracePt t="84098" x="5897563" y="4406900"/>
          <p14:tracePt t="84115" x="5897563" y="4278313"/>
          <p14:tracePt t="84132" x="5897563" y="4122738"/>
          <p14:tracePt t="84148" x="5897563" y="4011613"/>
          <p14:tracePt t="84165" x="5907088" y="3925888"/>
          <p14:tracePt t="84182" x="5907088" y="3900488"/>
          <p14:tracePt t="84239" x="5907088" y="3925888"/>
          <p14:tracePt t="84249" x="5907088" y="3960813"/>
          <p14:tracePt t="84250" x="5907088" y="4097338"/>
          <p14:tracePt t="84266" x="5897563" y="4286250"/>
          <p14:tracePt t="84283" x="5872163" y="4432300"/>
          <p14:tracePt t="84299" x="5854700" y="4525963"/>
          <p14:tracePt t="84316" x="5854700" y="4551363"/>
          <p14:tracePt t="84375" x="5864225" y="4525963"/>
          <p14:tracePt t="84383" x="5880100" y="4483100"/>
          <p14:tracePt t="84384" x="5922963" y="4389438"/>
          <p14:tracePt t="84400" x="5975350" y="4278313"/>
          <p14:tracePt t="84417" x="6018213" y="4165600"/>
          <p14:tracePt t="84433" x="6018213" y="4132263"/>
          <p14:tracePt t="84479" x="6018213" y="4140200"/>
          <p14:tracePt t="84487" x="6018213" y="4200525"/>
          <p14:tracePt t="84503" x="6008688" y="4303713"/>
          <p14:tracePt t="84518" x="6000750" y="4422775"/>
          <p14:tracePt t="84534" x="5992813" y="4508500"/>
          <p14:tracePt t="84534" x="5992813" y="4543425"/>
          <p14:tracePt t="84551" x="5983288" y="4594225"/>
          <p14:tracePt t="84567" x="5983288" y="4603750"/>
          <p14:tracePt t="84631" x="5983288" y="4586288"/>
          <p14:tracePt t="84632" x="5983288" y="4560888"/>
          <p14:tracePt t="84651" x="5983288" y="4535488"/>
          <p14:tracePt t="84668" x="5992813" y="4525963"/>
          <p14:tracePt t="84711" x="5992813" y="4518025"/>
          <p14:tracePt t="84752" x="6000750" y="4518025"/>
          <p14:tracePt t="85624" x="6000750" y="4525963"/>
          <p14:tracePt t="85663" x="6000750" y="4535488"/>
          <p14:tracePt t="85684" x="6000750" y="4543425"/>
          <p14:tracePt t="85691" x="5992813" y="4551363"/>
          <p14:tracePt t="85707" x="5975350" y="4568825"/>
          <p14:tracePt t="85724" x="5957888" y="4603750"/>
          <p14:tracePt t="85741" x="5907088" y="4664075"/>
          <p14:tracePt t="85757" x="5854700" y="4740275"/>
          <p14:tracePt t="85774" x="5751513" y="4826000"/>
          <p14:tracePt t="85774" x="5700713" y="4868863"/>
          <p14:tracePt t="85791" x="5607050" y="4954588"/>
          <p14:tracePt t="85807" x="5461000" y="5057775"/>
          <p14:tracePt t="85824" x="5322888" y="5151438"/>
          <p14:tracePt t="85841" x="5118100" y="5237163"/>
          <p14:tracePt t="85858" x="4929188" y="5314950"/>
          <p14:tracePt t="85874" x="4679950" y="5400675"/>
          <p14:tracePt t="85891" x="4475163" y="5468938"/>
          <p14:tracePt t="85908" x="4260850" y="5521325"/>
          <p14:tracePt t="85925" x="4114800" y="5546725"/>
          <p14:tracePt t="85942" x="3900488" y="5572125"/>
          <p14:tracePt t="85958" x="3643313" y="5572125"/>
          <p14:tracePt t="85975" x="3436938" y="5572125"/>
          <p14:tracePt t="85992" x="3189288" y="5580063"/>
          <p14:tracePt t="86009" x="2871788" y="5580063"/>
          <p14:tracePt t="86026" x="2597150" y="5580063"/>
          <p14:tracePt t="86042" x="2254250" y="5589588"/>
          <p14:tracePt t="86059" x="2022475" y="5614988"/>
          <p14:tracePt t="86076" x="1825625" y="5622925"/>
          <p14:tracePt t="86092" x="1706563" y="5640388"/>
          <p14:tracePt t="86109" x="1636713" y="5640388"/>
          <p14:tracePt t="86126" x="1603375" y="5657850"/>
          <p14:tracePt t="86143" x="1577975" y="5665788"/>
          <p14:tracePt t="86159" x="1568450" y="5675313"/>
          <p14:tracePt t="86176" x="1550988" y="5675313"/>
          <p14:tracePt t="86193" x="1543050" y="5675313"/>
          <p14:tracePt t="86210" x="1543050" y="5665788"/>
          <p14:tracePt t="86227" x="1543050" y="5657850"/>
          <p14:tracePt t="86243" x="1543050" y="5632450"/>
          <p14:tracePt t="86260" x="1543050" y="5607050"/>
          <p14:tracePt t="86276" x="1560513" y="5564188"/>
          <p14:tracePt t="86293" x="1585913" y="5521325"/>
          <p14:tracePt t="86310" x="1611313" y="5486400"/>
          <p14:tracePt t="86310" x="1620838" y="5461000"/>
          <p14:tracePt t="86327" x="1646238" y="5418138"/>
          <p14:tracePt t="86343" x="1671638" y="5383213"/>
          <p14:tracePt t="86361" x="1697038" y="5357813"/>
          <p14:tracePt t="86377" x="1722438" y="5332413"/>
          <p14:tracePt t="86394" x="1739900" y="5322888"/>
          <p14:tracePt t="86411" x="1757363" y="5314950"/>
          <p14:tracePt t="86428" x="1782763" y="5297488"/>
          <p14:tracePt t="86444" x="1817688" y="5280025"/>
          <p14:tracePt t="86461" x="1860550" y="5237163"/>
          <p14:tracePt t="86478" x="1903413" y="5203825"/>
          <p14:tracePt t="86495" x="2014538" y="5126038"/>
          <p14:tracePt t="86511" x="2108200" y="5083175"/>
          <p14:tracePt t="86528" x="2193925" y="5057775"/>
          <p14:tracePt t="86546" x="2289175" y="5032375"/>
          <p14:tracePt t="86562" x="2365375" y="5014913"/>
          <p14:tracePt t="86578" x="2443163" y="4997450"/>
          <p14:tracePt t="86595" x="2493963" y="4989513"/>
          <p14:tracePt t="86612" x="2520950" y="4989513"/>
          <p14:tracePt t="86628" x="2536825" y="4979988"/>
          <p14:tracePt t="86671" x="2546350" y="4979988"/>
          <p14:tracePt t="86695" x="2554288" y="4979988"/>
          <p14:tracePt t="86703" x="2571750" y="4979988"/>
          <p14:tracePt t="86735" x="2579688" y="4979988"/>
          <p14:tracePt t="86736" x="2589213" y="4989513"/>
          <p14:tracePt t="86746" x="2597150" y="4997450"/>
          <p14:tracePt t="86763" x="2606675" y="5006975"/>
          <p14:tracePt t="86779" x="2622550" y="5006975"/>
          <p14:tracePt t="86796" x="2649538" y="5022850"/>
          <p14:tracePt t="86813" x="2751138" y="5049838"/>
          <p14:tracePt t="86829" x="2846388" y="5075238"/>
          <p14:tracePt t="86846" x="3017838" y="5108575"/>
          <p14:tracePt t="86863" x="3094038" y="5118100"/>
          <p14:tracePt t="86880" x="3136900" y="5118100"/>
          <p14:tracePt t="86897" x="3189288" y="5126038"/>
          <p14:tracePt t="86913" x="3249613" y="5135563"/>
          <p14:tracePt t="86930" x="3360738" y="5143500"/>
          <p14:tracePt t="86947" x="3463925" y="5160963"/>
          <p14:tracePt t="86964" x="3565525" y="5168900"/>
          <p14:tracePt t="86980" x="3660775" y="5178425"/>
          <p14:tracePt t="86997" x="3721100" y="5186363"/>
          <p14:tracePt t="87014" x="3771900" y="5194300"/>
          <p14:tracePt t="87014" x="3797300" y="5203825"/>
          <p14:tracePt t="87031" x="3840163" y="5221288"/>
          <p14:tracePt t="87048" x="3935413" y="5254625"/>
          <p14:tracePt t="87064" x="4046538" y="5289550"/>
          <p14:tracePt t="87081" x="4114800" y="5314950"/>
          <p14:tracePt t="87098" x="4165600" y="5322888"/>
          <p14:tracePt t="87114" x="4192588" y="5322888"/>
          <p14:tracePt t="87150" x="4200525" y="5322888"/>
          <p14:tracePt t="87151" x="4208463" y="5322888"/>
          <p14:tracePt t="87165" x="4208463" y="5314950"/>
          <p14:tracePt t="87181" x="4217988" y="5314950"/>
          <p14:tracePt t="87198" x="4235450" y="5307013"/>
          <p14:tracePt t="87215" x="4243388" y="5307013"/>
          <p14:tracePt t="87232" x="4251325" y="5307013"/>
          <p14:tracePt t="87249" x="4268788" y="5307013"/>
          <p14:tracePt t="87265" x="4294188" y="5297488"/>
          <p14:tracePt t="87282" x="4337050" y="5297488"/>
          <p14:tracePt t="87299" x="4364038" y="5297488"/>
          <p14:tracePt t="87316" x="4397375" y="5297488"/>
          <p14:tracePt t="87332" x="4432300" y="5297488"/>
          <p14:tracePt t="87350" x="4483100" y="5297488"/>
          <p14:tracePt t="87366" x="4551363" y="5297488"/>
          <p14:tracePt t="87366" x="4611688" y="5297488"/>
          <p14:tracePt t="87383" x="4775200" y="5297488"/>
          <p14:tracePt t="87399" x="4921250" y="5307013"/>
          <p14:tracePt t="87416" x="5108575" y="5314950"/>
          <p14:tracePt t="87433" x="5264150" y="5314950"/>
          <p14:tracePt t="87450" x="5418138" y="5314950"/>
          <p14:tracePt t="87466" x="5546725" y="5297488"/>
          <p14:tracePt t="87483" x="5700713" y="5280025"/>
          <p14:tracePt t="87500" x="5794375" y="5280025"/>
          <p14:tracePt t="87517" x="5864225" y="5280025"/>
          <p14:tracePt t="87534" x="5957888" y="5264150"/>
          <p14:tracePt t="87550" x="6103938" y="5254625"/>
          <p14:tracePt t="87568" x="6223000" y="5254625"/>
          <p14:tracePt t="87583" x="6318250" y="5264150"/>
          <p14:tracePt t="87601" x="6437313" y="5272088"/>
          <p14:tracePt t="87617" x="6507163" y="5280025"/>
          <p14:tracePt t="87634" x="6532563" y="5280025"/>
          <p14:tracePt t="87703" x="6523038" y="5272088"/>
          <p14:tracePt t="87711" x="6507163" y="5254625"/>
          <p14:tracePt t="87719" x="6472238" y="5211763"/>
          <p14:tracePt t="87734" x="6411913" y="5143500"/>
          <p14:tracePt t="87751" x="6386513" y="5108575"/>
          <p14:tracePt t="87768" x="6369050" y="5057775"/>
          <p14:tracePt t="87785" x="6343650" y="5006975"/>
          <p14:tracePt t="87801" x="6308725" y="4954588"/>
          <p14:tracePt t="87818" x="6275388" y="4921250"/>
          <p14:tracePt t="87835" x="6240463" y="4903788"/>
          <p14:tracePt t="87852" x="6215063" y="4886325"/>
          <p14:tracePt t="87868" x="6207125" y="4886325"/>
          <p14:tracePt t="87885" x="6197600" y="4886325"/>
          <p14:tracePt t="87902" x="6189663" y="4886325"/>
          <p14:tracePt t="88023" x="6180138" y="4894263"/>
          <p14:tracePt t="88039" x="6172200" y="4929188"/>
          <p14:tracePt t="88053" x="6164263" y="4964113"/>
          <p14:tracePt t="88070" x="6146800" y="5006975"/>
          <p14:tracePt t="88087" x="6146800" y="5040313"/>
          <p14:tracePt t="88103" x="6146800" y="5065713"/>
          <p14:tracePt t="88167" x="6154738" y="5065713"/>
          <p14:tracePt t="88171" x="6172200" y="5049838"/>
          <p14:tracePt t="88187" x="6197600" y="5032375"/>
          <p14:tracePt t="88204" x="6249988" y="4989513"/>
          <p14:tracePt t="88221" x="6265863" y="4972050"/>
          <p14:tracePt t="88238" x="6283325" y="4946650"/>
          <p14:tracePt t="88254" x="6292850" y="4937125"/>
          <p14:tracePt t="88254" x="6292850" y="4929188"/>
          <p14:tracePt t="88343" x="6292850" y="4946650"/>
          <p14:tracePt t="88355" x="6292850" y="4972050"/>
          <p14:tracePt t="88359" x="6275388" y="5108575"/>
          <p14:tracePt t="88372" x="6265863" y="5237163"/>
          <p14:tracePt t="88388" x="6240463" y="5365750"/>
          <p14:tracePt t="88405" x="6240463" y="5418138"/>
          <p14:tracePt t="88455" x="6249988" y="5400675"/>
          <p14:tracePt t="88458" x="6283325" y="5289550"/>
          <p14:tracePt t="88472" x="6335713" y="5160963"/>
          <p14:tracePt t="88489" x="6411913" y="5014913"/>
          <p14:tracePt t="88506" x="6454775" y="4911725"/>
          <p14:tracePt t="88522" x="6472238" y="4851400"/>
          <p14:tracePt t="88583" x="6464300" y="4868863"/>
          <p14:tracePt t="88586" x="6437313" y="4929188"/>
          <p14:tracePt t="88606" x="6421438" y="4989513"/>
          <p14:tracePt t="88606" x="6421438" y="5014913"/>
          <p14:tracePt t="88623" x="6421438" y="5040313"/>
          <p14:tracePt t="88639" x="6411913" y="5083175"/>
          <p14:tracePt t="88657" x="6411913" y="5126038"/>
          <p14:tracePt t="88673" x="6403975" y="5160963"/>
          <p14:tracePt t="88690" x="6403975" y="5186363"/>
          <p14:tracePt t="88743" x="6403975" y="5178425"/>
          <p14:tracePt t="88745" x="6403975" y="5160963"/>
          <p14:tracePt t="88757" x="6403975" y="5108575"/>
          <p14:tracePt t="88773" x="6403975" y="5065713"/>
          <p14:tracePt t="88773" x="6403975" y="5049838"/>
          <p14:tracePt t="88791" x="6403975" y="5022850"/>
          <p14:tracePt t="88847" x="6394450" y="5022850"/>
          <p14:tracePt t="88863" x="6369050" y="5040313"/>
          <p14:tracePt t="88874" x="6369050" y="5049838"/>
          <p14:tracePt t="88975" x="6361113" y="5057775"/>
          <p14:tracePt t="89431" x="6361113" y="5065713"/>
          <p14:tracePt t="89439" x="6343650" y="5075238"/>
          <p14:tracePt t="89447" x="6326188" y="5092700"/>
          <p14:tracePt t="89461" x="6249988" y="5135563"/>
          <p14:tracePt t="89477" x="6121400" y="5221288"/>
          <p14:tracePt t="89494" x="5846763" y="5375275"/>
          <p14:tracePt t="89512" x="5546725" y="5537200"/>
          <p14:tracePt t="89527" x="5280025" y="5665788"/>
          <p14:tracePt t="89545" x="4946650" y="5821363"/>
          <p14:tracePt t="89561" x="4664075" y="5915025"/>
          <p14:tracePt t="89578" x="4268788" y="6008688"/>
          <p14:tracePt t="89595" x="3763963" y="6094413"/>
          <p14:tracePt t="89612" x="3411538" y="6129338"/>
          <p14:tracePt t="89628" x="3068638" y="6146800"/>
          <p14:tracePt t="89645" x="2879725" y="6146800"/>
          <p14:tracePt t="89661" x="2751138" y="6146800"/>
          <p14:tracePt t="89661" x="2708275" y="6146800"/>
          <p14:tracePt t="89679" x="2622550" y="6146800"/>
          <p14:tracePt t="89695" x="2503488" y="6146800"/>
          <p14:tracePt t="89712" x="2332038" y="6146800"/>
          <p14:tracePt t="89728" x="2125663" y="6121400"/>
          <p14:tracePt t="89745" x="1860550" y="6086475"/>
          <p14:tracePt t="89762" x="1646238" y="6043613"/>
          <p14:tracePt t="89779" x="1474788" y="5992813"/>
          <p14:tracePt t="89795" x="1431925" y="5965825"/>
          <p14:tracePt t="89812" x="1422400" y="5940425"/>
          <p14:tracePt t="89829" x="1422400" y="5864225"/>
          <p14:tracePt t="89846" x="1422400" y="5786438"/>
          <p14:tracePt t="89863" x="1439863" y="5665788"/>
          <p14:tracePt t="89879" x="1431925" y="5580063"/>
          <p14:tracePt t="89896" x="1371600" y="5486400"/>
          <p14:tracePt t="89913" x="1285875" y="5357813"/>
          <p14:tracePt t="89930" x="1200150" y="5246688"/>
          <p14:tracePt t="89946" x="1174750" y="5194300"/>
          <p14:tracePt t="89963" x="1174750" y="5178425"/>
          <p14:tracePt t="89980" x="1174750" y="5160963"/>
          <p14:tracePt t="89997" x="1182688" y="5143500"/>
          <p14:tracePt t="90013" x="1182688" y="5118100"/>
          <p14:tracePt t="90030" x="1200150" y="5075238"/>
          <p14:tracePt t="90047" x="1217613" y="5049838"/>
          <p14:tracePt t="90064" x="1225550" y="5032375"/>
          <p14:tracePt t="90080" x="1235075" y="5022850"/>
          <p14:tracePt t="90159" x="1243013" y="5040313"/>
          <p14:tracePt t="90167" x="1243013" y="5075238"/>
          <p14:tracePt t="90182" x="1243013" y="5118100"/>
          <p14:tracePt t="90198" x="1243013" y="5168900"/>
          <p14:tracePt t="90198" x="1243013" y="5203825"/>
          <p14:tracePt t="90215" x="1225550" y="5280025"/>
          <p14:tracePt t="90231" x="1208088" y="5349875"/>
          <p14:tracePt t="90249" x="1192213" y="5461000"/>
          <p14:tracePt t="90265" x="1182688" y="5546725"/>
          <p14:tracePt t="90282" x="1182688" y="5640388"/>
          <p14:tracePt t="90299" x="1192213" y="5683250"/>
          <p14:tracePt t="90316" x="1192213" y="5692775"/>
          <p14:tracePt t="90359" x="1192213" y="5683250"/>
          <p14:tracePt t="90367" x="1200150" y="5649913"/>
          <p14:tracePt t="90382" x="1277938" y="5521325"/>
          <p14:tracePt t="90399" x="1328738" y="5426075"/>
          <p14:tracePt t="90416" x="1389063" y="5332413"/>
          <p14:tracePt t="90432" x="1397000" y="5289550"/>
          <p14:tracePt t="90449" x="1406525" y="5289550"/>
          <p14:tracePt t="90466" x="1406525" y="5280025"/>
          <p14:tracePt t="90511" x="1406525" y="5289550"/>
          <p14:tracePt t="90515" x="1406525" y="5322888"/>
          <p14:tracePt t="90533" x="1406525" y="5375275"/>
          <p14:tracePt t="90550" x="1389063" y="5461000"/>
          <p14:tracePt t="90566" x="1363663" y="5649913"/>
          <p14:tracePt t="90583" x="1346200" y="5735638"/>
          <p14:tracePt t="90601" x="1346200" y="5768975"/>
          <p14:tracePt t="90663" x="1354138" y="5761038"/>
          <p14:tracePt t="90671" x="1363663" y="5743575"/>
          <p14:tracePt t="90679" x="1371600" y="5708650"/>
          <p14:tracePt t="90687" x="1397000" y="5589588"/>
          <p14:tracePt t="90701" x="1414463" y="5486400"/>
          <p14:tracePt t="90717" x="1422400" y="5408613"/>
          <p14:tracePt t="90734" x="1422400" y="5400675"/>
          <p14:tracePt t="90783" x="1422400" y="5418138"/>
          <p14:tracePt t="90787" x="1422400" y="5486400"/>
          <p14:tracePt t="90801" x="1406525" y="5597525"/>
          <p14:tracePt t="90818" x="1379538" y="5675313"/>
          <p14:tracePt t="90835" x="1354138" y="5743575"/>
          <p14:tracePt t="90852" x="1354138" y="5761038"/>
          <p14:tracePt t="90903" x="1354138" y="5743575"/>
          <p14:tracePt t="90918" x="1363663" y="5649913"/>
          <p14:tracePt t="90919" x="1389063" y="5486400"/>
          <p14:tracePt t="90935" x="1406525" y="5349875"/>
          <p14:tracePt t="90953" x="1406525" y="5280025"/>
          <p14:tracePt t="90969" x="1406525" y="5264150"/>
          <p14:tracePt t="91023" x="1406525" y="5280025"/>
          <p14:tracePt t="91031" x="1406525" y="5289550"/>
          <p14:tracePt t="91039" x="1406525" y="5322888"/>
          <p14:tracePt t="91052" x="1406525" y="5383213"/>
          <p14:tracePt t="91069" x="1389063" y="5468938"/>
          <p14:tracePt t="91086" x="1363663" y="5554663"/>
          <p14:tracePt t="91086" x="1363663" y="5580063"/>
          <p14:tracePt t="91103" x="1354138" y="5632450"/>
          <p14:tracePt t="91119" x="1354138" y="5649913"/>
          <p14:tracePt t="91183" x="1354138" y="5640388"/>
          <p14:tracePt t="91192" x="1363663" y="5622925"/>
          <p14:tracePt t="91203" x="1371600" y="5580063"/>
          <p14:tracePt t="91220" x="1371600" y="5564188"/>
          <p14:tracePt t="91237" x="1371600" y="5554663"/>
          <p14:tracePt t="91279" x="1379538" y="5554663"/>
          <p14:tracePt t="91287" x="1389063" y="5554663"/>
          <p14:tracePt t="91311" x="1389063" y="5564188"/>
          <p14:tracePt t="91735" x="1379538" y="5564188"/>
          <p14:tracePt t="92631" x="1379538" y="5572125"/>
          <p14:tracePt t="92636" x="1397000" y="5580063"/>
          <p14:tracePt t="92644" x="1543050" y="5622925"/>
          <p14:tracePt t="92661" x="1963738" y="5708650"/>
          <p14:tracePt t="92678" x="2786063" y="5829300"/>
          <p14:tracePt t="92695" x="3660775" y="5872163"/>
          <p14:tracePt t="92712" x="4303713" y="5889625"/>
          <p14:tracePt t="92728" x="5065713" y="5889625"/>
          <p14:tracePt t="92745" x="5554663" y="5872163"/>
          <p14:tracePt t="92762" x="5940425" y="5821363"/>
          <p14:tracePt t="92779" x="6164263" y="5786438"/>
          <p14:tracePt t="92795" x="6361113" y="5735638"/>
          <p14:tracePt t="92812" x="6489700" y="5700713"/>
          <p14:tracePt t="92829" x="6635750" y="5665788"/>
          <p14:tracePt t="92846" x="6721475" y="5665788"/>
          <p14:tracePt t="92846" x="6754813" y="5665788"/>
          <p14:tracePt t="92863" x="6772275" y="5665788"/>
          <p14:tracePt t="92879" x="6780213" y="5665788"/>
          <p14:tracePt t="92896" x="6780213" y="5675313"/>
          <p14:tracePt t="92912" x="6780213" y="5683250"/>
          <p14:tracePt t="92929" x="6780213" y="5692775"/>
          <p14:tracePt t="92946" x="6797675" y="5700713"/>
          <p14:tracePt t="92963" x="6807200" y="5700713"/>
          <p14:tracePt t="92979" x="6815138" y="5700713"/>
          <p14:tracePt t="92996" x="6840538" y="5700713"/>
          <p14:tracePt t="93014" x="6858000" y="5700713"/>
          <p14:tracePt t="93031" x="6892925" y="5692775"/>
          <p14:tracePt t="93047" x="6943725" y="5675313"/>
          <p14:tracePt t="93065" x="6969125" y="5657850"/>
          <p14:tracePt t="93081" x="6994525" y="5649913"/>
          <p14:tracePt t="93098" x="7004050" y="5640388"/>
          <p14:tracePt t="93114" x="7021513" y="5640388"/>
          <p14:tracePt t="93132" x="7029450" y="5640388"/>
          <p14:tracePt t="93148" x="7037388" y="5632450"/>
          <p14:tracePt t="93165" x="7046913" y="5632450"/>
          <p14:tracePt t="93223" x="7046913" y="5640388"/>
          <p14:tracePt t="93236" x="7046913" y="5657850"/>
          <p14:tracePt t="93272" x="7037388" y="5657850"/>
          <p14:tracePt t="93275" x="7037388" y="5665788"/>
          <p14:tracePt t="93352" x="7029450" y="5665788"/>
          <p14:tracePt t="93360" x="7029450" y="5675313"/>
          <p14:tracePt t="93368" x="7021513" y="5675313"/>
          <p14:tracePt t="93383" x="7011988" y="5675313"/>
          <p14:tracePt t="93399" x="7004050" y="5692775"/>
          <p14:tracePt t="93417" x="6994525" y="5700713"/>
          <p14:tracePt t="93464" x="6986588" y="5700713"/>
          <p14:tracePt t="93808" x="6994525" y="5700713"/>
          <p14:tracePt t="93817" x="6994525" y="5708650"/>
          <p14:tracePt t="93856" x="6994525" y="5718175"/>
          <p14:tracePt t="93912" x="7004050" y="5718175"/>
          <p14:tracePt t="93960" x="7011988" y="5726113"/>
          <p14:tracePt t="94256" x="7021513" y="5726113"/>
          <p14:tracePt t="94288" x="7029450" y="5726113"/>
          <p14:tracePt t="94320" x="7037388" y="5726113"/>
          <p14:tracePt t="94323" x="7046913" y="5735638"/>
          <p14:tracePt t="94338" x="7054850" y="5735638"/>
          <p14:tracePt t="94354" x="7080250" y="5735638"/>
          <p14:tracePt t="94371" x="7115175" y="5743575"/>
          <p14:tracePt t="94388" x="7132638" y="5743575"/>
          <p14:tracePt t="94405" x="7158038" y="5743575"/>
          <p14:tracePt t="94421" x="7183438" y="5743575"/>
          <p14:tracePt t="94438" x="7192963" y="5743575"/>
          <p14:tracePt t="94455" x="7226300" y="5743575"/>
          <p14:tracePt t="94472" x="7251700" y="5743575"/>
          <p14:tracePt t="94489" x="7278688" y="5751513"/>
          <p14:tracePt t="94505" x="7312025" y="5761038"/>
          <p14:tracePt t="94522" x="7337425" y="5761038"/>
          <p14:tracePt t="94539" x="7372350" y="5761038"/>
          <p14:tracePt t="94556" x="7415213" y="5768975"/>
          <p14:tracePt t="94572" x="7466013" y="5768975"/>
          <p14:tracePt t="94589" x="7526338" y="5768975"/>
          <p14:tracePt t="94606" x="7578725" y="5768975"/>
          <p14:tracePt t="94623" x="7621588" y="5768975"/>
          <p14:tracePt t="94639" x="7689850" y="5768975"/>
          <p14:tracePt t="94657" x="7750175" y="5768975"/>
          <p14:tracePt t="94673" x="7793038" y="5768975"/>
          <p14:tracePt t="94690" x="7843838" y="5768975"/>
          <p14:tracePt t="94706" x="7886700" y="5768975"/>
          <p14:tracePt t="94723" x="7921625" y="5761038"/>
          <p14:tracePt t="94740" x="7937500" y="5751513"/>
          <p14:tracePt t="94757" x="7980363" y="5751513"/>
          <p14:tracePt t="94773" x="8040688" y="5751513"/>
          <p14:tracePt t="94790" x="8118475" y="5761038"/>
          <p14:tracePt t="94807" x="8186738" y="5761038"/>
          <p14:tracePt t="94824" x="8194675" y="5761038"/>
          <p14:tracePt t="94841" x="8204200" y="5761038"/>
          <p14:tracePt t="94879" x="8212138" y="5761038"/>
          <p14:tracePt t="94889" x="8229600" y="5761038"/>
          <p14:tracePt t="94908" x="8247063" y="5761038"/>
          <p14:tracePt t="94924" x="8264525" y="5761038"/>
          <p14:tracePt t="94941" x="8272463" y="5761038"/>
          <p14:tracePt t="94958" x="8280400" y="5761038"/>
          <p14:tracePt t="95088" x="8264525" y="5761038"/>
          <p14:tracePt t="95089" x="8229600" y="5768975"/>
          <p14:tracePt t="95109" x="8118475" y="5794375"/>
          <p14:tracePt t="95126" x="7954963" y="5811838"/>
          <p14:tracePt t="95142" x="7689850" y="5821363"/>
          <p14:tracePt t="95159" x="7329488" y="5829300"/>
          <p14:tracePt t="95176" x="7064375" y="5829300"/>
          <p14:tracePt t="95193" x="6875463" y="5829300"/>
          <p14:tracePt t="95209" x="6737350" y="5846763"/>
          <p14:tracePt t="95226" x="6686550" y="5872163"/>
          <p14:tracePt t="95243" x="6669088" y="5880100"/>
          <p14:tracePt t="95376" x="6678613" y="5872163"/>
          <p14:tracePt t="96399" x="6686550" y="5872163"/>
          <p14:tracePt t="96647" x="6686550" y="5864225"/>
          <p14:tracePt t="96656" x="6686550" y="5854700"/>
          <p14:tracePt t="96667" x="6678613" y="5837238"/>
          <p14:tracePt t="96684" x="6651625" y="5811838"/>
          <p14:tracePt t="96702" x="6618288" y="5778500"/>
          <p14:tracePt t="96717" x="6575425" y="5735638"/>
          <p14:tracePt t="96734" x="6532563" y="5675313"/>
          <p14:tracePt t="96751" x="6472238" y="5597525"/>
          <p14:tracePt t="96768" x="6437313" y="5572125"/>
          <p14:tracePt t="96785" x="6411913" y="5537200"/>
          <p14:tracePt t="96801" x="6378575" y="5503863"/>
          <p14:tracePt t="96818" x="6326188" y="5478463"/>
          <p14:tracePt t="96835" x="6257925" y="5443538"/>
          <p14:tracePt t="96852" x="6146800" y="5383213"/>
          <p14:tracePt t="96868" x="6018213" y="5332413"/>
          <p14:tracePt t="96885" x="5872163" y="5280025"/>
          <p14:tracePt t="96902" x="5726113" y="5211763"/>
          <p14:tracePt t="96919" x="5546725" y="5126038"/>
          <p14:tracePt t="96936" x="5486400" y="5083175"/>
          <p14:tracePt t="96952" x="5443538" y="5065713"/>
          <p14:tracePt t="96969" x="5375275" y="5040313"/>
          <p14:tracePt t="96986" x="5280025" y="5006975"/>
          <p14:tracePt t="97002" x="5135563" y="4964113"/>
          <p14:tracePt t="97019" x="5006975" y="4921250"/>
          <p14:tracePt t="97035" x="4860925" y="4894263"/>
          <p14:tracePt t="97052" x="4757738" y="4878388"/>
          <p14:tracePt t="97069" x="4664075" y="4878388"/>
          <p14:tracePt t="97086" x="4603750" y="4878388"/>
          <p14:tracePt t="97103" x="4457700" y="4894263"/>
          <p14:tracePt t="97120" x="4354513" y="4903788"/>
          <p14:tracePt t="97136" x="4225925" y="4903788"/>
          <p14:tracePt t="97153" x="4122738" y="4911725"/>
          <p14:tracePt t="97170" x="4021138" y="4911725"/>
          <p14:tracePt t="97186" x="3925888" y="4929188"/>
          <p14:tracePt t="97204" x="3857625" y="4946650"/>
          <p14:tracePt t="97220" x="3814763" y="4964113"/>
          <p14:tracePt t="97237" x="3779838" y="4989513"/>
          <p14:tracePt t="97253" x="3746500" y="5014913"/>
          <p14:tracePt t="97271" x="3711575" y="5049838"/>
          <p14:tracePt t="97287" x="3668713" y="5100638"/>
          <p14:tracePt t="97304" x="3651250" y="5151438"/>
          <p14:tracePt t="97320" x="3635375" y="5211763"/>
          <p14:tracePt t="97337" x="3625850" y="5280025"/>
          <p14:tracePt t="97354" x="3625850" y="5340350"/>
          <p14:tracePt t="97371" x="3635375" y="5392738"/>
          <p14:tracePt t="97387" x="3643313" y="5435600"/>
          <p14:tracePt t="97404" x="3660775" y="5468938"/>
          <p14:tracePt t="97421" x="3686175" y="5494338"/>
          <p14:tracePt t="97438" x="3711575" y="5521325"/>
          <p14:tracePt t="97455" x="3746500" y="5546725"/>
          <p14:tracePt t="97471" x="3840163" y="5607050"/>
          <p14:tracePt t="97488" x="3875088" y="5640388"/>
          <p14:tracePt t="97505" x="3951288" y="5692775"/>
          <p14:tracePt t="97522" x="4021138" y="5735638"/>
          <p14:tracePt t="97538" x="4089400" y="5786438"/>
          <p14:tracePt t="97555" x="4149725" y="5811838"/>
          <p14:tracePt t="97572" x="4243388" y="5846763"/>
          <p14:tracePt t="97589" x="4337050" y="5872163"/>
          <p14:tracePt t="97605" x="4483100" y="5907088"/>
          <p14:tracePt t="97622" x="4664075" y="5949950"/>
          <p14:tracePt t="97639" x="4868863" y="5957888"/>
          <p14:tracePt t="97656" x="4972050" y="5957888"/>
          <p14:tracePt t="97672" x="5040313" y="5932488"/>
          <p14:tracePt t="97689" x="5108575" y="5915025"/>
          <p14:tracePt t="97707" x="5151438" y="5889625"/>
          <p14:tracePt t="97723" x="5203825" y="5872163"/>
          <p14:tracePt t="97739" x="5264150" y="5829300"/>
          <p14:tracePt t="97756" x="5349875" y="5794375"/>
          <p14:tracePt t="97773" x="5443538" y="5761038"/>
          <p14:tracePt t="97790" x="5537200" y="5726113"/>
          <p14:tracePt t="97807" x="5614988" y="5692775"/>
          <p14:tracePt t="97823" x="5718175" y="5614988"/>
          <p14:tracePt t="97840" x="5761038" y="5564188"/>
          <p14:tracePt t="97857" x="5786438" y="5511800"/>
          <p14:tracePt t="97874" x="5811838" y="5468938"/>
          <p14:tracePt t="97890" x="5811838" y="5426075"/>
          <p14:tracePt t="97907" x="5811838" y="5375275"/>
          <p14:tracePt t="97924" x="5811838" y="5332413"/>
          <p14:tracePt t="97941" x="5811838" y="5297488"/>
          <p14:tracePt t="97957" x="5803900" y="5264150"/>
          <p14:tracePt t="97974" x="5778500" y="5221288"/>
          <p14:tracePt t="97991" x="5743575" y="5168900"/>
          <p14:tracePt t="98008" x="5700713" y="5135563"/>
          <p14:tracePt t="98024" x="5622925" y="5083175"/>
          <p14:tracePt t="98041" x="5580063" y="5057775"/>
          <p14:tracePt t="98058" x="5521325" y="5022850"/>
          <p14:tracePt t="98074" x="5468938" y="5006975"/>
          <p14:tracePt t="98091" x="5400675" y="4964113"/>
          <p14:tracePt t="98108" x="5314950" y="4937125"/>
          <p14:tracePt t="98125" x="5211763" y="4903788"/>
          <p14:tracePt t="98142" x="5100638" y="4878388"/>
          <p14:tracePt t="98158" x="4989513" y="4860925"/>
          <p14:tracePt t="98175" x="4826000" y="4851400"/>
          <p14:tracePt t="98192" x="4714875" y="4851400"/>
          <p14:tracePt t="98209" x="4621213" y="4851400"/>
          <p14:tracePt t="98226" x="4518025" y="4851400"/>
          <p14:tracePt t="98242" x="4414838" y="4851400"/>
          <p14:tracePt t="98259" x="4311650" y="4851400"/>
          <p14:tracePt t="98275" x="4192588" y="4851400"/>
          <p14:tracePt t="98293" x="4071938" y="4851400"/>
          <p14:tracePt t="98309" x="3925888" y="4851400"/>
          <p14:tracePt t="98326" x="3797300" y="4851400"/>
          <p14:tracePt t="98343" x="3608388" y="4851400"/>
          <p14:tracePt t="98360" x="3522663" y="4851400"/>
          <p14:tracePt t="98376" x="3436938" y="4860925"/>
          <p14:tracePt t="98393" x="3292475" y="4878388"/>
          <p14:tracePt t="98410" x="3146425" y="4886325"/>
          <p14:tracePt t="98426" x="2982913" y="4886325"/>
          <p14:tracePt t="98443" x="2846388" y="4886325"/>
          <p14:tracePt t="98460" x="2735263" y="4894263"/>
          <p14:tracePt t="98477" x="2640013" y="4903788"/>
          <p14:tracePt t="98493" x="2589213" y="4911725"/>
          <p14:tracePt t="98510" x="2554288" y="4921250"/>
          <p14:tracePt t="98527" x="2511425" y="4937125"/>
          <p14:tracePt t="98544" x="2493963" y="4946650"/>
          <p14:tracePt t="98560" x="2451100" y="4964113"/>
          <p14:tracePt t="98578" x="2408238" y="4979988"/>
          <p14:tracePt t="98594" x="2382838" y="5014913"/>
          <p14:tracePt t="98611" x="2349500" y="5065713"/>
          <p14:tracePt t="98627" x="2314575" y="5126038"/>
          <p14:tracePt t="98645" x="2289175" y="5194300"/>
          <p14:tracePt t="98661" x="2279650" y="5297488"/>
          <p14:tracePt t="98678" x="2271713" y="5383213"/>
          <p14:tracePt t="98694" x="2271713" y="5503863"/>
          <p14:tracePt t="98712" x="2289175" y="5580063"/>
          <p14:tracePt t="98728" x="2322513" y="5640388"/>
          <p14:tracePt t="98745" x="2357438" y="5700713"/>
          <p14:tracePt t="98762" x="2400300" y="5735638"/>
          <p14:tracePt t="98778" x="2435225" y="5768975"/>
          <p14:tracePt t="98795" x="2478088" y="5821363"/>
          <p14:tracePt t="98812" x="2554288" y="5864225"/>
          <p14:tracePt t="98829" x="2649538" y="5932488"/>
          <p14:tracePt t="98845" x="2743200" y="5975350"/>
          <p14:tracePt t="98862" x="2863850" y="6026150"/>
          <p14:tracePt t="98879" x="3035300" y="6086475"/>
          <p14:tracePt t="98896" x="3146425" y="6111875"/>
          <p14:tracePt t="98912" x="3308350" y="6146800"/>
          <p14:tracePt t="98929" x="3471863" y="6164263"/>
          <p14:tracePt t="98946" x="3643313" y="6164263"/>
          <p14:tracePt t="98963" x="3865563" y="6164263"/>
          <p14:tracePt t="98979" x="4054475" y="6164263"/>
          <p14:tracePt t="98996" x="4243388" y="6154738"/>
          <p14:tracePt t="99013" x="4364038" y="6137275"/>
          <p14:tracePt t="99030" x="4457700" y="6103938"/>
          <p14:tracePt t="99046" x="4492625" y="6094413"/>
          <p14:tracePt t="99063" x="4492625" y="6086475"/>
          <p14:tracePt t="9991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28600" y="1143000"/>
            <a:ext cx="4271392" cy="500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2800" b="1" dirty="0">
              <a:solidFill>
                <a:schemeClr val="tx2"/>
              </a:solidFill>
              <a:latin typeface="Arial Black" pitchFamily="34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Arial" charset="0"/>
              </a:rPr>
              <a:t>例</a:t>
            </a:r>
            <a:r>
              <a:rPr lang="en-US" altLang="zh-CN" sz="2800" b="1" dirty="0">
                <a:latin typeface="Arial" charset="0"/>
              </a:rPr>
              <a:t>7-1  </a:t>
            </a:r>
            <a:r>
              <a:rPr lang="zh-CN" altLang="en-US" sz="2800" b="1" dirty="0">
                <a:latin typeface="Arial" charset="0"/>
              </a:rPr>
              <a:t>如图</a:t>
            </a:r>
            <a:r>
              <a:rPr lang="en-US" altLang="zh-CN" sz="2800" b="1" dirty="0">
                <a:latin typeface="Arial" charset="0"/>
              </a:rPr>
              <a:t>7-2</a:t>
            </a:r>
            <a:r>
              <a:rPr lang="zh-CN" altLang="en-US" sz="2800" b="1" dirty="0">
                <a:latin typeface="Arial" charset="0"/>
              </a:rPr>
              <a:t>所示，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Arial" charset="0"/>
              </a:rPr>
              <a:t>P1</a:t>
            </a:r>
            <a:r>
              <a:rPr lang="zh-CN" altLang="en-US" sz="2800" b="1" dirty="0">
                <a:latin typeface="Arial" charset="0"/>
              </a:rPr>
              <a:t>中接</a:t>
            </a:r>
            <a:r>
              <a:rPr lang="zh-CN" altLang="en-US" sz="2800" b="1" dirty="0" smtClean="0">
                <a:latin typeface="Arial" charset="0"/>
              </a:rPr>
              <a:t>有</a:t>
            </a:r>
            <a:r>
              <a:rPr lang="en-US" altLang="zh-CN" sz="2800" b="1" dirty="0" smtClean="0">
                <a:latin typeface="Arial" charset="0"/>
              </a:rPr>
              <a:t>8</a:t>
            </a:r>
            <a:r>
              <a:rPr lang="zh-CN" altLang="en-US" sz="2800" b="1" dirty="0" smtClean="0">
                <a:latin typeface="Arial" charset="0"/>
              </a:rPr>
              <a:t>个</a:t>
            </a:r>
            <a:r>
              <a:rPr lang="zh-CN" altLang="en-US" sz="2800" b="1" dirty="0">
                <a:latin typeface="Arial" charset="0"/>
              </a:rPr>
              <a:t>发光二极管，编程</a:t>
            </a:r>
            <a:r>
              <a:rPr lang="zh-CN" altLang="en-US" sz="2800" b="1" dirty="0" smtClean="0">
                <a:latin typeface="Arial" charset="0"/>
              </a:rPr>
              <a:t>使</a:t>
            </a:r>
            <a:r>
              <a:rPr lang="en-US" altLang="zh-CN" sz="2800" b="1" dirty="0" smtClean="0">
                <a:latin typeface="Arial" charset="0"/>
              </a:rPr>
              <a:t>8</a:t>
            </a:r>
            <a:r>
              <a:rPr lang="zh-CN" altLang="en-US" sz="2800" b="1" dirty="0" smtClean="0">
                <a:latin typeface="Arial" charset="0"/>
              </a:rPr>
              <a:t>个</a:t>
            </a:r>
            <a:r>
              <a:rPr lang="zh-CN" altLang="en-US" sz="2800" b="1" dirty="0">
                <a:latin typeface="Arial" charset="0"/>
              </a:rPr>
              <a:t>管轮流点亮，每个管亮</a:t>
            </a:r>
            <a:r>
              <a:rPr lang="en-US" altLang="zh-CN" sz="2800" b="1" dirty="0">
                <a:latin typeface="Arial" charset="0"/>
              </a:rPr>
              <a:t>100ms</a:t>
            </a:r>
            <a:r>
              <a:rPr lang="zh-CN" altLang="en-US" sz="2800" b="1" dirty="0">
                <a:latin typeface="Arial" charset="0"/>
              </a:rPr>
              <a:t>，设晶振为</a:t>
            </a:r>
            <a:r>
              <a:rPr lang="en-US" altLang="zh-CN" sz="2800" b="1" dirty="0">
                <a:latin typeface="Arial" charset="0"/>
              </a:rPr>
              <a:t>6MHz</a:t>
            </a:r>
            <a:r>
              <a:rPr lang="zh-CN" altLang="en-US" sz="2800" b="1" dirty="0" smtClean="0">
                <a:latin typeface="Arial" charset="0"/>
              </a:rPr>
              <a:t>。</a:t>
            </a:r>
            <a:endParaRPr lang="en-US" altLang="zh-CN" sz="2800" b="1" dirty="0" smtClean="0">
              <a:latin typeface="Arial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endParaRPr lang="en-US" altLang="zh-CN" sz="2800" b="1" dirty="0">
              <a:latin typeface="Arial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 smtClean="0">
                <a:latin typeface="Arial" charset="0"/>
              </a:rPr>
              <a:t>注：</a:t>
            </a:r>
            <a:r>
              <a:rPr lang="en-US" altLang="zh-CN" sz="2800" b="1" dirty="0" smtClean="0">
                <a:latin typeface="Arial" charset="0"/>
              </a:rPr>
              <a:t>P1.x=1</a:t>
            </a:r>
            <a:r>
              <a:rPr lang="zh-CN" altLang="en-US" sz="2800" b="1" dirty="0" smtClean="0">
                <a:latin typeface="Arial" charset="0"/>
              </a:rPr>
              <a:t>时，</a:t>
            </a:r>
            <a:r>
              <a:rPr lang="en-US" altLang="zh-CN" sz="2800" b="1" dirty="0" smtClean="0">
                <a:latin typeface="Arial" charset="0"/>
              </a:rPr>
              <a:t>LED</a:t>
            </a:r>
            <a:r>
              <a:rPr lang="zh-CN" altLang="en-US" sz="2800" b="1" dirty="0" smtClean="0">
                <a:latin typeface="Arial" charset="0"/>
              </a:rPr>
              <a:t>亮。</a:t>
            </a:r>
            <a:endParaRPr lang="zh-CN" altLang="en-US" sz="2800" b="1" dirty="0">
              <a:latin typeface="Arial" charset="0"/>
            </a:endParaRP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4648200" y="1295400"/>
          <a:ext cx="41910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BMP 图象" r:id="rId5" imgW="1991003" imgH="2057143" progId="Paint.Picture">
                  <p:embed/>
                </p:oleObj>
              </mc:Choice>
              <mc:Fallback>
                <p:oleObj name="BMP 图象" r:id="rId5" imgW="1991003" imgH="205714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295400"/>
                        <a:ext cx="4191000" cy="55626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57200" y="533400"/>
            <a:ext cx="533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tx2"/>
                </a:solidFill>
                <a:latin typeface="Arial Black" pitchFamily="34" charset="0"/>
              </a:rPr>
              <a:t>7.4.3  </a:t>
            </a:r>
            <a:r>
              <a:rPr lang="zh-CN" altLang="en-US" b="1">
                <a:solidFill>
                  <a:schemeClr val="tx2"/>
                </a:solidFill>
                <a:latin typeface="Arial Black" pitchFamily="34" charset="0"/>
              </a:rPr>
              <a:t>应用编程举例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46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74" x="179388" y="2203450"/>
          <p14:tracePt t="9185" x="188913" y="2203450"/>
          <p14:tracePt t="9186" x="196850" y="2203450"/>
          <p14:tracePt t="9201" x="214313" y="2203450"/>
          <p14:tracePt t="9218" x="231775" y="2193925"/>
          <p14:tracePt t="9235" x="239713" y="2193925"/>
          <p14:tracePt t="9251" x="249238" y="2193925"/>
          <p14:tracePt t="9268" x="257175" y="2185988"/>
          <p14:tracePt t="9304" x="265113" y="2185988"/>
          <p14:tracePt t="9328" x="274638" y="2185988"/>
          <p14:tracePt t="9344" x="282575" y="2185988"/>
          <p14:tracePt t="9368" x="292100" y="2185988"/>
          <p14:tracePt t="9369" x="292100" y="2178050"/>
          <p14:tracePt t="9464" x="300038" y="2178050"/>
          <p14:tracePt t="9468" x="317500" y="2178050"/>
          <p14:tracePt t="9486" x="325438" y="2178050"/>
          <p14:tracePt t="9522" x="334963" y="2178050"/>
          <p14:tracePt t="9553" x="342900" y="2178050"/>
          <p14:tracePt t="10560" x="350838" y="2178050"/>
          <p14:tracePt t="10577" x="360363" y="2178050"/>
          <p14:tracePt t="10593" x="377825" y="2178050"/>
          <p14:tracePt t="10593" x="436563" y="2193925"/>
          <p14:tracePt t="10609" x="488950" y="2211388"/>
          <p14:tracePt t="10626" x="549275" y="2220913"/>
          <p14:tracePt t="10642" x="608013" y="2236788"/>
          <p14:tracePt t="10659" x="677863" y="2254250"/>
          <p14:tracePt t="10676" x="771525" y="2279650"/>
          <p14:tracePt t="10693" x="942975" y="2349500"/>
          <p14:tracePt t="10709" x="1149350" y="2408238"/>
          <p14:tracePt t="10726" x="1389063" y="2478088"/>
          <p14:tracePt t="10743" x="1689100" y="2563813"/>
          <p14:tracePt t="10760" x="1971675" y="2614613"/>
          <p14:tracePt t="10777" x="2108200" y="2622550"/>
          <p14:tracePt t="10793" x="2279650" y="2649538"/>
          <p14:tracePt t="10810" x="2546350" y="2682875"/>
          <p14:tracePt t="10826" x="2906713" y="2725738"/>
          <p14:tracePt t="10843" x="3454400" y="2811463"/>
          <p14:tracePt t="10860" x="3832225" y="2846388"/>
          <p14:tracePt t="10877" x="4217988" y="2846388"/>
          <p14:tracePt t="10893" x="4457700" y="2846388"/>
          <p14:tracePt t="10910" x="4654550" y="2786063"/>
          <p14:tracePt t="10927" x="4783138" y="2725738"/>
          <p14:tracePt t="10927" x="4843463" y="2692400"/>
          <p14:tracePt t="10944" x="4954588" y="2597150"/>
          <p14:tracePt t="10960" x="5040313" y="2511425"/>
          <p14:tracePt t="10977" x="5135563" y="2417763"/>
          <p14:tracePt t="10994" x="5221288" y="2339975"/>
          <p14:tracePt t="11011" x="5322888" y="2263775"/>
          <p14:tracePt t="11027" x="5408613" y="2211388"/>
          <p14:tracePt t="11044" x="5478463" y="2160588"/>
          <p14:tracePt t="11061" x="5546725" y="2135188"/>
          <p14:tracePt t="11078" x="5640388" y="2092325"/>
          <p14:tracePt t="11094" x="5743575" y="2074863"/>
          <p14:tracePt t="11111" x="5872163" y="2065338"/>
          <p14:tracePt t="11111" x="5932488" y="2057400"/>
          <p14:tracePt t="11128" x="6026150" y="2049463"/>
          <p14:tracePt t="11145" x="6086475" y="2049463"/>
          <p14:tracePt t="11162" x="6094413" y="2039938"/>
          <p14:tracePt t="11178" x="6111875" y="2039938"/>
          <p14:tracePt t="11240" x="6121400" y="2039938"/>
          <p14:tracePt t="11272" x="6129338" y="2065338"/>
          <p14:tracePt t="11280" x="6137275" y="2143125"/>
          <p14:tracePt t="11296" x="6146800" y="2332038"/>
          <p14:tracePt t="11312" x="6146800" y="2460625"/>
          <p14:tracePt t="11329" x="6146800" y="2622550"/>
          <p14:tracePt t="11346" x="6146800" y="2794000"/>
          <p14:tracePt t="11363" x="6146800" y="3008313"/>
          <p14:tracePt t="11379" x="6146800" y="3206750"/>
          <p14:tracePt t="11396" x="6146800" y="3436938"/>
          <p14:tracePt t="11413" x="6146800" y="3617913"/>
          <p14:tracePt t="11430" x="6164263" y="3779838"/>
          <p14:tracePt t="11447" x="6172200" y="3908425"/>
          <p14:tracePt t="11463" x="6172200" y="4003675"/>
          <p14:tracePt t="11463" x="6180138" y="4064000"/>
          <p14:tracePt t="11481" x="6180138" y="4149725"/>
          <p14:tracePt t="11497" x="6189663" y="4235450"/>
          <p14:tracePt t="11514" x="6189663" y="4329113"/>
          <p14:tracePt t="11530" x="6189663" y="4397375"/>
          <p14:tracePt t="11547" x="6197600" y="4449763"/>
          <p14:tracePt t="11564" x="6197600" y="4492625"/>
          <p14:tracePt t="11581" x="6207125" y="4543425"/>
          <p14:tracePt t="11597" x="6207125" y="4578350"/>
          <p14:tracePt t="11614" x="6207125" y="4621213"/>
          <p14:tracePt t="11631" x="6207125" y="4654550"/>
          <p14:tracePt t="11648" x="6207125" y="4679950"/>
          <p14:tracePt t="11664" x="6207125" y="4697413"/>
          <p14:tracePt t="11681" x="6207125" y="4732338"/>
          <p14:tracePt t="11698" x="6207125" y="4740275"/>
          <p14:tracePt t="11715" x="6207125" y="4757738"/>
          <p14:tracePt t="11731" x="6207125" y="4765675"/>
          <p14:tracePt t="11748" x="6207125" y="4775200"/>
          <p14:tracePt t="11765" x="6207125" y="4783138"/>
          <p14:tracePt t="11808" x="6207125" y="4792663"/>
          <p14:tracePt t="11821" x="6207125" y="4800600"/>
          <p14:tracePt t="11832" x="6207125" y="4808538"/>
          <p14:tracePt t="11848" x="6207125" y="4818063"/>
          <p14:tracePt t="11865" x="6207125" y="4826000"/>
          <p14:tracePt t="12312" x="6215063" y="4826000"/>
          <p14:tracePt t="12345" x="6215063" y="4818063"/>
          <p14:tracePt t="12353" x="6215063" y="4800600"/>
          <p14:tracePt t="12354" x="6223000" y="4732338"/>
          <p14:tracePt t="12372" x="6223000" y="4629150"/>
          <p14:tracePt t="12385" x="6223000" y="4475163"/>
          <p14:tracePt t="12402" x="6223000" y="4397375"/>
          <p14:tracePt t="12418" x="6223000" y="4268788"/>
          <p14:tracePt t="12435" x="6223000" y="4149725"/>
          <p14:tracePt t="12452" x="6207125" y="4003675"/>
          <p14:tracePt t="12469" x="6197600" y="3832225"/>
          <p14:tracePt t="12485" x="6180138" y="3617913"/>
          <p14:tracePt t="12502" x="6146800" y="3436938"/>
          <p14:tracePt t="12519" x="6121400" y="3265488"/>
          <p14:tracePt t="12519" x="6111875" y="3189288"/>
          <p14:tracePt t="12536" x="6086475" y="3068638"/>
          <p14:tracePt t="12552" x="6069013" y="2982913"/>
          <p14:tracePt t="12569" x="6043613" y="2897188"/>
          <p14:tracePt t="12586" x="6000750" y="2768600"/>
          <p14:tracePt t="12603" x="5940425" y="2640013"/>
          <p14:tracePt t="12619" x="5864225" y="2503488"/>
          <p14:tracePt t="12636" x="5811838" y="2392363"/>
          <p14:tracePt t="12653" x="5735638" y="2228850"/>
          <p14:tracePt t="12670" x="5700713" y="2125663"/>
          <p14:tracePt t="12686" x="5675313" y="2049463"/>
          <p14:tracePt t="12703" x="5649913" y="1997075"/>
          <p14:tracePt t="12720" x="5607050" y="1928813"/>
          <p14:tracePt t="12737" x="5589588" y="1903413"/>
          <p14:tracePt t="12754" x="5554663" y="1885950"/>
          <p14:tracePt t="12770" x="5521325" y="1885950"/>
          <p14:tracePt t="12787" x="5461000" y="1911350"/>
          <p14:tracePt t="12804" x="5400675" y="1928813"/>
          <p14:tracePt t="12821" x="5375275" y="1946275"/>
          <p14:tracePt t="12837" x="5365750" y="1946275"/>
          <p14:tracePt t="12854" x="5357813" y="1954213"/>
          <p14:tracePt t="12871" x="5340350" y="1971675"/>
          <p14:tracePt t="12871" x="5322888" y="1989138"/>
          <p14:tracePt t="12888" x="5297488" y="2014538"/>
          <p14:tracePt t="12904" x="5272088" y="2049463"/>
          <p14:tracePt t="12921" x="5254625" y="2108200"/>
          <p14:tracePt t="12938" x="5246688" y="2203450"/>
          <p14:tracePt t="12955" x="5246688" y="2314575"/>
          <p14:tracePt t="12971" x="5246688" y="2392363"/>
          <p14:tracePt t="12988" x="5246688" y="2478088"/>
          <p14:tracePt t="13005" x="5246688" y="2563813"/>
          <p14:tracePt t="13022" x="5246688" y="2682875"/>
          <p14:tracePt t="13038" x="5246688" y="2811463"/>
          <p14:tracePt t="13055" x="5246688" y="2992438"/>
          <p14:tracePt t="13072" x="5237163" y="3265488"/>
          <p14:tracePt t="13089" x="5237163" y="3549650"/>
          <p14:tracePt t="13105" x="5237163" y="3814763"/>
          <p14:tracePt t="13122" x="5237163" y="4106863"/>
          <p14:tracePt t="13139" x="5237163" y="4346575"/>
          <p14:tracePt t="13156" x="5211763" y="4621213"/>
          <p14:tracePt t="13173" x="5186363" y="4800600"/>
          <p14:tracePt t="13189" x="5151438" y="4964113"/>
          <p14:tracePt t="13206" x="5118100" y="5075238"/>
          <p14:tracePt t="13223" x="5108575" y="5203825"/>
          <p14:tracePt t="13240" x="5075238" y="5408613"/>
          <p14:tracePt t="13256" x="5065713" y="5494338"/>
          <p14:tracePt t="13273" x="5057775" y="5546725"/>
          <p14:tracePt t="13290" x="5057775" y="5572125"/>
          <p14:tracePt t="13480" x="5065713" y="5572125"/>
          <p14:tracePt t="13491" x="5075238" y="5572125"/>
          <p14:tracePt t="13491" x="5118100" y="5529263"/>
          <p14:tracePt t="13507" x="5221288" y="5443538"/>
          <p14:tracePt t="13525" x="5349875" y="5322888"/>
          <p14:tracePt t="13541" x="5529263" y="5178425"/>
          <p14:tracePt t="13558" x="5692775" y="5057775"/>
          <p14:tracePt t="13574" x="5846763" y="4954588"/>
          <p14:tracePt t="13592" x="6018213" y="4749800"/>
          <p14:tracePt t="13608" x="6094413" y="4603750"/>
          <p14:tracePt t="13625" x="6146800" y="4465638"/>
          <p14:tracePt t="13642" x="6172200" y="4371975"/>
          <p14:tracePt t="13658" x="6215063" y="4235450"/>
          <p14:tracePt t="13675" x="6232525" y="4157663"/>
          <p14:tracePt t="13692" x="6257925" y="4064000"/>
          <p14:tracePt t="13709" x="6265863" y="4003675"/>
          <p14:tracePt t="13725" x="6275388" y="3943350"/>
          <p14:tracePt t="13742" x="6292850" y="3900488"/>
          <p14:tracePt t="13759" x="6292850" y="3849688"/>
          <p14:tracePt t="13759" x="6300788" y="3832225"/>
          <p14:tracePt t="13776" x="6308725" y="3779838"/>
          <p14:tracePt t="13792" x="6308725" y="3729038"/>
          <p14:tracePt t="13809" x="6308725" y="3668713"/>
          <p14:tracePt t="13826" x="6308725" y="3608388"/>
          <p14:tracePt t="13843" x="6318250" y="3522663"/>
          <p14:tracePt t="13859" x="6326188" y="3436938"/>
          <p14:tracePt t="13876" x="6335713" y="3343275"/>
          <p14:tracePt t="13893" x="6343650" y="3300413"/>
          <p14:tracePt t="13910" x="6343650" y="3249613"/>
          <p14:tracePt t="13926" x="6343650" y="3189288"/>
          <p14:tracePt t="13943" x="6343650" y="3060700"/>
          <p14:tracePt t="13960" x="6369050" y="2965450"/>
          <p14:tracePt t="13977" x="6386513" y="2828925"/>
          <p14:tracePt t="13993" x="6411913" y="2735263"/>
          <p14:tracePt t="14010" x="6421438" y="2682875"/>
          <p14:tracePt t="14028" x="6421438" y="2649538"/>
          <p14:tracePt t="14044" x="6421438" y="2632075"/>
          <p14:tracePt t="14060" x="6421438" y="2606675"/>
          <p14:tracePt t="14077" x="6421438" y="2579688"/>
          <p14:tracePt t="14094" x="6421438" y="2563813"/>
          <p14:tracePt t="14111" x="6421438" y="2546350"/>
          <p14:tracePt t="14128" x="6421438" y="2528888"/>
          <p14:tracePt t="14144" x="6429375" y="2520950"/>
          <p14:tracePt t="14161" x="6454775" y="2486025"/>
          <p14:tracePt t="14178" x="6472238" y="2460625"/>
          <p14:tracePt t="14195" x="6480175" y="2443163"/>
          <p14:tracePt t="14240" x="6480175" y="2435225"/>
          <p14:tracePt t="14264" x="6480175" y="2425700"/>
          <p14:tracePt t="14265" x="6480175" y="2417763"/>
          <p14:tracePt t="14344" x="6489700" y="2417763"/>
          <p14:tracePt t="14348" x="6507163" y="2408238"/>
          <p14:tracePt t="14362" x="6532563" y="2392363"/>
          <p14:tracePt t="14379" x="6557963" y="2365375"/>
          <p14:tracePt t="14396" x="6575425" y="2339975"/>
          <p14:tracePt t="14413" x="6600825" y="2306638"/>
          <p14:tracePt t="14429" x="6608763" y="2263775"/>
          <p14:tracePt t="14446" x="6626225" y="2246313"/>
          <p14:tracePt t="14625" x="6618288" y="2246313"/>
          <p14:tracePt t="14648" x="6608763" y="2263775"/>
          <p14:tracePt t="14649" x="6600825" y="2314575"/>
          <p14:tracePt t="14664" x="6583363" y="2392363"/>
          <p14:tracePt t="14681" x="6575425" y="2528888"/>
          <p14:tracePt t="14697" x="6550025" y="2614613"/>
          <p14:tracePt t="14714" x="6540500" y="2692400"/>
          <p14:tracePt t="14731" x="6532563" y="2735263"/>
          <p14:tracePt t="14748" x="6532563" y="2760663"/>
          <p14:tracePt t="14764" x="6532563" y="2803525"/>
          <p14:tracePt t="14781" x="6515100" y="2836863"/>
          <p14:tracePt t="14798" x="6507163" y="2897188"/>
          <p14:tracePt t="14814" x="6497638" y="2992438"/>
          <p14:tracePt t="14831" x="6472238" y="3146425"/>
          <p14:tracePt t="14848" x="6472238" y="3275013"/>
          <p14:tracePt t="14865" x="6472238" y="3386138"/>
          <p14:tracePt t="14882" x="6472238" y="3489325"/>
          <p14:tracePt t="14899" x="6472238" y="3565525"/>
          <p14:tracePt t="14915" x="6464300" y="3651250"/>
          <p14:tracePt t="14932" x="6454775" y="3694113"/>
          <p14:tracePt t="14948" x="6454775" y="3771900"/>
          <p14:tracePt t="14965" x="6454775" y="3849688"/>
          <p14:tracePt t="14982" x="6446838" y="3917950"/>
          <p14:tracePt t="14999" x="6446838" y="3986213"/>
          <p14:tracePt t="15016" x="6437313" y="4089400"/>
          <p14:tracePt t="15033" x="6437313" y="4192588"/>
          <p14:tracePt t="15049" x="6437313" y="4321175"/>
          <p14:tracePt t="15066" x="6437313" y="4422775"/>
          <p14:tracePt t="15083" x="6429375" y="4535488"/>
          <p14:tracePt t="15099" x="6421438" y="4594225"/>
          <p14:tracePt t="15116" x="6421438" y="4646613"/>
          <p14:tracePt t="15133" x="6421438" y="4679950"/>
          <p14:tracePt t="15150" x="6421438" y="4722813"/>
          <p14:tracePt t="15166" x="6421438" y="4765675"/>
          <p14:tracePt t="15183" x="6429375" y="4860925"/>
          <p14:tracePt t="15200" x="6429375" y="4921250"/>
          <p14:tracePt t="15217" x="6429375" y="5006975"/>
          <p14:tracePt t="15233" x="6429375" y="5100638"/>
          <p14:tracePt t="15250" x="6437313" y="5194300"/>
          <p14:tracePt t="15267" x="6437313" y="5297488"/>
          <p14:tracePt t="15284" x="6446838" y="5365750"/>
          <p14:tracePt t="15300" x="6464300" y="5418138"/>
          <p14:tracePt t="15317" x="6464300" y="5443538"/>
          <p14:tracePt t="15334" x="6464300" y="5468938"/>
          <p14:tracePt t="15351" x="6464300" y="5478463"/>
          <p14:tracePt t="15367" x="6464300" y="5494338"/>
          <p14:tracePt t="15385" x="6464300" y="5503863"/>
          <p14:tracePt t="15401" x="6472238" y="5511800"/>
          <p14:tracePt t="15418" x="6472238" y="5529263"/>
          <p14:tracePt t="15435" x="6489700" y="5554663"/>
          <p14:tracePt t="15451" x="6489700" y="5564188"/>
          <p14:tracePt t="15468" x="6489700" y="5572125"/>
          <p14:tracePt t="15809" x="6497638" y="5572125"/>
          <p14:tracePt t="16016" x="6507163" y="5572125"/>
          <p14:tracePt t="16072" x="6507163" y="5580063"/>
          <p14:tracePt t="16432" x="6515100" y="5580063"/>
          <p14:tracePt t="16872" x="6515100" y="5589588"/>
          <p14:tracePt t="17048" x="6515100" y="5597525"/>
          <p14:tracePt t="17136" x="6515100" y="5607050"/>
          <p14:tracePt t="17448" x="6523038" y="5607050"/>
          <p14:tracePt t="17472" x="6523038" y="5597525"/>
          <p14:tracePt t="17480" x="6532563" y="5597525"/>
          <p14:tracePt t="17496" x="6540500" y="5589588"/>
          <p14:tracePt t="17520" x="6550025" y="5572125"/>
          <p14:tracePt t="17529" x="6557963" y="5554663"/>
          <p14:tracePt t="17536" x="6575425" y="5521325"/>
          <p14:tracePt t="17546" x="6592888" y="5494338"/>
          <p14:tracePt t="17563" x="6618288" y="5451475"/>
          <p14:tracePt t="17580" x="6643688" y="5418138"/>
          <p14:tracePt t="17596" x="6669088" y="5392738"/>
          <p14:tracePt t="17613" x="6694488" y="5365750"/>
          <p14:tracePt t="17630" x="6711950" y="5349875"/>
          <p14:tracePt t="17647" x="6754813" y="5322888"/>
          <p14:tracePt t="17663" x="6807200" y="5264150"/>
          <p14:tracePt t="17680" x="6840538" y="5221288"/>
          <p14:tracePt t="17697" x="6875463" y="5168900"/>
          <p14:tracePt t="17713" x="6935788" y="5092700"/>
          <p14:tracePt t="17730" x="6978650" y="5022850"/>
          <p14:tracePt t="17747" x="7021513" y="4954588"/>
          <p14:tracePt t="17764" x="7064375" y="4868863"/>
          <p14:tracePt t="17780" x="7123113" y="4757738"/>
          <p14:tracePt t="17797" x="7158038" y="4654550"/>
          <p14:tracePt t="17814" x="7200900" y="4535488"/>
          <p14:tracePt t="17831" x="7226300" y="4397375"/>
          <p14:tracePt t="17848" x="7243763" y="4243388"/>
          <p14:tracePt t="17865" x="7243763" y="4165600"/>
          <p14:tracePt t="17881" x="7243763" y="4106863"/>
          <p14:tracePt t="17898" x="7243763" y="4029075"/>
          <p14:tracePt t="17915" x="7243763" y="3943350"/>
          <p14:tracePt t="17932" x="7261225" y="3806825"/>
          <p14:tracePt t="17948" x="7278688" y="3678238"/>
          <p14:tracePt t="17965" x="7278688" y="3549650"/>
          <p14:tracePt t="17982" x="7269163" y="3446463"/>
          <p14:tracePt t="17999" x="7243763" y="3335338"/>
          <p14:tracePt t="18015" x="7226300" y="3249613"/>
          <p14:tracePt t="18032" x="7218363" y="3189288"/>
          <p14:tracePt t="18049" x="7218363" y="3163888"/>
          <p14:tracePt t="18065" x="7200900" y="3121025"/>
          <p14:tracePt t="18083" x="7192963" y="3078163"/>
          <p14:tracePt t="18099" x="7183438" y="3025775"/>
          <p14:tracePt t="18116" x="7165975" y="2957513"/>
          <p14:tracePt t="18132" x="7158038" y="2906713"/>
          <p14:tracePt t="18149" x="7132638" y="2836863"/>
          <p14:tracePt t="18166" x="7115175" y="2786063"/>
          <p14:tracePt t="18183" x="7089775" y="2751138"/>
          <p14:tracePt t="18199" x="7064375" y="2682875"/>
          <p14:tracePt t="18216" x="7037388" y="2632075"/>
          <p14:tracePt t="18233" x="7011988" y="2579688"/>
          <p14:tracePt t="18250" x="6969125" y="2503488"/>
          <p14:tracePt t="18266" x="6943725" y="2451100"/>
          <p14:tracePt t="18283" x="6908800" y="2382838"/>
          <p14:tracePt t="18300" x="6883400" y="2332038"/>
          <p14:tracePt t="18317" x="6865938" y="2297113"/>
          <p14:tracePt t="18333" x="6850063" y="2254250"/>
          <p14:tracePt t="18350" x="6840538" y="2228850"/>
          <p14:tracePt t="18367" x="6823075" y="2211388"/>
          <p14:tracePt t="18384" x="6797675" y="2193925"/>
          <p14:tracePt t="18401" x="6780213" y="2193925"/>
          <p14:tracePt t="18417" x="6764338" y="2185988"/>
          <p14:tracePt t="18434" x="6754813" y="2185988"/>
          <p14:tracePt t="18451" x="6746875" y="2185988"/>
          <p14:tracePt t="18468" x="6729413" y="2185988"/>
          <p14:tracePt t="18503" x="6721475" y="2185988"/>
          <p14:tracePt t="18519" x="6711950" y="2185988"/>
          <p14:tracePt t="18536" x="6704013" y="2193925"/>
          <p14:tracePt t="18536" x="6694488" y="2203450"/>
          <p14:tracePt t="18551" x="6678613" y="2211388"/>
          <p14:tracePt t="18568" x="6661150" y="2228850"/>
          <p14:tracePt t="18585" x="6635750" y="2254250"/>
          <p14:tracePt t="18602" x="6626225" y="2289175"/>
          <p14:tracePt t="18618" x="6608763" y="2339975"/>
          <p14:tracePt t="18635" x="6600825" y="2382838"/>
          <p14:tracePt t="18652" x="6592888" y="2417763"/>
          <p14:tracePt t="18669" x="6583363" y="2443163"/>
          <p14:tracePt t="18686" x="6583363" y="2478088"/>
          <p14:tracePt t="18702" x="6575425" y="2493963"/>
          <p14:tracePt t="18719" x="6575425" y="2536825"/>
          <p14:tracePt t="18736" x="6575425" y="2571750"/>
          <p14:tracePt t="18753" x="6575425" y="2622550"/>
          <p14:tracePt t="18769" x="6575425" y="2674938"/>
          <p14:tracePt t="18786" x="6575425" y="2735263"/>
          <p14:tracePt t="18803" x="6583363" y="2811463"/>
          <p14:tracePt t="18820" x="6583363" y="2863850"/>
          <p14:tracePt t="18836" x="6583363" y="2922588"/>
          <p14:tracePt t="18853" x="6583363" y="2965450"/>
          <p14:tracePt t="18870" x="6583363" y="3035300"/>
          <p14:tracePt t="18887" x="6592888" y="3086100"/>
          <p14:tracePt t="18903" x="6592888" y="3197225"/>
          <p14:tracePt t="18920" x="6592888" y="3275013"/>
          <p14:tracePt t="18937" x="6592888" y="3394075"/>
          <p14:tracePt t="18954" x="6608763" y="3514725"/>
          <p14:tracePt t="18970" x="6608763" y="3686175"/>
          <p14:tracePt t="18987" x="6618288" y="3832225"/>
          <p14:tracePt t="19004" x="6618288" y="4003675"/>
          <p14:tracePt t="19021" x="6618288" y="4149725"/>
          <p14:tracePt t="19037" x="6618288" y="4321175"/>
          <p14:tracePt t="19054" x="6635750" y="4465638"/>
          <p14:tracePt t="19071" x="6635750" y="4664075"/>
          <p14:tracePt t="19088" x="6635750" y="4757738"/>
          <p14:tracePt t="19105" x="6635750" y="4886325"/>
          <p14:tracePt t="19121" x="6635750" y="4979988"/>
          <p14:tracePt t="19138" x="6626225" y="5092700"/>
          <p14:tracePt t="19155" x="6626225" y="5168900"/>
          <p14:tracePt t="19172" x="6626225" y="5237163"/>
          <p14:tracePt t="19188" x="6626225" y="5289550"/>
          <p14:tracePt t="19205" x="6626225" y="5332413"/>
          <p14:tracePt t="19222" x="6626225" y="5375275"/>
          <p14:tracePt t="19239" x="6626225" y="5400675"/>
          <p14:tracePt t="19255" x="6626225" y="5435600"/>
          <p14:tracePt t="19272" x="6626225" y="5451475"/>
          <p14:tracePt t="19289" x="6626225" y="5478463"/>
          <p14:tracePt t="19306" x="6626225" y="5494338"/>
          <p14:tracePt t="19322" x="6635750" y="5511800"/>
          <p14:tracePt t="19339" x="6635750" y="5521325"/>
          <p14:tracePt t="20128" x="6643688" y="5521325"/>
          <p14:tracePt t="20160" x="6651625" y="5521325"/>
          <p14:tracePt t="20161" x="6651625" y="5511800"/>
          <p14:tracePt t="20177" x="6661150" y="5486400"/>
          <p14:tracePt t="20194" x="6678613" y="5451475"/>
          <p14:tracePt t="20211" x="6694488" y="5383213"/>
          <p14:tracePt t="20228" x="6721475" y="5314950"/>
          <p14:tracePt t="20244" x="6754813" y="5229225"/>
          <p14:tracePt t="20261" x="6780213" y="5143500"/>
          <p14:tracePt t="20278" x="6789738" y="5057775"/>
          <p14:tracePt t="20295" x="6807200" y="4979988"/>
          <p14:tracePt t="20311" x="6840538" y="4860925"/>
          <p14:tracePt t="20328" x="6892925" y="4732338"/>
          <p14:tracePt t="20345" x="6943725" y="4621213"/>
          <p14:tracePt t="20361" x="7004050" y="4492625"/>
          <p14:tracePt t="20378" x="7037388" y="4397375"/>
          <p14:tracePt t="20395" x="7054850" y="4303713"/>
          <p14:tracePt t="20412" x="7080250" y="4225925"/>
          <p14:tracePt t="20428" x="7107238" y="4106863"/>
          <p14:tracePt t="20445" x="7132638" y="4011613"/>
          <p14:tracePt t="20462" x="7150100" y="3883025"/>
          <p14:tracePt t="20479" x="7165975" y="3771900"/>
          <p14:tracePt t="20495" x="7183438" y="3582988"/>
          <p14:tracePt t="20512" x="7183438" y="3471863"/>
          <p14:tracePt t="20529" x="7183438" y="3368675"/>
          <p14:tracePt t="20546" x="7158038" y="3265488"/>
          <p14:tracePt t="20562" x="7132638" y="3179763"/>
          <p14:tracePt t="20579" x="7123113" y="3103563"/>
          <p14:tracePt t="20596" x="7115175" y="3035300"/>
          <p14:tracePt t="20613" x="7097713" y="2974975"/>
          <p14:tracePt t="20630" x="7089775" y="2922588"/>
          <p14:tracePt t="20646" x="7046913" y="2836863"/>
          <p14:tracePt t="20663" x="6969125" y="2657475"/>
          <p14:tracePt t="20680" x="6908800" y="2554288"/>
          <p14:tracePt t="20696" x="6865938" y="2478088"/>
          <p14:tracePt t="20713" x="6815138" y="2408238"/>
          <p14:tracePt t="20730" x="6780213" y="2357438"/>
          <p14:tracePt t="20746" x="6764338" y="2306638"/>
          <p14:tracePt t="20764" x="6746875" y="2263775"/>
          <p14:tracePt t="20780" x="6729413" y="2203450"/>
          <p14:tracePt t="20797" x="6686550" y="2143125"/>
          <p14:tracePt t="20814" x="6635750" y="2092325"/>
          <p14:tracePt t="20831" x="6575425" y="2049463"/>
          <p14:tracePt t="20847" x="6507163" y="2006600"/>
          <p14:tracePt t="20864" x="6497638" y="2006600"/>
          <p14:tracePt t="20976" x="6489700" y="2006600"/>
          <p14:tracePt t="20982" x="6480175" y="2006600"/>
          <p14:tracePt t="20998" x="6454775" y="2049463"/>
          <p14:tracePt t="21015" x="6403975" y="2160588"/>
          <p14:tracePt t="21032" x="6369050" y="2271713"/>
          <p14:tracePt t="21049" x="6361113" y="2339975"/>
          <p14:tracePt t="21065" x="6361113" y="2365375"/>
          <p14:tracePt t="21082" x="6378575" y="2374900"/>
          <p14:tracePt t="21098" x="6386513" y="2374900"/>
          <p14:tracePt t="21116" x="6403975" y="2374900"/>
          <p14:tracePt t="21132" x="6411913" y="2382838"/>
          <p14:tracePt t="21149" x="6429375" y="2392363"/>
          <p14:tracePt t="21165" x="6446838" y="2400300"/>
          <p14:tracePt t="21183" x="6472238" y="2435225"/>
          <p14:tracePt t="21199" x="6489700" y="2486025"/>
          <p14:tracePt t="21216" x="6497638" y="2546350"/>
          <p14:tracePt t="21233" x="6515100" y="2571750"/>
          <p14:tracePt t="21280" x="6523038" y="2571750"/>
          <p14:tracePt t="21285" x="6532563" y="2563813"/>
          <p14:tracePt t="21301" x="6557963" y="2554288"/>
          <p14:tracePt t="21316" x="6575425" y="2546350"/>
          <p14:tracePt t="21333" x="6626225" y="2546350"/>
          <p14:tracePt t="21350" x="6651625" y="2546350"/>
          <p14:tracePt t="21367" x="6661150" y="2546350"/>
          <p14:tracePt t="21432" x="6669088" y="2546350"/>
          <p14:tracePt t="21433" x="6678613" y="2520950"/>
          <p14:tracePt t="21450" x="6694488" y="2493963"/>
          <p14:tracePt t="21468" x="6721475" y="2468563"/>
          <p14:tracePt t="21485" x="6746875" y="2443163"/>
          <p14:tracePt t="21502" x="6754813" y="2425700"/>
          <p14:tracePt t="21518" x="6764338" y="2425700"/>
          <p14:tracePt t="21535" x="6764338" y="2408238"/>
          <p14:tracePt t="21552" x="6772275" y="2400300"/>
          <p14:tracePt t="21569" x="6780213" y="2382838"/>
          <p14:tracePt t="21585" x="6780213" y="2374900"/>
          <p14:tracePt t="21602" x="6780213" y="2365375"/>
          <p14:tracePt t="21753" x="6780213" y="2357438"/>
          <p14:tracePt t="22010" x="6772275" y="2357438"/>
          <p14:tracePt t="22114" x="6764338" y="2357438"/>
          <p14:tracePt t="22154" x="6754813" y="2357438"/>
          <p14:tracePt t="22218" x="6754813" y="2349500"/>
          <p14:tracePt t="22222" x="6754813" y="2339975"/>
          <p14:tracePt t="22240" x="6746875" y="2332038"/>
          <p14:tracePt t="22257" x="6737350" y="2314575"/>
          <p14:tracePt t="22274" x="6729413" y="2314575"/>
          <p14:tracePt t="22290" x="6721475" y="2306638"/>
          <p14:tracePt t="22346" x="6711950" y="2297113"/>
          <p14:tracePt t="22355" x="6704013" y="2297113"/>
          <p14:tracePt t="22374" x="6694488" y="2297113"/>
          <p14:tracePt t="22391" x="6678613" y="2297113"/>
          <p14:tracePt t="22407" x="6661150" y="2306638"/>
          <p14:tracePt t="22424" x="6651625" y="2306638"/>
          <p14:tracePt t="22441" x="6600825" y="2322513"/>
          <p14:tracePt t="22458" x="6532563" y="2357438"/>
          <p14:tracePt t="22474" x="6472238" y="2400300"/>
          <p14:tracePt t="22492" x="6429375" y="2443163"/>
          <p14:tracePt t="22508" x="6394450" y="2468563"/>
          <p14:tracePt t="22525" x="6394450" y="2478088"/>
          <p14:tracePt t="22658" x="6394450" y="2486025"/>
          <p14:tracePt t="23338" x="6394450" y="2493963"/>
          <p14:tracePt t="23344" x="6394450" y="2511425"/>
          <p14:tracePt t="23363" x="6394450" y="2536825"/>
          <p14:tracePt t="23380" x="6394450" y="2579688"/>
          <p14:tracePt t="23396" x="6394450" y="2622550"/>
          <p14:tracePt t="23414" x="6394450" y="2657475"/>
          <p14:tracePt t="23430" x="6394450" y="2692400"/>
          <p14:tracePt t="23447" x="6394450" y="2725738"/>
          <p14:tracePt t="23463" x="6394450" y="2751138"/>
          <p14:tracePt t="23480" x="6394450" y="2786063"/>
          <p14:tracePt t="23497" x="6394450" y="2828925"/>
          <p14:tracePt t="23514" x="6403975" y="2854325"/>
          <p14:tracePt t="23530" x="6411913" y="2879725"/>
          <p14:tracePt t="23547" x="6429375" y="2922588"/>
          <p14:tracePt t="23564" x="6437313" y="2957513"/>
          <p14:tracePt t="23581" x="6454775" y="3000375"/>
          <p14:tracePt t="23597" x="6464300" y="3017838"/>
          <p14:tracePt t="23614" x="6472238" y="3035300"/>
          <p14:tracePt t="23632" x="6480175" y="3035300"/>
          <p14:tracePt t="23648" x="6489700" y="3035300"/>
          <p14:tracePt t="23665" x="6497638" y="3035300"/>
          <p14:tracePt t="23681" x="6497638" y="3043238"/>
          <p14:tracePt t="23698" x="6507163" y="3043238"/>
          <p14:tracePt t="23715" x="6507163" y="3060700"/>
          <p14:tracePt t="23732" x="6523038" y="3068638"/>
          <p14:tracePt t="23748" x="6532563" y="3078163"/>
          <p14:tracePt t="23786" x="6540500" y="3078163"/>
          <p14:tracePt t="23802" x="6550025" y="3078163"/>
          <p14:tracePt t="23802" x="6557963" y="3078163"/>
          <p14:tracePt t="23815" x="6575425" y="3078163"/>
          <p14:tracePt t="23832" x="6592888" y="3078163"/>
          <p14:tracePt t="23849" x="6618288" y="3078163"/>
          <p14:tracePt t="23866" x="6618288" y="3068638"/>
          <p14:tracePt t="23882" x="6626225" y="3060700"/>
          <p14:tracePt t="23899" x="6635750" y="3051175"/>
          <p14:tracePt t="23937" x="6643688" y="3043238"/>
          <p14:tracePt t="23945" x="6651625" y="3043238"/>
          <p14:tracePt t="23950" x="6669088" y="3025775"/>
          <p14:tracePt t="23966" x="6686550" y="3008313"/>
          <p14:tracePt t="23983" x="6704013" y="2992438"/>
          <p14:tracePt t="23999" x="6721475" y="2965450"/>
          <p14:tracePt t="24016" x="6737350" y="2949575"/>
          <p14:tracePt t="24033" x="6737350" y="2922588"/>
          <p14:tracePt t="24050" x="6746875" y="2897188"/>
          <p14:tracePt t="24066" x="6746875" y="2879725"/>
          <p14:tracePt t="24083" x="6754813" y="2863850"/>
          <p14:tracePt t="24100" x="6754813" y="2828925"/>
          <p14:tracePt t="24117" x="6754813" y="2794000"/>
          <p14:tracePt t="24133" x="6754813" y="2786063"/>
          <p14:tracePt t="24150" x="6746875" y="2760663"/>
          <p14:tracePt t="24167" x="6737350" y="2751138"/>
          <p14:tracePt t="24184" x="6737350" y="2743200"/>
          <p14:tracePt t="24200" x="6711950" y="2743200"/>
          <p14:tracePt t="24218" x="6704013" y="2743200"/>
          <p14:tracePt t="24234" x="6678613" y="2743200"/>
          <p14:tracePt t="24251" x="6651625" y="2743200"/>
          <p14:tracePt t="25130" x="6651625" y="2751138"/>
          <p14:tracePt t="25146" x="6651625" y="2768600"/>
          <p14:tracePt t="25147" x="6651625" y="2778125"/>
          <p14:tracePt t="25162" x="6643688" y="2811463"/>
          <p14:tracePt t="25173" x="6643688" y="2836863"/>
          <p14:tracePt t="25189" x="6643688" y="2871788"/>
          <p14:tracePt t="25206" x="6643688" y="2889250"/>
          <p14:tracePt t="25223" x="6643688" y="2922588"/>
          <p14:tracePt t="25240" x="6651625" y="2949575"/>
          <p14:tracePt t="25256" x="6651625" y="2982913"/>
          <p14:tracePt t="25273" x="6651625" y="3035300"/>
          <p14:tracePt t="25290" x="6651625" y="3078163"/>
          <p14:tracePt t="25306" x="6661150" y="3121025"/>
          <p14:tracePt t="25323" x="6661150" y="3179763"/>
          <p14:tracePt t="25340" x="6661150" y="3222625"/>
          <p14:tracePt t="25357" x="6661150" y="3249613"/>
          <p14:tracePt t="25373" x="6661150" y="3265488"/>
          <p14:tracePt t="25390" x="6651625" y="3275013"/>
          <p14:tracePt t="25407" x="6643688" y="3292475"/>
          <p14:tracePt t="25424" x="6643688" y="3300413"/>
          <p14:tracePt t="25440" x="6635750" y="3308350"/>
          <p14:tracePt t="25458" x="6635750" y="3335338"/>
          <p14:tracePt t="25474" x="6626225" y="3368675"/>
          <p14:tracePt t="25491" x="6618288" y="3394075"/>
          <p14:tracePt t="25508" x="6618288" y="3429000"/>
          <p14:tracePt t="25524" x="6618288" y="3446463"/>
          <p14:tracePt t="25541" x="6618288" y="3454400"/>
          <p14:tracePt t="25558" x="6618288" y="3471863"/>
          <p14:tracePt t="25575" x="6651625" y="3497263"/>
          <p14:tracePt t="25591" x="6704013" y="3514725"/>
          <p14:tracePt t="25608" x="6754813" y="3522663"/>
          <p14:tracePt t="25625" x="6823075" y="3532188"/>
          <p14:tracePt t="25642" x="6840538" y="3532188"/>
          <p14:tracePt t="25658" x="6850063" y="3532188"/>
          <p14:tracePt t="25675" x="6850063" y="3506788"/>
          <p14:tracePt t="25692" x="6858000" y="3471863"/>
          <p14:tracePt t="25709" x="6865938" y="3429000"/>
          <p14:tracePt t="25725" x="6875463" y="3378200"/>
          <p14:tracePt t="25742" x="6875463" y="3325813"/>
          <p14:tracePt t="25759" x="6883400" y="3292475"/>
          <p14:tracePt t="25776" x="6883400" y="3275013"/>
          <p14:tracePt t="25792" x="6883400" y="3265488"/>
          <p14:tracePt t="25849" x="6875463" y="3265488"/>
          <p14:tracePt t="25859" x="6858000" y="3265488"/>
          <p14:tracePt t="25876" x="6823075" y="3275013"/>
          <p14:tracePt t="25893" x="6797675" y="3282950"/>
          <p14:tracePt t="25910" x="6780213" y="3282950"/>
          <p14:tracePt t="26425" x="6780213" y="3292475"/>
          <p14:tracePt t="26457" x="6780213" y="3300413"/>
          <p14:tracePt t="26585" x="6789738" y="3292475"/>
          <p14:tracePt t="26597" x="6789738" y="3282950"/>
          <p14:tracePt t="26598" x="6797675" y="3240088"/>
          <p14:tracePt t="26613" x="6797675" y="3179763"/>
          <p14:tracePt t="26631" x="6797675" y="3060700"/>
          <p14:tracePt t="26647" x="6797675" y="2940050"/>
          <p14:tracePt t="26664" x="6807200" y="2811463"/>
          <p14:tracePt t="26681" x="6807200" y="2657475"/>
          <p14:tracePt t="26698" x="6807200" y="2579688"/>
          <p14:tracePt t="26714" x="6807200" y="2528888"/>
          <p14:tracePt t="26731" x="6807200" y="2493963"/>
          <p14:tracePt t="26748" x="6807200" y="2460625"/>
          <p14:tracePt t="26765" x="6807200" y="2443163"/>
          <p14:tracePt t="26781" x="6797675" y="2425700"/>
          <p14:tracePt t="26857" x="6797675" y="2417763"/>
          <p14:tracePt t="26882" x="6797675" y="2408238"/>
          <p14:tracePt t="26969" x="6789738" y="2408238"/>
          <p14:tracePt t="26982" x="6780213" y="2425700"/>
          <p14:tracePt t="26983" x="6772275" y="2451100"/>
          <p14:tracePt t="26999" x="6754813" y="2503488"/>
          <p14:tracePt t="27016" x="6746875" y="2536825"/>
          <p14:tracePt t="27032" x="6729413" y="2597150"/>
          <p14:tracePt t="27050" x="6711950" y="2622550"/>
          <p14:tracePt t="27066" x="6704013" y="2665413"/>
          <p14:tracePt t="27083" x="6694488" y="2717800"/>
          <p14:tracePt t="27099" x="6678613" y="2786063"/>
          <p14:tracePt t="27117" x="6669088" y="2889250"/>
          <p14:tracePt t="27133" x="6669088" y="2992438"/>
          <p14:tracePt t="27150" x="6669088" y="3103563"/>
          <p14:tracePt t="27166" x="6669088" y="3214688"/>
          <p14:tracePt t="27184" x="6661150" y="3292475"/>
          <p14:tracePt t="27201" x="6661150" y="3351213"/>
          <p14:tracePt t="27217" x="6661150" y="3436938"/>
          <p14:tracePt t="27234" x="6661150" y="3514725"/>
          <p14:tracePt t="27250" x="6651625" y="3575050"/>
          <p14:tracePt t="27267" x="6643688" y="3660775"/>
          <p14:tracePt t="27284" x="6635750" y="3736975"/>
          <p14:tracePt t="27301" x="6626225" y="3806825"/>
          <p14:tracePt t="27317" x="6626225" y="3875088"/>
          <p14:tracePt t="27334" x="6626225" y="3935413"/>
          <p14:tracePt t="27351" x="6626225" y="3986213"/>
          <p14:tracePt t="27368" x="6626225" y="4029075"/>
          <p14:tracePt t="27384" x="6626225" y="4122738"/>
          <p14:tracePt t="27402" x="6635750" y="4175125"/>
          <p14:tracePt t="27418" x="6635750" y="4217988"/>
          <p14:tracePt t="27435" x="6635750" y="4260850"/>
          <p14:tracePt t="27451" x="6635750" y="4329113"/>
          <p14:tracePt t="27468" x="6651625" y="4397375"/>
          <p14:tracePt t="27485" x="6651625" y="4457700"/>
          <p14:tracePt t="27502" x="6661150" y="4525963"/>
          <p14:tracePt t="27518" x="6661150" y="4586288"/>
          <p14:tracePt t="27535" x="6661150" y="4637088"/>
          <p14:tracePt t="27552" x="6661150" y="4679950"/>
          <p14:tracePt t="27569" x="6661150" y="4749800"/>
          <p14:tracePt t="27585" x="6661150" y="4818063"/>
          <p14:tracePt t="27602" x="6661150" y="4860925"/>
          <p14:tracePt t="27619" x="6661150" y="4911725"/>
          <p14:tracePt t="27636" x="6661150" y="4954588"/>
          <p14:tracePt t="27653" x="6661150" y="4989513"/>
          <p14:tracePt t="27669" x="6661150" y="5032375"/>
          <p14:tracePt t="27686" x="6661150" y="5092700"/>
          <p14:tracePt t="27703" x="6661150" y="5143500"/>
          <p14:tracePt t="27720" x="6669088" y="5194300"/>
          <p14:tracePt t="27736" x="6669088" y="5237163"/>
          <p14:tracePt t="27753" x="6669088" y="5272088"/>
          <p14:tracePt t="27880" x="6669088" y="5264150"/>
          <p14:tracePt t="27889" x="6661150" y="5237163"/>
          <p14:tracePt t="27897" x="6661150" y="5203825"/>
          <p14:tracePt t="27904" x="6643688" y="5151438"/>
          <p14:tracePt t="27921" x="6592888" y="4946650"/>
          <p14:tracePt t="27938" x="6507163" y="4749800"/>
          <p14:tracePt t="27954" x="6411913" y="4543425"/>
          <p14:tracePt t="27971" x="6326188" y="4364038"/>
          <p14:tracePt t="27988" x="6223000" y="4132263"/>
          <p14:tracePt t="28005" x="6172200" y="4003675"/>
          <p14:tracePt t="28021" x="6094413" y="3814763"/>
          <p14:tracePt t="28038" x="5992813" y="3600450"/>
          <p14:tracePt t="28055" x="5915025" y="3411538"/>
          <p14:tracePt t="28072" x="5829300" y="3222625"/>
          <p14:tracePt t="28088" x="5692775" y="2940050"/>
          <p14:tracePt t="28105" x="5614988" y="2786063"/>
          <p14:tracePt t="28122" x="5580063" y="2692400"/>
          <p14:tracePt t="28139" x="5564188" y="2597150"/>
          <p14:tracePt t="28155" x="5564188" y="2571750"/>
          <p14:tracePt t="28172" x="5572125" y="2546350"/>
          <p14:tracePt t="28189" x="5580063" y="2520950"/>
          <p14:tracePt t="28205" x="5597525" y="2493963"/>
          <p14:tracePt t="28223" x="5607050" y="2460625"/>
          <p14:tracePt t="28239" x="5614988" y="2435225"/>
          <p14:tracePt t="28256" x="5614988" y="2417763"/>
          <p14:tracePt t="28272" x="5614988" y="2392363"/>
          <p14:tracePt t="28290" x="5614988" y="2382838"/>
          <p14:tracePt t="28361" x="5622925" y="2382838"/>
          <p14:tracePt t="28373" x="5632450" y="2382838"/>
          <p14:tracePt t="28393" x="5640388" y="2382838"/>
          <p14:tracePt t="28409" x="5640388" y="2374900"/>
          <p14:tracePt t="28457" x="5649913" y="2374900"/>
          <p14:tracePt t="28465" x="5657850" y="2374900"/>
          <p14:tracePt t="28478" x="5675313" y="2400300"/>
          <p14:tracePt t="28490" x="5683250" y="2435225"/>
          <p14:tracePt t="28507" x="5692775" y="2443163"/>
          <p14:tracePt t="28524" x="5692775" y="2451100"/>
          <p14:tracePt t="28569" x="5700713" y="2451100"/>
          <p14:tracePt t="28649" x="5692775" y="2460625"/>
          <p14:tracePt t="28657" x="5683250" y="2503488"/>
          <p14:tracePt t="28675" x="5665788" y="2536825"/>
          <p14:tracePt t="28691" x="5665788" y="2589213"/>
          <p14:tracePt t="28708" x="5675313" y="2657475"/>
          <p14:tracePt t="28725" x="5675313" y="2708275"/>
          <p14:tracePt t="28742" x="5683250" y="2778125"/>
          <p14:tracePt t="28758" x="5683250" y="2871788"/>
          <p14:tracePt t="28775" x="5683250" y="2982913"/>
          <p14:tracePt t="28792" x="5665788" y="3111500"/>
          <p14:tracePt t="28792" x="5649913" y="3232150"/>
          <p14:tracePt t="28809" x="5622925" y="3436938"/>
          <p14:tracePt t="28826" x="5607050" y="3711575"/>
          <p14:tracePt t="28842" x="5597525" y="3883025"/>
          <p14:tracePt t="28859" x="5597525" y="4011613"/>
          <p14:tracePt t="28876" x="5597525" y="4140200"/>
          <p14:tracePt t="28892" x="5597525" y="4235450"/>
          <p14:tracePt t="28909" x="5589588" y="4329113"/>
          <p14:tracePt t="28926" x="5580063" y="4483100"/>
          <p14:tracePt t="28943" x="5580063" y="4603750"/>
          <p14:tracePt t="28960" x="5580063" y="4732338"/>
          <p14:tracePt t="28976" x="5589588" y="4903788"/>
          <p14:tracePt t="28993" x="5607050" y="5006975"/>
          <p14:tracePt t="29010" x="5614988" y="5092700"/>
          <p14:tracePt t="29027" x="5614988" y="5186363"/>
          <p14:tracePt t="29043" x="5614988" y="5297488"/>
          <p14:tracePt t="29060" x="5622925" y="5375275"/>
          <p14:tracePt t="29077" x="5622925" y="5435600"/>
          <p14:tracePt t="29094" x="5622925" y="5468938"/>
          <p14:tracePt t="29110" x="5622925" y="5503863"/>
          <p14:tracePt t="29127" x="5622925" y="5529263"/>
          <p14:tracePt t="29144" x="5632450" y="5554663"/>
          <p14:tracePt t="29161" x="5640388" y="5564188"/>
          <p14:tracePt t="29177" x="5640388" y="5572125"/>
          <p14:tracePt t="29194" x="5640388" y="5580063"/>
          <p14:tracePt t="29211" x="5640388" y="5589588"/>
          <p14:tracePt t="30754" x="5640388" y="5580063"/>
          <p14:tracePt t="30761" x="5640388" y="5572125"/>
          <p14:tracePt t="30775" x="5657850" y="5546725"/>
          <p14:tracePt t="30786" x="5665788" y="5521325"/>
          <p14:tracePt t="30803" x="5683250" y="5494338"/>
          <p14:tracePt t="30820" x="5718175" y="5461000"/>
          <p14:tracePt t="30836" x="5768975" y="5375275"/>
          <p14:tracePt t="30853" x="5854700" y="5272088"/>
          <p14:tracePt t="30870" x="5992813" y="5065713"/>
          <p14:tracePt t="30887" x="6121400" y="4818063"/>
          <p14:tracePt t="30903" x="6265863" y="4508500"/>
          <p14:tracePt t="30920" x="6394450" y="4200525"/>
          <p14:tracePt t="30937" x="6489700" y="4011613"/>
          <p14:tracePt t="30954" x="6618288" y="3832225"/>
          <p14:tracePt t="30971" x="6764338" y="3660775"/>
          <p14:tracePt t="30987" x="6858000" y="3532188"/>
          <p14:tracePt t="31004" x="6926263" y="3411538"/>
          <p14:tracePt t="31021" x="6951663" y="3351213"/>
          <p14:tracePt t="31038" x="6969125" y="3300413"/>
          <p14:tracePt t="31054" x="6986588" y="3249613"/>
          <p14:tracePt t="31071" x="6986588" y="3197225"/>
          <p14:tracePt t="31088" x="7011988" y="3136900"/>
          <p14:tracePt t="31105" x="7029450" y="3035300"/>
          <p14:tracePt t="31121" x="7046913" y="2957513"/>
          <p14:tracePt t="31138" x="7064375" y="2879725"/>
          <p14:tracePt t="31155" x="7089775" y="2786063"/>
          <p14:tracePt t="31171" x="7097713" y="2735263"/>
          <p14:tracePt t="31188" x="7107238" y="2674938"/>
          <p14:tracePt t="31205" x="7107238" y="2640013"/>
          <p14:tracePt t="31222" x="7107238" y="2614613"/>
          <p14:tracePt t="31238" x="7097713" y="2589213"/>
          <p14:tracePt t="31255" x="7080250" y="2563813"/>
          <p14:tracePt t="31273" x="7046913" y="2528888"/>
          <p14:tracePt t="31289" x="7004050" y="2493963"/>
          <p14:tracePt t="31305" x="6978650" y="2468563"/>
          <p14:tracePt t="31322" x="6961188" y="2451100"/>
          <p14:tracePt t="31339" x="6943725" y="2425700"/>
          <p14:tracePt t="31356" x="6918325" y="2382838"/>
          <p14:tracePt t="31372" x="6892925" y="2349500"/>
          <p14:tracePt t="31389" x="6875463" y="2322513"/>
          <p14:tracePt t="31406" x="6850063" y="2297113"/>
          <p14:tracePt t="31423" x="6823075" y="2279650"/>
          <p14:tracePt t="31439" x="6754813" y="2236788"/>
          <p14:tracePt t="31456" x="6600825" y="2168525"/>
          <p14:tracePt t="31473" x="6480175" y="2135188"/>
          <p14:tracePt t="31490" x="6386513" y="2135188"/>
          <p14:tracePt t="31507" x="6351588" y="2135188"/>
          <p14:tracePt t="31523" x="6343650" y="2135188"/>
          <p14:tracePt t="31609" x="6335713" y="2143125"/>
          <p14:tracePt t="31617" x="6326188" y="2143125"/>
          <p14:tracePt t="31641" x="6292850" y="2160588"/>
          <p14:tracePt t="31642" x="6265863" y="2193925"/>
          <p14:tracePt t="31657" x="6240463" y="2228850"/>
          <p14:tracePt t="31674" x="6215063" y="2271713"/>
          <p14:tracePt t="31691" x="6207125" y="2289175"/>
          <p14:tracePt t="31737" x="6207125" y="2297113"/>
          <p14:tracePt t="31809" x="6207125" y="2306638"/>
          <p14:tracePt t="31825" x="6215063" y="2322513"/>
          <p14:tracePt t="31827" x="6215063" y="2357438"/>
          <p14:tracePt t="31842" x="6215063" y="2408238"/>
          <p14:tracePt t="31859" x="6223000" y="2451100"/>
          <p14:tracePt t="31875" x="6232525" y="2486025"/>
          <p14:tracePt t="31892" x="6232525" y="2503488"/>
          <p14:tracePt t="32473" x="6232525" y="2511425"/>
          <p14:tracePt t="32833" x="6223000" y="2511425"/>
          <p14:tracePt t="32841" x="6223000" y="2520950"/>
          <p14:tracePt t="32848" x="6223000" y="2528888"/>
          <p14:tracePt t="32864" x="6207125" y="2536825"/>
          <p14:tracePt t="32864" x="6207125" y="2546350"/>
          <p14:tracePt t="32881" x="6189663" y="2563813"/>
          <p14:tracePt t="32897" x="6146800" y="2579688"/>
          <p14:tracePt t="32915" x="6103938" y="2606675"/>
          <p14:tracePt t="32931" x="6051550" y="2614613"/>
          <p14:tracePt t="32948" x="6018213" y="2632075"/>
          <p14:tracePt t="32964" x="5992813" y="2640013"/>
          <p14:tracePt t="33025" x="5983288" y="2640013"/>
          <p14:tracePt t="33033" x="5957888" y="2640013"/>
          <p14:tracePt t="33048" x="5846763" y="2657475"/>
          <p14:tracePt t="33065" x="5743575" y="2665413"/>
          <p14:tracePt t="33082" x="5683250" y="2665413"/>
          <p14:tracePt t="33098" x="5665788" y="2665413"/>
          <p14:tracePt t="33115" x="5675313" y="2640013"/>
          <p14:tracePt t="33132" x="5692775" y="2606675"/>
          <p14:tracePt t="33149" x="5700713" y="2579688"/>
          <p14:tracePt t="33165" x="5718175" y="2546350"/>
          <p14:tracePt t="33182" x="5718175" y="2528888"/>
          <p14:tracePt t="33233" x="5708650" y="2528888"/>
          <p14:tracePt t="33233" x="5700713" y="2528888"/>
          <p14:tracePt t="33249" x="5683250" y="2536825"/>
          <p14:tracePt t="33266" x="5657850" y="2563813"/>
          <p14:tracePt t="33337" x="5657850" y="2554288"/>
          <p14:tracePt t="33350" x="5657850" y="2546350"/>
          <p14:tracePt t="33366" x="5657850" y="2536825"/>
          <p14:tracePt t="33409" x="5640388" y="2536825"/>
          <p14:tracePt t="33417" x="5607050" y="2536825"/>
          <p14:tracePt t="33434" x="5572125" y="2536825"/>
          <p14:tracePt t="33450" x="5564188" y="2536825"/>
          <p14:tracePt t="33489" x="5564188" y="2528888"/>
          <p14:tracePt t="33505" x="5572125" y="2528888"/>
          <p14:tracePt t="33517" x="5572125" y="2511425"/>
          <p14:tracePt t="33553" x="5564188" y="2511425"/>
          <p14:tracePt t="33569" x="5554663" y="2511425"/>
          <p14:tracePt t="33577" x="5537200" y="2511425"/>
          <p14:tracePt t="33577" x="5521325" y="2511425"/>
          <p14:tracePt t="33585" x="5443538" y="2511425"/>
          <p14:tracePt t="33601" x="5375275" y="2511425"/>
          <p14:tracePt t="33618" x="5357813" y="2503488"/>
          <p14:tracePt t="33665" x="5357813" y="2493963"/>
          <p14:tracePt t="33689" x="5365750" y="2493963"/>
          <p14:tracePt t="33690" x="5365750" y="2486025"/>
          <p14:tracePt t="33705" x="5375275" y="2478088"/>
          <p14:tracePt t="33719" x="5383213" y="2468563"/>
          <p14:tracePt t="33735" x="5418138" y="2460625"/>
          <p14:tracePt t="33752" x="5494338" y="2443163"/>
          <p14:tracePt t="33769" x="5589588" y="2435225"/>
          <p14:tracePt t="33786" x="5665788" y="2400300"/>
          <p14:tracePt t="33802" x="5718175" y="2365375"/>
          <p14:tracePt t="33819" x="5735638" y="2349500"/>
          <p14:tracePt t="33836" x="5743575" y="2339975"/>
          <p14:tracePt t="33853" x="5743575" y="2332038"/>
          <p14:tracePt t="33869" x="5743575" y="2322513"/>
          <p14:tracePt t="33945" x="5743575" y="2314575"/>
          <p14:tracePt t="34017" x="5751513" y="2314575"/>
          <p14:tracePt t="34082" x="5751513" y="2339975"/>
          <p14:tracePt t="34089" x="5751513" y="2408238"/>
          <p14:tracePt t="34104" x="5761038" y="2493963"/>
          <p14:tracePt t="34121" x="5786438" y="2579688"/>
          <p14:tracePt t="34169" x="5794375" y="2579688"/>
          <p14:tracePt t="34177" x="5821363" y="2571750"/>
          <p14:tracePt t="34188" x="5864225" y="2511425"/>
          <p14:tracePt t="34204" x="5880100" y="2451100"/>
          <p14:tracePt t="34221" x="5897563" y="2408238"/>
          <p14:tracePt t="34238" x="5915025" y="2365375"/>
          <p14:tracePt t="34255" x="5922963" y="2365375"/>
          <p14:tracePt t="34297" x="5915025" y="2365375"/>
          <p14:tracePt t="34313" x="5907088" y="2382838"/>
          <p14:tracePt t="34322" x="5897563" y="2400300"/>
          <p14:tracePt t="34339" x="5897563" y="2417763"/>
          <p14:tracePt t="34356" x="5897563" y="2435225"/>
          <p14:tracePt t="34372" x="5880100" y="2468563"/>
          <p14:tracePt t="34389" x="5872163" y="2486025"/>
          <p14:tracePt t="34405" x="5864225" y="2486025"/>
          <p14:tracePt t="34761" x="5864225" y="2478088"/>
          <p14:tracePt t="34774" x="5872163" y="2468563"/>
          <p14:tracePt t="34791" x="5922963" y="2425700"/>
          <p14:tracePt t="34792" x="5992813" y="2365375"/>
          <p14:tracePt t="34808" x="6094413" y="2314575"/>
          <p14:tracePt t="34824" x="6215063" y="2271713"/>
          <p14:tracePt t="34841" x="6265863" y="2271713"/>
          <p14:tracePt t="34858" x="6292850" y="2271713"/>
          <p14:tracePt t="34875" x="6308725" y="2279650"/>
          <p14:tracePt t="34892" x="6318250" y="2279650"/>
          <p14:tracePt t="34908" x="6335713" y="2279650"/>
          <p14:tracePt t="34925" x="6378575" y="2279650"/>
          <p14:tracePt t="34942" x="6421438" y="2279650"/>
          <p14:tracePt t="34959" x="6464300" y="2279650"/>
          <p14:tracePt t="34975" x="6497638" y="2271713"/>
          <p14:tracePt t="34992" x="6507163" y="2263775"/>
          <p14:tracePt t="35193" x="6497638" y="2254250"/>
          <p14:tracePt t="35218" x="6489700" y="2246313"/>
          <p14:tracePt t="35227" x="6489700" y="2236788"/>
          <p14:tracePt t="35321" x="6489700" y="2246313"/>
          <p14:tracePt t="35326" x="6464300" y="2289175"/>
          <p14:tracePt t="35345" x="6411913" y="2408238"/>
          <p14:tracePt t="35361" x="6394450" y="2478088"/>
          <p14:tracePt t="35378" x="6394450" y="2493963"/>
          <p14:tracePt t="35442" x="6403975" y="2486025"/>
          <p14:tracePt t="35443" x="6411913" y="2443163"/>
          <p14:tracePt t="35463" x="6411913" y="2408238"/>
          <p14:tracePt t="35478" x="6411913" y="2392363"/>
          <p14:tracePt t="35849" x="6411913" y="2400300"/>
          <p14:tracePt t="35850" x="6411913" y="2408238"/>
          <p14:tracePt t="35863" x="6411913" y="2417763"/>
          <p14:tracePt t="36089" x="6411913" y="2408238"/>
          <p14:tracePt t="36352" x="6421438" y="2408238"/>
          <p14:tracePt t="36365" x="6429375" y="2408238"/>
          <p14:tracePt t="36367" x="6454775" y="2408238"/>
          <p14:tracePt t="36382" x="6515100" y="2408238"/>
          <p14:tracePt t="36399" x="6600825" y="2382838"/>
          <p14:tracePt t="36416" x="6797675" y="2314575"/>
          <p14:tracePt t="36432" x="6969125" y="2279650"/>
          <p14:tracePt t="36449" x="7115175" y="2254250"/>
          <p14:tracePt t="36466" x="7200900" y="2246313"/>
          <p14:tracePt t="36544" x="7208838" y="2246313"/>
          <p14:tracePt t="36547" x="7243763" y="2263775"/>
          <p14:tracePt t="36566" x="7329488" y="2279650"/>
          <p14:tracePt t="36583" x="7483475" y="2314575"/>
          <p14:tracePt t="36600" x="7561263" y="2322513"/>
          <p14:tracePt t="36617" x="7604125" y="2322513"/>
          <p14:tracePt t="36680" x="7604125" y="2314575"/>
          <p14:tracePt t="36744" x="7594600" y="2314575"/>
          <p14:tracePt t="36768" x="7569200" y="2314575"/>
          <p14:tracePt t="36770" x="7535863" y="2314575"/>
          <p14:tracePt t="36784" x="7493000" y="2322513"/>
          <p14:tracePt t="36801" x="7432675" y="2332038"/>
          <p14:tracePt t="36818" x="7372350" y="2332038"/>
          <p14:tracePt t="36835" x="7337425" y="2332038"/>
          <p14:tracePt t="36851" x="7294563" y="2332038"/>
          <p14:tracePt t="36868" x="7243763" y="2332038"/>
          <p14:tracePt t="36885" x="7140575" y="2332038"/>
          <p14:tracePt t="36902" x="7011988" y="2332038"/>
          <p14:tracePt t="36918" x="6840538" y="2332038"/>
          <p14:tracePt t="36935" x="6618288" y="2349500"/>
          <p14:tracePt t="36952" x="6472238" y="2365375"/>
          <p14:tracePt t="36969" x="6411913" y="2382838"/>
          <p14:tracePt t="36985" x="6394450" y="2392363"/>
          <p14:tracePt t="37002" x="6386513" y="2392363"/>
          <p14:tracePt t="37040" x="6378575" y="2400300"/>
          <p14:tracePt t="37048" x="6351588" y="2400300"/>
          <p14:tracePt t="37056" x="6257925" y="2408238"/>
          <p14:tracePt t="37069" x="6094413" y="2408238"/>
          <p14:tracePt t="37086" x="5907088" y="2408238"/>
          <p14:tracePt t="37103" x="5854700" y="2400300"/>
          <p14:tracePt t="37119" x="5864225" y="2392363"/>
          <p14:tracePt t="37136" x="5880100" y="2382838"/>
          <p14:tracePt t="37153" x="5897563" y="2365375"/>
          <p14:tracePt t="37169" x="5922963" y="2349500"/>
          <p14:tracePt t="37186" x="5940425" y="2332038"/>
          <p14:tracePt t="37203" x="5949950" y="2332038"/>
          <p14:tracePt t="37256" x="5949950" y="2339975"/>
          <p14:tracePt t="37270" x="5949950" y="2349500"/>
          <p14:tracePt t="37272" x="5949950" y="2374900"/>
          <p14:tracePt t="37287" x="5949950" y="2382838"/>
          <p14:tracePt t="37336" x="5957888" y="2382838"/>
          <p14:tracePt t="38048" x="5957888" y="2392363"/>
          <p14:tracePt t="38050" x="5957888" y="2400300"/>
          <p14:tracePt t="38058" x="5957888" y="2408238"/>
          <p14:tracePt t="38075" x="5957888" y="2451100"/>
          <p14:tracePt t="38092" x="5940425" y="2493963"/>
          <p14:tracePt t="38108" x="5897563" y="2571750"/>
          <p14:tracePt t="38125" x="5854700" y="2657475"/>
          <p14:tracePt t="38142" x="5768975" y="2760663"/>
          <p14:tracePt t="38158" x="5683250" y="2863850"/>
          <p14:tracePt t="38175" x="5494338" y="3035300"/>
          <p14:tracePt t="38192" x="5392738" y="3146425"/>
          <p14:tracePt t="38209" x="5246688" y="3282950"/>
          <p14:tracePt t="38225" x="5118100" y="3403600"/>
          <p14:tracePt t="38242" x="4954588" y="3540125"/>
          <p14:tracePt t="38259" x="4808538" y="3668713"/>
          <p14:tracePt t="38276" x="4603750" y="3832225"/>
          <p14:tracePt t="38292" x="4354513" y="4064000"/>
          <p14:tracePt t="38309" x="4165600" y="4251325"/>
          <p14:tracePt t="38326" x="3951288" y="4465638"/>
          <p14:tracePt t="38343" x="3806825" y="4603750"/>
          <p14:tracePt t="38343" x="3729038" y="4679950"/>
          <p14:tracePt t="38360" x="3549650" y="4843463"/>
          <p14:tracePt t="38376" x="3421063" y="4964113"/>
          <p14:tracePt t="38393" x="3222625" y="5126038"/>
          <p14:tracePt t="38410" x="3060700" y="5254625"/>
          <p14:tracePt t="38426" x="2863850" y="5418138"/>
          <p14:tracePt t="38443" x="2717800" y="5554663"/>
          <p14:tracePt t="38460" x="2614613" y="5675313"/>
          <p14:tracePt t="38476" x="2528888" y="5803900"/>
          <p14:tracePt t="38493" x="2468563" y="5907088"/>
          <p14:tracePt t="38510" x="2365375" y="6026150"/>
          <p14:tracePt t="38527" x="2220913" y="6164263"/>
          <p14:tracePt t="38544" x="2160588" y="6232525"/>
          <p14:tracePt t="38561" x="2143125" y="6257925"/>
          <p14:tracePt t="38640" x="2135188" y="6257925"/>
          <p14:tracePt t="38648" x="2082800" y="6249988"/>
          <p14:tracePt t="38661" x="1928813" y="6240463"/>
          <p14:tracePt t="38678" x="1646238" y="6240463"/>
          <p14:tracePt t="38694" x="1363663" y="6265863"/>
          <p14:tracePt t="38711" x="1122363" y="6275388"/>
          <p14:tracePt t="38728" x="1106488" y="6275388"/>
          <p14:tracePt t="38792" x="1114425" y="6265863"/>
          <p14:tracePt t="38800" x="1114425" y="6249988"/>
          <p14:tracePt t="38812" x="1114425" y="6240463"/>
          <p14:tracePt t="38828" x="1106488" y="6240463"/>
          <p14:tracePt t="38845" x="1096963" y="6240463"/>
          <p14:tracePt t="38888" x="1096963" y="6232525"/>
          <p14:tracePt t="38902" x="1096963" y="6223000"/>
          <p14:tracePt t="38912" x="1114425" y="6223000"/>
          <p14:tracePt t="38929" x="1122363" y="6215063"/>
          <p14:tracePt t="39009" x="1114425" y="6215063"/>
          <p14:tracePt t="39017" x="1106488" y="6215063"/>
          <p14:tracePt t="39945" x="1114425" y="6215063"/>
          <p14:tracePt t="39956" x="1122363" y="6215063"/>
          <p14:tracePt t="40001" x="1131888" y="6215063"/>
          <p14:tracePt t="40090" x="1139825" y="6215063"/>
          <p14:tracePt t="40105" x="1149350" y="6215063"/>
          <p14:tracePt t="40107" x="1157288" y="6215063"/>
          <p14:tracePt t="40121" x="1182688" y="6215063"/>
          <p14:tracePt t="40137" x="1208088" y="6223000"/>
          <p14:tracePt t="40154" x="1217613" y="6223000"/>
          <p14:tracePt t="40170" x="1225550" y="6223000"/>
          <p14:tracePt t="40187" x="1235075" y="6223000"/>
          <p14:tracePt t="40204" x="1243013" y="6223000"/>
          <p14:tracePt t="40220" x="1260475" y="6223000"/>
          <p14:tracePt t="40237" x="1268413" y="6223000"/>
          <p14:tracePt t="40254" x="1285875" y="6223000"/>
          <p14:tracePt t="40270" x="1311275" y="6223000"/>
          <p14:tracePt t="40287" x="1328738" y="6223000"/>
          <p14:tracePt t="40304" x="1354138" y="6223000"/>
          <p14:tracePt t="40360" x="1363663" y="6223000"/>
          <p14:tracePt t="40368" x="1371600" y="6223000"/>
          <p14:tracePt t="40374" x="1379538" y="6223000"/>
          <p14:tracePt t="40388" x="1397000" y="6223000"/>
          <p14:tracePt t="40405" x="1414463" y="6223000"/>
          <p14:tracePt t="40421" x="1439863" y="6223000"/>
          <p14:tracePt t="40438" x="1465263" y="6223000"/>
          <p14:tracePt t="40455" x="1474788" y="6223000"/>
          <p14:tracePt t="40472" x="1508125" y="6223000"/>
          <p14:tracePt t="40489" x="1517650" y="6223000"/>
          <p14:tracePt t="40505" x="1535113" y="6223000"/>
          <p14:tracePt t="40522" x="1543050" y="6223000"/>
          <p14:tracePt t="40539" x="1577975" y="6223000"/>
          <p14:tracePt t="40555" x="1611313" y="6223000"/>
          <p14:tracePt t="40572" x="1663700" y="6223000"/>
          <p14:tracePt t="40589" x="1714500" y="6223000"/>
          <p14:tracePt t="40606" x="1757363" y="6223000"/>
          <p14:tracePt t="40622" x="1782763" y="6223000"/>
          <p14:tracePt t="40639" x="1808163" y="6223000"/>
          <p14:tracePt t="40656" x="1817688" y="6223000"/>
          <p14:tracePt t="40673" x="1817688" y="6215063"/>
          <p14:tracePt t="40689" x="1825625" y="6215063"/>
          <p14:tracePt t="40706" x="1835150" y="6215063"/>
          <p14:tracePt t="40723" x="1851025" y="6207125"/>
          <p14:tracePt t="40740" x="1868488" y="6197600"/>
          <p14:tracePt t="40757" x="1885950" y="6197600"/>
          <p14:tracePt t="40773" x="1893888" y="6189663"/>
          <p14:tracePt t="40848" x="1893888" y="6180138"/>
          <p14:tracePt t="40977" x="1885950" y="6180138"/>
          <p14:tracePt t="40980" x="1878013" y="6180138"/>
          <p14:tracePt t="40991" x="1868488" y="6180138"/>
          <p14:tracePt t="41008" x="1800225" y="6180138"/>
          <p14:tracePt t="41025" x="1689100" y="6180138"/>
          <p14:tracePt t="41041" x="1560513" y="6180138"/>
          <p14:tracePt t="41058" x="1431925" y="6180138"/>
          <p14:tracePt t="41075" x="1336675" y="6180138"/>
          <p14:tracePt t="41092" x="1311275" y="6172200"/>
          <p14:tracePt t="41169" x="1303338" y="6172200"/>
          <p14:tracePt t="41177" x="1293813" y="6172200"/>
          <p14:tracePt t="41178" x="1250950" y="6172200"/>
          <p14:tracePt t="41193" x="1192213" y="6172200"/>
          <p14:tracePt t="41209" x="1165225" y="6172200"/>
          <p14:tracePt t="41226" x="1157288" y="6172200"/>
          <p14:tracePt t="41288" x="1174750" y="6172200"/>
          <p14:tracePt t="41296" x="1174750" y="6154738"/>
          <p14:tracePt t="41310" x="1200150" y="6146800"/>
          <p14:tracePt t="41326" x="1208088" y="6146800"/>
          <p14:tracePt t="41343" x="1225550" y="6146800"/>
          <p14:tracePt t="41360" x="1250950" y="6146800"/>
          <p14:tracePt t="41400" x="1268413" y="6146800"/>
          <p14:tracePt t="41408" x="1285875" y="6154738"/>
          <p14:tracePt t="41427" x="1293813" y="6154738"/>
          <p14:tracePt t="41443" x="1311275" y="6154738"/>
          <p14:tracePt t="41460" x="1354138" y="6154738"/>
          <p14:tracePt t="41477" x="1457325" y="6146800"/>
          <p14:tracePt t="41494" x="1550988" y="6137275"/>
          <p14:tracePt t="41510" x="1636713" y="6129338"/>
          <p14:tracePt t="41527" x="1714500" y="6121400"/>
          <p14:tracePt t="41544" x="1835150" y="6121400"/>
          <p14:tracePt t="41561" x="1893888" y="6121400"/>
          <p14:tracePt t="41578" x="1946275" y="6111875"/>
          <p14:tracePt t="41595" x="1971675" y="6103938"/>
          <p14:tracePt t="41611" x="1997075" y="6086475"/>
          <p14:tracePt t="41628" x="2006600" y="6069013"/>
          <p14:tracePt t="41645" x="2014538" y="6051550"/>
          <p14:tracePt t="41662" x="2014538" y="6043613"/>
          <p14:tracePt t="41678" x="2022475" y="6043613"/>
          <p14:tracePt t="41695" x="2032000" y="6043613"/>
          <p14:tracePt t="41865" x="2032000" y="6061075"/>
          <p14:tracePt t="41873" x="2032000" y="6069013"/>
          <p14:tracePt t="41880" x="2032000" y="6078538"/>
          <p14:tracePt t="42353" x="2039938" y="6078538"/>
          <p14:tracePt t="42354" x="2049463" y="6078538"/>
          <p14:tracePt t="42365" x="2092325" y="6069013"/>
          <p14:tracePt t="42382" x="2143125" y="6061075"/>
          <p14:tracePt t="42399" x="2220913" y="6051550"/>
          <p14:tracePt t="42399" x="2263775" y="6051550"/>
          <p14:tracePt t="42417" x="2408238" y="6051550"/>
          <p14:tracePt t="42433" x="2520950" y="6051550"/>
          <p14:tracePt t="42450" x="2665413" y="6051550"/>
          <p14:tracePt t="42466" x="2760663" y="6051550"/>
          <p14:tracePt t="42483" x="2846388" y="6051550"/>
          <p14:tracePt t="42500" x="2889250" y="6051550"/>
          <p14:tracePt t="42517" x="2957513" y="6051550"/>
          <p14:tracePt t="42533" x="3035300" y="6051550"/>
          <p14:tracePt t="42550" x="3128963" y="6061075"/>
          <p14:tracePt t="42566" x="3179763" y="6061075"/>
          <p14:tracePt t="42583" x="3214688" y="6061075"/>
          <p14:tracePt t="42600" x="3222625" y="6061075"/>
          <p14:tracePt t="42641" x="3232150" y="6061075"/>
          <p14:tracePt t="42650" x="3240088" y="6061075"/>
          <p14:tracePt t="42651" x="3257550" y="6061075"/>
          <p14:tracePt t="42667" x="3282950" y="6061075"/>
          <p14:tracePt t="42684" x="3292475" y="6061075"/>
          <p14:tracePt t="42700" x="3300413" y="6061075"/>
          <p14:tracePt t="43569" x="3308350" y="6061075"/>
          <p14:tracePt t="43570" x="3351213" y="6026150"/>
          <p14:tracePt t="43589" x="3471863" y="5949950"/>
          <p14:tracePt t="43606" x="3703638" y="5846763"/>
          <p14:tracePt t="43622" x="4079875" y="5708650"/>
          <p14:tracePt t="43639" x="4679950" y="5486400"/>
          <p14:tracePt t="43655" x="5597525" y="5160963"/>
          <p14:tracePt t="43673" x="6189663" y="4911725"/>
          <p14:tracePt t="43689" x="6575425" y="4722813"/>
          <p14:tracePt t="43706" x="6951663" y="4492625"/>
          <p14:tracePt t="43723" x="7140575" y="4337050"/>
          <p14:tracePt t="43739" x="7329488" y="4149725"/>
          <p14:tracePt t="43756" x="7440613" y="4011613"/>
          <p14:tracePt t="43773" x="7543800" y="3857625"/>
          <p14:tracePt t="43790" x="7612063" y="3721100"/>
          <p14:tracePt t="43806" x="7654925" y="3600450"/>
          <p14:tracePt t="43823" x="7672388" y="3446463"/>
          <p14:tracePt t="43840" x="7697788" y="3249613"/>
          <p14:tracePt t="43857" x="7715250" y="3154363"/>
          <p14:tracePt t="43873" x="7758113" y="3035300"/>
          <p14:tracePt t="43890" x="7808913" y="2889250"/>
          <p14:tracePt t="43907" x="7851775" y="2743200"/>
          <p14:tracePt t="43924" x="7894638" y="2632075"/>
          <p14:tracePt t="43940" x="7894638" y="2546350"/>
          <p14:tracePt t="43957" x="7886700" y="2503488"/>
          <p14:tracePt t="43974" x="7851775" y="2460625"/>
          <p14:tracePt t="43991" x="7818438" y="2435225"/>
          <p14:tracePt t="44007" x="7783513" y="2392363"/>
          <p14:tracePt t="44007" x="7766050" y="2374900"/>
          <p14:tracePt t="44024" x="7707313" y="2322513"/>
          <p14:tracePt t="44041" x="7508875" y="2228850"/>
          <p14:tracePt t="44058" x="7165975" y="2151063"/>
          <p14:tracePt t="44074" x="6840538" y="2117725"/>
          <p14:tracePt t="44091" x="6497638" y="2100263"/>
          <p14:tracePt t="44108" x="6223000" y="2108200"/>
          <p14:tracePt t="44125" x="6129338" y="2117725"/>
          <p14:tracePt t="44200" x="6121400" y="2117725"/>
          <p14:tracePt t="44208" x="6111875" y="2117725"/>
          <p14:tracePt t="44232" x="6103938" y="2117725"/>
          <p14:tracePt t="44320" x="6111875" y="2117725"/>
          <p14:tracePt t="44328" x="6121400" y="2117725"/>
          <p14:tracePt t="44330" x="6137275" y="2117725"/>
          <p14:tracePt t="44343" x="6154738" y="2117725"/>
          <p14:tracePt t="44359" x="6180138" y="2117725"/>
          <p14:tracePt t="44377" x="6197600" y="2135188"/>
          <p14:tracePt t="44393" x="6232525" y="2185988"/>
          <p14:tracePt t="44410" x="6283325" y="2246313"/>
          <p14:tracePt t="44427" x="6335713" y="2314575"/>
          <p14:tracePt t="44444" x="6361113" y="2339975"/>
          <p14:tracePt t="44460" x="6369050" y="2339975"/>
          <p14:tracePt t="44576" x="6369050" y="2349500"/>
          <p14:tracePt t="44672" x="6369050" y="2357438"/>
          <p14:tracePt t="44696" x="6369050" y="2365375"/>
          <p14:tracePt t="44711" x="6378575" y="2374900"/>
          <p14:tracePt t="44713" x="6386513" y="2392363"/>
          <p14:tracePt t="44728" x="6437313" y="2451100"/>
          <p14:tracePt t="44745" x="6472238" y="2468563"/>
          <p14:tracePt t="44761" x="6523038" y="2468563"/>
          <p14:tracePt t="44778" x="6575425" y="2451100"/>
          <p14:tracePt t="44795" x="6618288" y="2417763"/>
          <p14:tracePt t="44812" x="6661150" y="2374900"/>
          <p14:tracePt t="44828" x="6694488" y="2332038"/>
          <p14:tracePt t="44846" x="6704013" y="2314575"/>
          <p14:tracePt t="45001" x="6686550" y="2314575"/>
          <p14:tracePt t="45002" x="6686550" y="2322513"/>
          <p14:tracePt t="45013" x="6678613" y="2322513"/>
          <p14:tracePt t="45440" x="6669088" y="2322513"/>
          <p14:tracePt t="45472" x="6661150" y="2322513"/>
          <p14:tracePt t="45482" x="6661150" y="2332038"/>
          <p14:tracePt t="45483" x="6651625" y="2339975"/>
          <p14:tracePt t="45499" x="6643688" y="2374900"/>
          <p14:tracePt t="45516" x="6626225" y="2425700"/>
          <p14:tracePt t="45532" x="6618288" y="2486025"/>
          <p14:tracePt t="45549" x="6600825" y="2546350"/>
          <p14:tracePt t="45566" x="6592888" y="2579688"/>
          <p14:tracePt t="45680" x="6592888" y="2571750"/>
          <p14:tracePt t="45688" x="6592888" y="2563813"/>
          <p14:tracePt t="45700" x="6592888" y="2554288"/>
          <p14:tracePt t="45736" x="6592888" y="2546350"/>
          <p14:tracePt t="45752" x="6600825" y="2536825"/>
          <p14:tracePt t="45760" x="6608763" y="2528888"/>
          <p14:tracePt t="45767" x="6635750" y="2503488"/>
          <p14:tracePt t="45784" x="6661150" y="2460625"/>
          <p14:tracePt t="45801" x="6669088" y="2443163"/>
          <p14:tracePt t="45817" x="6669088" y="2435225"/>
          <p14:tracePt t="45834" x="6669088" y="2425700"/>
          <p14:tracePt t="45952" x="6669088" y="2417763"/>
          <p14:tracePt t="46096" x="6669088" y="2425700"/>
          <p14:tracePt t="46110" x="6669088" y="2435225"/>
          <p14:tracePt t="46119" x="6669088" y="2486025"/>
          <p14:tracePt t="46136" x="6635750" y="2649538"/>
          <p14:tracePt t="46153" x="6600825" y="2803525"/>
          <p14:tracePt t="46169" x="6575425" y="2965450"/>
          <p14:tracePt t="46186" x="6565900" y="3043238"/>
          <p14:tracePt t="46203" x="6565900" y="3060700"/>
          <p14:tracePt t="46281" x="6565900" y="3043238"/>
          <p14:tracePt t="46288" x="6557963" y="3025775"/>
          <p14:tracePt t="46303" x="6557963" y="3008313"/>
          <p14:tracePt t="46352" x="6550025" y="3008313"/>
          <p14:tracePt t="46368" x="6550025" y="3017838"/>
          <p14:tracePt t="46504" x="6550025" y="3008313"/>
          <p14:tracePt t="46521" x="6550025" y="3000375"/>
          <p14:tracePt t="46528" x="6575425" y="2982913"/>
          <p14:tracePt t="46538" x="6583363" y="2974975"/>
          <p14:tracePt t="46554" x="6592888" y="2957513"/>
          <p14:tracePt t="46572" x="6600825" y="2949575"/>
          <p14:tracePt t="46588" x="6608763" y="2932113"/>
          <p14:tracePt t="46605" x="6608763" y="2922588"/>
          <p14:tracePt t="46621" x="6608763" y="2914650"/>
          <p14:tracePt t="46664" x="6608763" y="2906713"/>
          <p14:tracePt t="46736" x="6618288" y="2906713"/>
          <p14:tracePt t="47600" x="6626225" y="2906713"/>
          <p14:tracePt t="48136" x="6618288" y="2906713"/>
          <p14:tracePt t="48472" x="6626225" y="2906713"/>
          <p14:tracePt t="48496" x="6626225" y="2914650"/>
          <p14:tracePt t="48515" x="6626225" y="2949575"/>
          <p14:tracePt t="48516" x="6626225" y="2974975"/>
          <p14:tracePt t="48532" x="6626225" y="3000375"/>
          <p14:tracePt t="48549" x="6626225" y="3025775"/>
          <p14:tracePt t="48565" x="6626225" y="3068638"/>
          <p14:tracePt t="48582" x="6618288" y="3103563"/>
          <p14:tracePt t="48599" x="6608763" y="3171825"/>
          <p14:tracePt t="48599" x="6600825" y="3214688"/>
          <p14:tracePt t="48616" x="6600825" y="3308350"/>
          <p14:tracePt t="48632" x="6592888" y="3394075"/>
          <p14:tracePt t="48649" x="6592888" y="3429000"/>
          <p14:tracePt t="48704" x="6600825" y="3421063"/>
          <p14:tracePt t="48716" x="6600825" y="3411538"/>
          <p14:tracePt t="48720" x="6600825" y="3394075"/>
          <p14:tracePt t="48733" x="6608763" y="3360738"/>
          <p14:tracePt t="48750" x="6608763" y="3343275"/>
          <p14:tracePt t="49101" x="6608763" y="3351213"/>
          <p14:tracePt t="50736" x="6608763" y="3343275"/>
          <p14:tracePt t="50760" x="6608763" y="3335338"/>
          <p14:tracePt t="50768" x="6608763" y="3317875"/>
          <p14:tracePt t="50778" x="6626225" y="3308350"/>
          <p14:tracePt t="50794" x="6635750" y="3292475"/>
          <p14:tracePt t="50811" x="6635750" y="3265488"/>
          <p14:tracePt t="50828" x="6643688" y="3240088"/>
          <p14:tracePt t="50845" x="6643688" y="3222625"/>
          <p14:tracePt t="50861" x="6643688" y="3206750"/>
          <p14:tracePt t="50878" x="6643688" y="3171825"/>
          <p14:tracePt t="50895" x="6643688" y="3146425"/>
          <p14:tracePt t="50895" x="6651625" y="3136900"/>
          <p14:tracePt t="50912" x="6651625" y="3094038"/>
          <p14:tracePt t="50929" x="6661150" y="3068638"/>
          <p14:tracePt t="50945" x="6669088" y="3025775"/>
          <p14:tracePt t="50962" x="6669088" y="2982913"/>
          <p14:tracePt t="50978" x="6678613" y="2940050"/>
          <p14:tracePt t="50995" x="6686550" y="2897188"/>
          <p14:tracePt t="51012" x="6694488" y="2863850"/>
          <p14:tracePt t="51029" x="6694488" y="2794000"/>
          <p14:tracePt t="51046" x="6704013" y="2743200"/>
          <p14:tracePt t="51062" x="6711950" y="2708275"/>
          <p14:tracePt t="51079" x="6711950" y="2665413"/>
          <p14:tracePt t="51096" x="6711950" y="2649538"/>
          <p14:tracePt t="51112" x="6711950" y="2640013"/>
          <p14:tracePt t="51160" x="6704013" y="2640013"/>
          <p14:tracePt t="51176" x="6694488" y="2649538"/>
          <p14:tracePt t="51184" x="6661150" y="2674938"/>
          <p14:tracePt t="51196" x="6618288" y="2700338"/>
          <p14:tracePt t="51213" x="6557963" y="2735263"/>
          <p14:tracePt t="51230" x="6421438" y="2786063"/>
          <p14:tracePt t="51246" x="6265863" y="2836863"/>
          <p14:tracePt t="51263" x="6078538" y="2914650"/>
          <p14:tracePt t="51280" x="5846763" y="3017838"/>
          <p14:tracePt t="51297" x="5700713" y="3094038"/>
          <p14:tracePt t="51314" x="5580063" y="3163888"/>
          <p14:tracePt t="51330" x="5486400" y="3232150"/>
          <p14:tracePt t="51347" x="5392738" y="3325813"/>
          <p14:tracePt t="51364" x="5254625" y="3394075"/>
          <p14:tracePt t="51381" x="5040313" y="3479800"/>
          <p14:tracePt t="51397" x="4843463" y="3532188"/>
          <p14:tracePt t="51414" x="4594225" y="3600450"/>
          <p14:tracePt t="51431" x="4432300" y="3643313"/>
          <p14:tracePt t="51448" x="4217988" y="3729038"/>
          <p14:tracePt t="51464" x="4114800" y="3771900"/>
          <p14:tracePt t="51481" x="3978275" y="3822700"/>
          <p14:tracePt t="51498" x="3806825" y="3875088"/>
          <p14:tracePt t="51515" x="3446463" y="3908425"/>
          <p14:tracePt t="51531" x="2794000" y="3925888"/>
          <p14:tracePt t="51548" x="2271713" y="3925888"/>
          <p14:tracePt t="51565" x="1808163" y="3943350"/>
          <p14:tracePt t="51582" x="1636713" y="3943350"/>
          <p14:tracePt t="51598" x="1611313" y="3943350"/>
          <p14:tracePt t="51648" x="1620838" y="3943350"/>
          <p14:tracePt t="51656" x="1620838" y="3935413"/>
          <p14:tracePt t="51665" x="1620838" y="3925888"/>
          <p14:tracePt t="51682" x="1620838" y="3917950"/>
          <p14:tracePt t="51699" x="1585913" y="3917950"/>
          <p14:tracePt t="51716" x="1500188" y="3925888"/>
          <p14:tracePt t="51733" x="1293813" y="3960813"/>
          <p14:tracePt t="51749" x="1165225" y="4003675"/>
          <p14:tracePt t="51766" x="1114425" y="4021138"/>
          <p14:tracePt t="51783" x="1106488" y="4029075"/>
          <p14:tracePt t="51864" x="1096963" y="4029075"/>
          <p14:tracePt t="51872" x="1054100" y="4037013"/>
          <p14:tracePt t="51887" x="968375" y="4046538"/>
          <p14:tracePt t="51900" x="882650" y="4079875"/>
          <p14:tracePt t="51917" x="865188" y="4089400"/>
          <p14:tracePt t="51960" x="865188" y="4079875"/>
          <p14:tracePt t="51968" x="917575" y="4037013"/>
          <p14:tracePt t="51984" x="942975" y="3978275"/>
          <p14:tracePt t="52000" x="960438" y="3943350"/>
          <p14:tracePt t="52017" x="985838" y="3917950"/>
          <p14:tracePt t="52034" x="985838" y="3908425"/>
          <p14:tracePt t="52096" x="968375" y="3917950"/>
          <p14:tracePt t="52104" x="968375" y="3935413"/>
          <p14:tracePt t="52168" x="977900" y="3935413"/>
          <p14:tracePt t="52192" x="985838" y="3935413"/>
          <p14:tracePt t="52224" x="977900" y="3935413"/>
          <p14:tracePt t="52234" x="968375" y="3935413"/>
          <p14:tracePt t="52272" x="960438" y="3935413"/>
          <p14:tracePt t="52288" x="950913" y="3943350"/>
          <p14:tracePt t="52328" x="960438" y="3943350"/>
          <p14:tracePt t="52368" x="968375" y="3943350"/>
          <p14:tracePt t="52600" x="977900" y="3943350"/>
          <p14:tracePt t="52621" x="993775" y="3951288"/>
          <p14:tracePt t="52622" x="1011238" y="3960813"/>
          <p14:tracePt t="52638" x="1028700" y="3960813"/>
          <p14:tracePt t="52654" x="1036638" y="3968750"/>
          <p14:tracePt t="52671" x="1063625" y="3978275"/>
          <p14:tracePt t="52689" x="1063625" y="3986213"/>
          <p14:tracePt t="52704" x="1071563" y="3986213"/>
          <p14:tracePt t="52721" x="1079500" y="3986213"/>
          <p14:tracePt t="52738" x="1089025" y="3994150"/>
          <p14:tracePt t="52755" x="1122363" y="3994150"/>
          <p14:tracePt t="52771" x="1165225" y="4003675"/>
          <p14:tracePt t="52788" x="1217613" y="4003675"/>
          <p14:tracePt t="52805" x="1243013" y="4011613"/>
          <p14:tracePt t="52822" x="1268413" y="4011613"/>
          <p14:tracePt t="52838" x="1285875" y="4011613"/>
          <p14:tracePt t="52855" x="1379538" y="4046538"/>
          <p14:tracePt t="52872" x="1500188" y="4079875"/>
          <p14:tracePt t="52889" x="1620838" y="4114800"/>
          <p14:tracePt t="52905" x="1739900" y="4149725"/>
          <p14:tracePt t="52922" x="1825625" y="4157663"/>
          <p14:tracePt t="52939" x="1878013" y="4157663"/>
          <p14:tracePt t="52956" x="1936750" y="4157663"/>
          <p14:tracePt t="52973" x="1979613" y="4157663"/>
          <p14:tracePt t="52989" x="2039938" y="4157663"/>
          <p14:tracePt t="53006" x="2100263" y="4165600"/>
          <p14:tracePt t="53023" x="2185988" y="4175125"/>
          <p14:tracePt t="53023" x="2211388" y="4175125"/>
          <p14:tracePt t="53040" x="2314575" y="4175125"/>
          <p14:tracePt t="53056" x="2400300" y="4175125"/>
          <p14:tracePt t="53074" x="2451100" y="4175125"/>
          <p14:tracePt t="53090" x="2478088" y="4157663"/>
          <p14:tracePt t="53107" x="2520950" y="4132263"/>
          <p14:tracePt t="53123" x="2563813" y="4114800"/>
          <p14:tracePt t="53140" x="2622550" y="4097338"/>
          <p14:tracePt t="53157" x="2692400" y="4079875"/>
          <p14:tracePt t="53174" x="2760663" y="4064000"/>
          <p14:tracePt t="53190" x="2828925" y="4054475"/>
          <p14:tracePt t="53207" x="2836863" y="4054475"/>
          <p14:tracePt t="53224" x="2836863" y="4046538"/>
          <p14:tracePt t="53368" x="2828925" y="4046538"/>
          <p14:tracePt t="53376" x="2820988" y="4046538"/>
          <p14:tracePt t="53391" x="2803525" y="4046538"/>
          <p14:tracePt t="53408" x="2760663" y="4046538"/>
          <p14:tracePt t="53425" x="2657475" y="4037013"/>
          <p14:tracePt t="53442" x="2478088" y="4037013"/>
          <p14:tracePt t="53459" x="2263775" y="4029075"/>
          <p14:tracePt t="53475" x="2039938" y="3994150"/>
          <p14:tracePt t="53492" x="1868488" y="3978275"/>
          <p14:tracePt t="53509" x="1757363" y="3968750"/>
          <p14:tracePt t="53526" x="1706563" y="3960813"/>
          <p14:tracePt t="53542" x="1689100" y="3960813"/>
          <p14:tracePt t="53559" x="1663700" y="3960813"/>
          <p14:tracePt t="53576" x="1577975" y="3960813"/>
          <p14:tracePt t="53592" x="1439863" y="3960813"/>
          <p14:tracePt t="53609" x="1250950" y="3960813"/>
          <p14:tracePt t="53626" x="1149350" y="3960813"/>
          <p14:tracePt t="53643" x="1122363" y="3960813"/>
          <p14:tracePt t="53680" x="1131888" y="3951288"/>
          <p14:tracePt t="53681" x="1149350" y="3943350"/>
          <p14:tracePt t="53696" x="1208088" y="3908425"/>
          <p14:tracePt t="53710" x="1250950" y="3875088"/>
          <p14:tracePt t="53727" x="1303338" y="3840163"/>
          <p14:tracePt t="53743" x="1371600" y="3814763"/>
          <p14:tracePt t="53760" x="1397000" y="3806825"/>
          <p14:tracePt t="53777" x="1414463" y="3806825"/>
          <p14:tracePt t="53793" x="1431925" y="3832225"/>
          <p14:tracePt t="53810" x="1457325" y="3865563"/>
          <p14:tracePt t="53827" x="1474788" y="3875088"/>
          <p14:tracePt t="53844" x="1492250" y="3875088"/>
          <p14:tracePt t="53860" x="1525588" y="3875088"/>
          <p14:tracePt t="53878" x="1585913" y="3857625"/>
          <p14:tracePt t="53894" x="1689100" y="3832225"/>
          <p14:tracePt t="53911" x="1800225" y="3822700"/>
          <p14:tracePt t="53911" x="1843088" y="3814763"/>
          <p14:tracePt t="53928" x="1954213" y="3814763"/>
          <p14:tracePt t="53944" x="2057400" y="3814763"/>
          <p14:tracePt t="53961" x="2168525" y="3849688"/>
          <p14:tracePt t="53978" x="2297113" y="3892550"/>
          <p14:tracePt t="53995" x="2365375" y="3917950"/>
          <p14:tracePt t="54011" x="2400300" y="3917950"/>
          <p14:tracePt t="54028" x="2443163" y="3925888"/>
          <p14:tracePt t="54045" x="2493963" y="3935413"/>
          <p14:tracePt t="54062" x="2571750" y="3951288"/>
          <p14:tracePt t="54079" x="2622550" y="3960813"/>
          <p14:tracePt t="54079" x="2649538" y="3968750"/>
          <p14:tracePt t="54096" x="2692400" y="3968750"/>
          <p14:tracePt t="54112" x="2700338" y="3968750"/>
          <p14:tracePt t="54480" x="2700338" y="3978275"/>
          <p14:tracePt t="54928" x="2700338" y="3986213"/>
          <p14:tracePt t="55120" x="2700338" y="3994150"/>
          <p14:tracePt t="55133" x="2700338" y="4003675"/>
          <p14:tracePt t="55240" x="2708275" y="4003675"/>
          <p14:tracePt t="55296" x="2717800" y="4003675"/>
          <p14:tracePt t="55344" x="2725738" y="4003675"/>
          <p14:tracePt t="55356" x="2735263" y="4003675"/>
          <p14:tracePt t="55369" x="2743200" y="4003675"/>
          <p14:tracePt t="55385" x="2803525" y="4003675"/>
          <p14:tracePt t="55402" x="2879725" y="4003675"/>
          <p14:tracePt t="55419" x="2982913" y="3978275"/>
          <p14:tracePt t="55436" x="3128963" y="3960813"/>
          <p14:tracePt t="55452" x="3317875" y="3935413"/>
          <p14:tracePt t="55469" x="3514725" y="3900488"/>
          <p14:tracePt t="55486" x="3789363" y="3849688"/>
          <p14:tracePt t="55503" x="4140200" y="3789363"/>
          <p14:tracePt t="55520" x="4311650" y="3729038"/>
          <p14:tracePt t="55536" x="4508500" y="3651250"/>
          <p14:tracePt t="55553" x="4749800" y="3575050"/>
          <p14:tracePt t="55570" x="5014913" y="3471863"/>
          <p14:tracePt t="55586" x="5392738" y="3335338"/>
          <p14:tracePt t="55604" x="5622925" y="3240088"/>
          <p14:tracePt t="55620" x="5829300" y="3136900"/>
          <p14:tracePt t="55637" x="5965825" y="3035300"/>
          <p14:tracePt t="55654" x="6103938" y="2914650"/>
          <p14:tracePt t="55670" x="6223000" y="2803525"/>
          <p14:tracePt t="55687" x="6446838" y="2622550"/>
          <p14:tracePt t="55704" x="6565900" y="2511425"/>
          <p14:tracePt t="55721" x="6651625" y="2451100"/>
          <p14:tracePt t="55737" x="6704013" y="2382838"/>
          <p14:tracePt t="55754" x="6711950" y="2365375"/>
          <p14:tracePt t="55771" x="6711950" y="2349500"/>
          <p14:tracePt t="55788" x="6711950" y="2339975"/>
          <p14:tracePt t="55804" x="6704013" y="2332038"/>
          <p14:tracePt t="55848" x="6704013" y="2322513"/>
          <p14:tracePt t="55888" x="6694488" y="2322513"/>
          <p14:tracePt t="55896" x="6686550" y="2322513"/>
          <p14:tracePt t="55905" x="6678613" y="2332038"/>
          <p14:tracePt t="55922" x="6661150" y="2339975"/>
          <p14:tracePt t="55939" x="6651625" y="2349500"/>
          <p14:tracePt t="55955" x="6643688" y="2365375"/>
          <p14:tracePt t="55972" x="6626225" y="2382838"/>
          <p14:tracePt t="55989" x="6618288" y="2400300"/>
          <p14:tracePt t="56006" x="6600825" y="2408238"/>
          <p14:tracePt t="56022" x="6592888" y="2408238"/>
          <p14:tracePt t="56248" x="6592888" y="2417763"/>
          <p14:tracePt t="56256" x="6592888" y="2425700"/>
          <p14:tracePt t="56336" x="6592888" y="2435225"/>
          <p14:tracePt t="56376" x="6592888" y="2443163"/>
          <p14:tracePt t="56392" x="6592888" y="2451100"/>
          <p14:tracePt t="58097" x="6583363" y="2451100"/>
          <p14:tracePt t="58185" x="6575425" y="2451100"/>
          <p14:tracePt t="58202" x="6565900" y="2451100"/>
          <p14:tracePt t="58224" x="6565900" y="2460625"/>
          <p14:tracePt t="58232" x="6557963" y="2460625"/>
          <p14:tracePt t="58352" x="6557963" y="2468563"/>
          <p14:tracePt t="58376" x="6557963" y="2478088"/>
          <p14:tracePt t="58384" x="6550025" y="2493963"/>
          <p14:tracePt t="58403" x="6550025" y="2503488"/>
          <p14:tracePt t="58419" x="6550025" y="2511425"/>
          <p14:tracePt t="58488" x="6550025" y="2520950"/>
          <p14:tracePt t="58503" x="6557963" y="2520950"/>
          <p14:tracePt t="58504" x="6575425" y="2536825"/>
          <p14:tracePt t="58521" x="6608763" y="2563813"/>
          <p14:tracePt t="58537" x="6635750" y="2579688"/>
          <p14:tracePt t="58554" x="6643688" y="2589213"/>
          <p14:tracePt t="58592" x="6651625" y="2589213"/>
          <p14:tracePt t="58608" x="6661150" y="2589213"/>
          <p14:tracePt t="58640" x="6669088" y="2589213"/>
          <p14:tracePt t="58664" x="6678613" y="2589213"/>
          <p14:tracePt t="58672" x="6686550" y="2579688"/>
          <p14:tracePt t="58688" x="6694488" y="2579688"/>
          <p14:tracePt t="58704" x="6704013" y="2579688"/>
          <p14:tracePt t="58721" x="6711950" y="2571750"/>
          <p14:tracePt t="58738" x="6711950" y="2563813"/>
          <p14:tracePt t="58755" x="6721475" y="2563813"/>
          <p14:tracePt t="58771" x="6721475" y="2554288"/>
          <p14:tracePt t="58788" x="6721475" y="2546350"/>
          <p14:tracePt t="58805" x="6729413" y="2536825"/>
          <p14:tracePt t="58822" x="6729413" y="2528888"/>
          <p14:tracePt t="58856" x="6729413" y="2520950"/>
          <p14:tracePt t="58873" x="6729413" y="2511425"/>
          <p14:tracePt t="58873" x="6729413" y="2493963"/>
          <p14:tracePt t="58889" x="6729413" y="2478088"/>
          <p14:tracePt t="58906" x="6729413" y="2451100"/>
          <p14:tracePt t="58922" x="6737350" y="2408238"/>
          <p14:tracePt t="58939" x="6737350" y="2392363"/>
          <p14:tracePt t="58956" x="6746875" y="2382838"/>
          <p14:tracePt t="58973" x="6746875" y="2365375"/>
          <p14:tracePt t="58989" x="6737350" y="2357438"/>
          <p14:tracePt t="59006" x="6729413" y="2357438"/>
          <p14:tracePt t="59023" x="6721475" y="2349500"/>
          <p14:tracePt t="59057" x="6721475" y="2339975"/>
          <p14:tracePt t="59080" x="6721475" y="2332038"/>
          <p14:tracePt t="59088" x="6711950" y="2322513"/>
          <p14:tracePt t="59107" x="6711950" y="2314575"/>
          <p14:tracePt t="59123" x="6704013" y="2306638"/>
          <p14:tracePt t="59140" x="6678613" y="2289175"/>
          <p14:tracePt t="59157" x="6643688" y="2289175"/>
          <p14:tracePt t="59174" x="6608763" y="2289175"/>
          <p14:tracePt t="59190" x="6557963" y="2289175"/>
          <p14:tracePt t="59207" x="6540500" y="2289175"/>
          <p14:tracePt t="59224" x="6532563" y="2289175"/>
          <p14:tracePt t="59280" x="6523038" y="2289175"/>
          <p14:tracePt t="59304" x="6515100" y="2289175"/>
          <p14:tracePt t="59324" x="6507163" y="2297113"/>
          <p14:tracePt t="59325" x="6480175" y="2322513"/>
          <p14:tracePt t="59341" x="6464300" y="2339975"/>
          <p14:tracePt t="59358" x="6446838" y="2365375"/>
          <p14:tracePt t="59375" x="6429375" y="2382838"/>
          <p14:tracePt t="59392" x="6429375" y="2392363"/>
          <p14:tracePt t="59504" x="6429375" y="2400300"/>
          <p14:tracePt t="59510" x="6429375" y="2408238"/>
          <p14:tracePt t="59525" x="6429375" y="2435225"/>
          <p14:tracePt t="59542" x="6429375" y="2451100"/>
          <p14:tracePt t="59559" x="6437313" y="2478088"/>
          <p14:tracePt t="59576" x="6446838" y="2478088"/>
          <p14:tracePt t="59593" x="6454775" y="2478088"/>
          <p14:tracePt t="59648" x="6464300" y="2478088"/>
          <p14:tracePt t="59656" x="6464300" y="2486025"/>
          <p14:tracePt t="59664" x="6480175" y="2493963"/>
          <p14:tracePt t="59676" x="6515100" y="2511425"/>
          <p14:tracePt t="59693" x="6550025" y="2528888"/>
          <p14:tracePt t="59710" x="6575425" y="2536825"/>
          <p14:tracePt t="59726" x="6583363" y="2546350"/>
          <p14:tracePt t="59769" x="6592888" y="2546350"/>
          <p14:tracePt t="59777" x="6600825" y="2546350"/>
          <p14:tracePt t="59793" x="6608763" y="2546350"/>
          <p14:tracePt t="59797" x="6635750" y="2536825"/>
          <p14:tracePt t="59810" x="6678613" y="2536825"/>
          <p14:tracePt t="59827" x="6746875" y="2528888"/>
          <p14:tracePt t="59844" x="6832600" y="2528888"/>
          <p14:tracePt t="59861" x="6883400" y="2511425"/>
          <p14:tracePt t="59877" x="6900863" y="2503488"/>
          <p14:tracePt t="59894" x="6918325" y="2478088"/>
          <p14:tracePt t="59911" x="6926263" y="2451100"/>
          <p14:tracePt t="59928" x="6935788" y="2408238"/>
          <p14:tracePt t="59944" x="6935788" y="2392363"/>
          <p14:tracePt t="59961" x="6935788" y="2374900"/>
          <p14:tracePt t="59978" x="6935788" y="2365375"/>
          <p14:tracePt t="59995" x="6926263" y="2357438"/>
          <p14:tracePt t="60011" x="6926263" y="2349500"/>
          <p14:tracePt t="60028" x="6918325" y="2332038"/>
          <p14:tracePt t="60045" x="6908800" y="2314575"/>
          <p14:tracePt t="60062" x="6908800" y="2297113"/>
          <p14:tracePt t="60078" x="6900863" y="2289175"/>
          <p14:tracePt t="60095" x="6875463" y="2279650"/>
          <p14:tracePt t="60112" x="6772275" y="2271713"/>
          <p14:tracePt t="60129" x="6661150" y="2271713"/>
          <p14:tracePt t="60145" x="6550025" y="2297113"/>
          <p14:tracePt t="60162" x="6507163" y="2306638"/>
          <p14:tracePt t="60179" x="6489700" y="2306638"/>
          <p14:tracePt t="60320" x="6480175" y="2306638"/>
          <p14:tracePt t="60328" x="6464300" y="2314575"/>
          <p14:tracePt t="61177" x="6464300" y="2322513"/>
          <p14:tracePt t="61720" x="6464300" y="2332038"/>
          <p14:tracePt t="61871" x="6464300" y="2339975"/>
          <p14:tracePt t="61888" x="6464300" y="2349500"/>
          <p14:tracePt t="61890" x="6464300" y="2357438"/>
          <p14:tracePt t="61905" x="6464300" y="2365375"/>
          <p14:tracePt t="61922" x="6464300" y="2374900"/>
          <p14:tracePt t="61939" x="6464300" y="2392363"/>
          <p14:tracePt t="61955" x="6464300" y="2408238"/>
          <p14:tracePt t="61972" x="6446838" y="2435225"/>
          <p14:tracePt t="61989" x="6437313" y="2468563"/>
          <p14:tracePt t="62006" x="6411913" y="2511425"/>
          <p14:tracePt t="62022" x="6386513" y="2563813"/>
          <p14:tracePt t="62039" x="6343650" y="2622550"/>
          <p14:tracePt t="62056" x="6283325" y="2708275"/>
          <p14:tracePt t="62073" x="6232525" y="2794000"/>
          <p14:tracePt t="62089" x="6189663" y="2854325"/>
          <p14:tracePt t="62106" x="6137275" y="2914650"/>
          <p14:tracePt t="62123" x="6094413" y="2992438"/>
          <p14:tracePt t="62140" x="6043613" y="3060700"/>
          <p14:tracePt t="62156" x="5992813" y="3128963"/>
          <p14:tracePt t="62173" x="5949950" y="3206750"/>
          <p14:tracePt t="62190" x="5907088" y="3265488"/>
          <p14:tracePt t="62206" x="5846763" y="3325813"/>
          <p14:tracePt t="62223" x="5794375" y="3378200"/>
          <p14:tracePt t="62240" x="5735638" y="3429000"/>
          <p14:tracePt t="62257" x="5675313" y="3479800"/>
          <p14:tracePt t="62273" x="5607050" y="3532188"/>
          <p14:tracePt t="62291" x="5511800" y="3592513"/>
          <p14:tracePt t="62307" x="5426075" y="3651250"/>
          <p14:tracePt t="62324" x="5322888" y="3711575"/>
          <p14:tracePt t="62341" x="5229225" y="3754438"/>
          <p14:tracePt t="62358" x="5126038" y="3797300"/>
          <p14:tracePt t="62374" x="4997450" y="3857625"/>
          <p14:tracePt t="62391" x="4860925" y="3917950"/>
          <p14:tracePt t="62407" x="4560888" y="4071938"/>
          <p14:tracePt t="62425" x="4337050" y="4183063"/>
          <p14:tracePt t="62441" x="4029075" y="4329113"/>
          <p14:tracePt t="62458" x="3806825" y="4440238"/>
          <p14:tracePt t="62475" x="3582988" y="4543425"/>
          <p14:tracePt t="62491" x="3429000" y="4611688"/>
          <p14:tracePt t="62508" x="3325813" y="4672013"/>
          <p14:tracePt t="62525" x="3292475" y="4697413"/>
          <p14:tracePt t="62542" x="3282950" y="4706938"/>
          <p14:tracePt t="62608" x="3275013" y="4706938"/>
          <p14:tracePt t="62984" x="3265488" y="4706938"/>
          <p14:tracePt t="63016" x="3265488" y="4697413"/>
          <p14:tracePt t="63018" x="3265488" y="4689475"/>
          <p14:tracePt t="63028" x="3265488" y="4679950"/>
          <p14:tracePt t="63044" x="3282950" y="4646613"/>
          <p14:tracePt t="63061" x="3308350" y="4611688"/>
          <p14:tracePt t="63078" x="3325813" y="4586288"/>
          <p14:tracePt t="63095" x="3351213" y="4560888"/>
          <p14:tracePt t="63111" x="3368675" y="4535488"/>
          <p14:tracePt t="63129" x="3378200" y="4518025"/>
          <p14:tracePt t="63145" x="3403600" y="4500563"/>
          <p14:tracePt t="63162" x="3446463" y="4475163"/>
          <p14:tracePt t="63179" x="3506788" y="4449763"/>
          <p14:tracePt t="63195" x="3575050" y="4406900"/>
          <p14:tracePt t="63213" x="3643313" y="4364038"/>
          <p14:tracePt t="63229" x="3694113" y="4329113"/>
          <p14:tracePt t="63246" x="3721100" y="4303713"/>
          <p14:tracePt t="63262" x="3721100" y="4286250"/>
          <p14:tracePt t="63857" x="3711575" y="4286250"/>
          <p14:tracePt t="63864" x="3625850" y="4321175"/>
          <p14:tracePt t="63883" x="3557588" y="4354513"/>
          <p14:tracePt t="63899" x="3421063" y="4406900"/>
          <p14:tracePt t="63916" x="3308350" y="4449763"/>
          <p14:tracePt t="63933" x="3128963" y="4518025"/>
          <p14:tracePt t="63950" x="2949575" y="4586288"/>
          <p14:tracePt t="63966" x="2700338" y="4646613"/>
          <p14:tracePt t="63983" x="2178050" y="4732338"/>
          <p14:tracePt t="64000" x="1893888" y="4749800"/>
          <p14:tracePt t="64017" x="1714500" y="4757738"/>
          <p14:tracePt t="64033" x="1620838" y="4765675"/>
          <p14:tracePt t="64050" x="1577975" y="4775200"/>
          <p14:tracePt t="64067" x="1550988" y="4775200"/>
          <p14:tracePt t="64083" x="1465263" y="4783138"/>
          <p14:tracePt t="64100" x="1311275" y="4783138"/>
          <p14:tracePt t="64117" x="1054100" y="4800600"/>
          <p14:tracePt t="64134" x="814388" y="4800600"/>
          <p14:tracePt t="64150" x="565150" y="4800600"/>
          <p14:tracePt t="64167" x="454025" y="4800600"/>
          <p14:tracePt t="64184" x="420688" y="4800600"/>
          <p14:tracePt t="64201" x="420688" y="4792663"/>
          <p14:tracePt t="64217" x="420688" y="4783138"/>
          <p14:tracePt t="64235" x="436563" y="4775200"/>
          <p14:tracePt t="64251" x="463550" y="4749800"/>
          <p14:tracePt t="64268" x="488950" y="4722813"/>
          <p14:tracePt t="64284" x="514350" y="4714875"/>
          <p14:tracePt t="64592" x="522288" y="4714875"/>
          <p14:tracePt t="64600" x="582613" y="4714875"/>
          <p14:tracePt t="64620" x="703263" y="4706938"/>
          <p14:tracePt t="64636" x="839788" y="4697413"/>
          <p14:tracePt t="64653" x="993775" y="4672013"/>
          <p14:tracePt t="64670" x="1131888" y="4664075"/>
          <p14:tracePt t="64687" x="1285875" y="4654550"/>
          <p14:tracePt t="64703" x="1439863" y="4637088"/>
          <p14:tracePt t="64720" x="1535113" y="4629150"/>
          <p14:tracePt t="64737" x="1585913" y="4629150"/>
          <p14:tracePt t="64754" x="1620838" y="4629150"/>
          <p14:tracePt t="64770" x="1663700" y="4629150"/>
          <p14:tracePt t="64787" x="1697038" y="4629150"/>
          <p14:tracePt t="64804" x="1722438" y="4621213"/>
          <p14:tracePt t="64821" x="1739900" y="4611688"/>
          <p14:tracePt t="64837" x="1749425" y="4611688"/>
          <p14:tracePt t="64888" x="1722438" y="4621213"/>
          <p14:tracePt t="64896" x="1654175" y="4654550"/>
          <p14:tracePt t="64905" x="1568450" y="4664075"/>
          <p14:tracePt t="64921" x="1457325" y="4672013"/>
          <p14:tracePt t="64938" x="1346200" y="4672013"/>
          <p14:tracePt t="64955" x="1250950" y="4664075"/>
          <p14:tracePt t="64972" x="1174750" y="4646613"/>
          <p14:tracePt t="64988" x="1096963" y="4629150"/>
          <p14:tracePt t="65005" x="968375" y="4603750"/>
          <p14:tracePt t="65022" x="831850" y="4578350"/>
          <p14:tracePt t="65039" x="668338" y="4568825"/>
          <p14:tracePt t="65055" x="531813" y="4568825"/>
          <p14:tracePt t="65104" x="549275" y="4568825"/>
          <p14:tracePt t="65112" x="635000" y="4551363"/>
          <p14:tracePt t="65123" x="720725" y="4525963"/>
          <p14:tracePt t="65139" x="796925" y="4500563"/>
          <p14:tracePt t="65156" x="892175" y="4475163"/>
          <p14:tracePt t="65172" x="993775" y="4465638"/>
          <p14:tracePt t="65190" x="1054100" y="4465638"/>
          <p14:tracePt t="65206" x="1131888" y="4475163"/>
          <p14:tracePt t="65223" x="1182688" y="4508500"/>
          <p14:tracePt t="65240" x="1250950" y="4560888"/>
          <p14:tracePt t="65257" x="1268413" y="4560888"/>
          <p14:tracePt t="65304" x="1277938" y="4560888"/>
          <p14:tracePt t="65392" x="1277938" y="4568825"/>
          <p14:tracePt t="65950" x="1277938" y="4578350"/>
          <p14:tracePt t="65952" x="1277938" y="4586288"/>
          <p14:tracePt t="65961" x="1277938" y="4594225"/>
          <p14:tracePt t="66000" x="1277938" y="4603750"/>
          <p14:tracePt t="66048" x="1277938" y="4611688"/>
          <p14:tracePt t="66049" x="1285875" y="4611688"/>
          <p14:tracePt t="66061" x="1311275" y="4621213"/>
          <p14:tracePt t="66077" x="1363663" y="4629150"/>
          <p14:tracePt t="66094" x="1482725" y="4654550"/>
          <p14:tracePt t="66111" x="1628775" y="4689475"/>
          <p14:tracePt t="66128" x="1697038" y="4689475"/>
          <p14:tracePt t="66145" x="1765300" y="4689475"/>
          <p14:tracePt t="66161" x="1817688" y="4689475"/>
          <p14:tracePt t="66178" x="1920875" y="4689475"/>
          <p14:tracePt t="66195" x="2039938" y="4689475"/>
          <p14:tracePt t="66212" x="2178050" y="4679950"/>
          <p14:tracePt t="66228" x="2279650" y="4664075"/>
          <p14:tracePt t="66246" x="2332038" y="4664075"/>
          <p14:tracePt t="66262" x="2339975" y="4664075"/>
          <p14:tracePt t="66320" x="2332038" y="4664075"/>
          <p14:tracePt t="66328" x="2314575" y="4706938"/>
          <p14:tracePt t="66346" x="2314575" y="4714875"/>
          <p14:tracePt t="66448" x="2306638" y="4714875"/>
          <p14:tracePt t="66465" x="2297113" y="4714875"/>
          <p14:tracePt t="66481" x="2289175" y="4722813"/>
          <p14:tracePt t="66481" x="2236788" y="4722813"/>
          <p14:tracePt t="66497" x="2178050" y="4722813"/>
          <p14:tracePt t="66513" x="2125663" y="4722813"/>
          <p14:tracePt t="66530" x="2074863" y="4722813"/>
          <p14:tracePt t="66547" x="1997075" y="4722813"/>
          <p14:tracePt t="66564" x="1936750" y="4722813"/>
          <p14:tracePt t="66580" x="1843088" y="4732338"/>
          <p14:tracePt t="66597" x="1689100" y="4732338"/>
          <p14:tracePt t="66614" x="1535113" y="4732338"/>
          <p14:tracePt t="66631" x="1363663" y="4740275"/>
          <p14:tracePt t="66647" x="1217613" y="4740275"/>
          <p14:tracePt t="66664" x="1200150" y="4740275"/>
          <p14:tracePt t="66720" x="1208088" y="4740275"/>
          <p14:tracePt t="66721" x="1208088" y="4732338"/>
          <p14:tracePt t="66752" x="1208088" y="4722813"/>
          <p14:tracePt t="66824" x="1200150" y="4722813"/>
          <p14:tracePt t="66856" x="1192213" y="4722813"/>
          <p14:tracePt t="66864" x="1192213" y="4732338"/>
          <p14:tracePt t="66977" x="1182688" y="4732338"/>
          <p14:tracePt t="67384" x="1182688" y="4740275"/>
          <p14:tracePt t="67387" x="1174750" y="4740275"/>
          <p14:tracePt t="67401" x="1174750" y="4749800"/>
          <p14:tracePt t="67792" x="1165225" y="4749800"/>
          <p14:tracePt t="67888" x="1157288" y="4749800"/>
          <p14:tracePt t="68304" x="1149350" y="4749800"/>
          <p14:tracePt t="68304" x="1149350" y="4757738"/>
          <p14:tracePt t="68376" x="1149350" y="4765675"/>
          <p14:tracePt t="68416" x="1149350" y="4775200"/>
          <p14:tracePt t="68568" x="1149350" y="4783138"/>
          <p14:tracePt t="68833" x="1157288" y="4783138"/>
          <p14:tracePt t="68859" x="1174750" y="4783138"/>
          <p14:tracePt t="68876" x="1208088" y="4783138"/>
          <p14:tracePt t="68893" x="1243013" y="4783138"/>
          <p14:tracePt t="68894" x="1268413" y="4783138"/>
          <p14:tracePt t="68909" x="1293813" y="4783138"/>
          <p14:tracePt t="68926" x="1311275" y="4783138"/>
          <p14:tracePt t="68943" x="1346200" y="4792663"/>
          <p14:tracePt t="68960" x="1422400" y="4843463"/>
          <p14:tracePt t="68976" x="1474788" y="4878388"/>
          <p14:tracePt t="68993" x="1568450" y="4929188"/>
          <p14:tracePt t="69010" x="1603375" y="4964113"/>
          <p14:tracePt t="69027" x="1611313" y="4972050"/>
          <p14:tracePt t="69043" x="1611313" y="4979988"/>
          <p14:tracePt t="69088" x="1611313" y="4989513"/>
          <p14:tracePt t="69112" x="1611313" y="5006975"/>
          <p14:tracePt t="69113" x="1603375" y="5006975"/>
          <p14:tracePt t="69127" x="1550988" y="5057775"/>
          <p14:tracePt t="69144" x="1482725" y="5100638"/>
          <p14:tracePt t="69161" x="1431925" y="5118100"/>
          <p14:tracePt t="69178" x="1406525" y="5135563"/>
          <p14:tracePt t="69194" x="1406525" y="5143500"/>
          <p14:tracePt t="69241" x="1422400" y="5135563"/>
          <p14:tracePt t="69248" x="1431925" y="5126038"/>
          <p14:tracePt t="69256" x="1449388" y="5108575"/>
          <p14:tracePt t="69264" x="1535113" y="5040313"/>
          <p14:tracePt t="69278" x="1679575" y="4972050"/>
          <p14:tracePt t="69295" x="1878013" y="4921250"/>
          <p14:tracePt t="69295" x="1971675" y="4894263"/>
          <p14:tracePt t="69312" x="2185988" y="4886325"/>
          <p14:tracePt t="69328" x="2297113" y="4886325"/>
          <p14:tracePt t="69345" x="2365375" y="4886325"/>
          <p14:tracePt t="69464" x="2365375" y="4894263"/>
          <p14:tracePt t="69497" x="2365375" y="4903788"/>
          <p14:tracePt t="69497" x="2365375" y="4911725"/>
          <p14:tracePt t="69513" x="2357438" y="4911725"/>
          <p14:tracePt t="69576" x="2365375" y="4911725"/>
          <p14:tracePt t="69680" x="2365375" y="4921250"/>
          <p14:tracePt t="69864" x="2365375" y="4929188"/>
          <p14:tracePt t="69881" x="2357438" y="4929188"/>
          <p14:tracePt t="70104" x="2357438" y="4937125"/>
          <p14:tracePt t="70128" x="2357438" y="4946650"/>
          <p14:tracePt t="70553" x="2357438" y="4954588"/>
          <p14:tracePt t="71584" x="2349500" y="4954588"/>
          <p14:tracePt t="71596" x="2322513" y="4972050"/>
          <p14:tracePt t="71608" x="2246313" y="4979988"/>
          <p14:tracePt t="71624" x="2160588" y="5006975"/>
          <p14:tracePt t="71641" x="2014538" y="5006975"/>
          <p14:tracePt t="71658" x="1885950" y="5006975"/>
          <p14:tracePt t="71675" x="1749425" y="5006975"/>
          <p14:tracePt t="71691" x="1646238" y="5006975"/>
          <p14:tracePt t="71708" x="1543050" y="5006975"/>
          <p14:tracePt t="71725" x="1439863" y="4997450"/>
          <p14:tracePt t="71742" x="1293813" y="4964113"/>
          <p14:tracePt t="71759" x="1131888" y="4911725"/>
          <p14:tracePt t="71775" x="993775" y="4868863"/>
          <p14:tracePt t="71792" x="942975" y="4826000"/>
          <p14:tracePt t="71808" x="925513" y="4765675"/>
          <p14:tracePt t="71826" x="925513" y="4732338"/>
          <p14:tracePt t="71842" x="935038" y="4697413"/>
          <p14:tracePt t="71859" x="935038" y="4679950"/>
          <p14:tracePt t="71875" x="935038" y="4672013"/>
          <p14:tracePt t="71912" x="925513" y="4672013"/>
          <p14:tracePt t="71913" x="917575" y="4672013"/>
          <p14:tracePt t="71926" x="900113" y="4672013"/>
          <p14:tracePt t="71942" x="874713" y="4664075"/>
          <p14:tracePt t="71960" x="865188" y="4654550"/>
          <p14:tracePt t="72016" x="865188" y="4646613"/>
          <p14:tracePt t="72072" x="857250" y="4646613"/>
          <p14:tracePt t="72096" x="849313" y="4646613"/>
          <p14:tracePt t="72113" x="839788" y="4646613"/>
          <p14:tracePt t="72128" x="831850" y="4646613"/>
          <p14:tracePt t="72192" x="839788" y="4646613"/>
          <p14:tracePt t="72256" x="831850" y="4646613"/>
          <p14:tracePt t="72262" x="822325" y="4646613"/>
          <p14:tracePt t="72336" x="831850" y="4646613"/>
          <p14:tracePt t="72488" x="839788" y="4646613"/>
          <p14:tracePt t="72544" x="849313" y="4646613"/>
          <p14:tracePt t="72554" x="857250" y="4646613"/>
          <p14:tracePt t="72562" x="882650" y="4646613"/>
          <p14:tracePt t="72579" x="985838" y="4672013"/>
          <p14:tracePt t="72596" x="1106488" y="4679950"/>
          <p14:tracePt t="72613" x="1268413" y="4679950"/>
          <p14:tracePt t="72630" x="1422400" y="4679950"/>
          <p14:tracePt t="72646" x="1577975" y="4664075"/>
          <p14:tracePt t="72663" x="1749425" y="4629150"/>
          <p14:tracePt t="72680" x="1868488" y="4621213"/>
          <p14:tracePt t="72696" x="1963738" y="4621213"/>
          <p14:tracePt t="72713" x="2022475" y="4621213"/>
          <p14:tracePt t="72730" x="2049463" y="4621213"/>
          <p14:tracePt t="72747" x="2057400" y="4621213"/>
          <p14:tracePt t="72848" x="2039938" y="4621213"/>
          <p14:tracePt t="72856" x="1979613" y="4637088"/>
          <p14:tracePt t="72864" x="1878013" y="4646613"/>
          <p14:tracePt t="72881" x="1739900" y="4646613"/>
          <p14:tracePt t="72897" x="1611313" y="4646613"/>
          <p14:tracePt t="72914" x="1465263" y="4646613"/>
          <p14:tracePt t="72931" x="1379538" y="4646613"/>
          <p14:tracePt t="72948" x="1293813" y="4637088"/>
          <p14:tracePt t="72965" x="1225550" y="4629150"/>
          <p14:tracePt t="72981" x="1071563" y="4603750"/>
          <p14:tracePt t="72998" x="874713" y="4560888"/>
          <p14:tracePt t="73015" x="650875" y="4508500"/>
          <p14:tracePt t="73032" x="608013" y="4508500"/>
          <p14:tracePt t="73048" x="600075" y="4508500"/>
          <p14:tracePt t="73088" x="600075" y="4500563"/>
          <p14:tracePt t="73104" x="608013" y="4492625"/>
          <p14:tracePt t="73120" x="635000" y="4475163"/>
          <p14:tracePt t="73132" x="660400" y="4475163"/>
          <p14:tracePt t="73149" x="685800" y="4475163"/>
          <p14:tracePt t="73200" x="685800" y="4483100"/>
          <p14:tracePt t="73208" x="677863" y="4500563"/>
          <p14:tracePt t="73208" x="668338" y="4508500"/>
          <p14:tracePt t="73224" x="660400" y="4508500"/>
          <p14:tracePt t="73272" x="668338" y="4508500"/>
          <p14:tracePt t="73288" x="677863" y="4508500"/>
          <p14:tracePt t="73288" x="685800" y="4508500"/>
          <p14:tracePt t="73300" x="703263" y="4508500"/>
          <p14:tracePt t="73316" x="736600" y="4500563"/>
          <p14:tracePt t="73333" x="814388" y="4500563"/>
          <p14:tracePt t="73351" x="935038" y="4518025"/>
          <p14:tracePt t="73367" x="1131888" y="4568825"/>
          <p14:tracePt t="73367" x="1225550" y="4586288"/>
          <p14:tracePt t="73384" x="1457325" y="4637088"/>
          <p14:tracePt t="73400" x="1585913" y="4654550"/>
          <p14:tracePt t="73417" x="1646238" y="4654550"/>
          <p14:tracePt t="73434" x="1663700" y="4654550"/>
          <p14:tracePt t="73552" x="1663700" y="4664075"/>
          <p14:tracePt t="74618" x="1663700" y="4672013"/>
          <p14:tracePt t="74753" x="1671638" y="4664075"/>
          <p14:tracePt t="74762" x="1679575" y="4646613"/>
          <p14:tracePt t="74763" x="1679575" y="4629150"/>
          <p14:tracePt t="74776" x="1706563" y="4551363"/>
          <p14:tracePt t="74776" x="1714500" y="4518025"/>
          <p14:tracePt t="74793" x="1731963" y="4449763"/>
          <p14:tracePt t="74810" x="1739900" y="4406900"/>
          <p14:tracePt t="74827" x="1739900" y="4364038"/>
          <p14:tracePt t="74843" x="1749425" y="4354513"/>
          <p14:tracePt t="74905" x="1749425" y="4346575"/>
          <p14:tracePt t="74913" x="1731963" y="4329113"/>
          <p14:tracePt t="74927" x="1714500" y="4311650"/>
          <p14:tracePt t="74944" x="1689100" y="4268788"/>
          <p14:tracePt t="74961" x="1671638" y="4251325"/>
          <p14:tracePt t="74977" x="1663700" y="4217988"/>
          <p14:tracePt t="74994" x="1654175" y="4217988"/>
          <p14:tracePt t="75378" x="1663700" y="4217988"/>
          <p14:tracePt t="75386" x="1671638" y="4217988"/>
          <p14:tracePt t="75397" x="1679575" y="4208463"/>
          <p14:tracePt t="75413" x="1697038" y="4208463"/>
          <p14:tracePt t="75430" x="1706563" y="4208463"/>
          <p14:tracePt t="75447" x="1731963" y="4208463"/>
          <p14:tracePt t="75464" x="1774825" y="4208463"/>
          <p14:tracePt t="75480" x="1878013" y="4217988"/>
          <p14:tracePt t="75480" x="1946275" y="4225925"/>
          <p14:tracePt t="75497" x="2100263" y="4243388"/>
          <p14:tracePt t="75514" x="2306638" y="4243388"/>
          <p14:tracePt t="75530" x="2451100" y="4243388"/>
          <p14:tracePt t="75547" x="2554288" y="4225925"/>
          <p14:tracePt t="75564" x="2597150" y="4208463"/>
          <p14:tracePt t="75581" x="2622550" y="4200525"/>
          <p14:tracePt t="75597" x="2632075" y="4200525"/>
          <p14:tracePt t="75698" x="2640013" y="4200525"/>
          <p14:tracePt t="75712" x="2657475" y="4200525"/>
          <p14:tracePt t="77162" x="2649538" y="4200525"/>
          <p14:tracePt t="77190" x="2640013" y="4200525"/>
          <p14:tracePt t="77208" x="2632075" y="4200525"/>
          <p14:tracePt t="77210" x="2622550" y="4200525"/>
          <p14:tracePt t="77223" x="2597150" y="4200525"/>
          <p14:tracePt t="77240" x="2536825" y="4200525"/>
          <p14:tracePt t="77257" x="2443163" y="4200525"/>
          <p14:tracePt t="77273" x="2228850" y="4208463"/>
          <p14:tracePt t="77290" x="2100263" y="4225925"/>
          <p14:tracePt t="77307" x="2014538" y="4225925"/>
          <p14:tracePt t="77323" x="1963738" y="4225925"/>
          <p14:tracePt t="77340" x="1946275" y="4225925"/>
          <p14:tracePt t="77357" x="1936750" y="4225925"/>
          <p14:tracePt t="77393" x="1928813" y="4225925"/>
          <p14:tracePt t="77394" x="1920875" y="4225925"/>
          <p14:tracePt t="77408" x="1911350" y="4225925"/>
          <p14:tracePt t="77424" x="1893888" y="4225925"/>
          <p14:tracePt t="77441" x="1868488" y="4225925"/>
          <p14:tracePt t="77553" x="1860550" y="4225925"/>
          <p14:tracePt t="77563" x="1851025" y="4225925"/>
          <p14:tracePt t="77575" x="1843088" y="4225925"/>
          <p14:tracePt t="77592" x="1835150" y="4208463"/>
          <p14:tracePt t="77626" x="1835150" y="4200525"/>
          <p14:tracePt t="77627" x="1835150" y="4192588"/>
          <p14:tracePt t="77642" x="1835150" y="4175125"/>
          <p14:tracePt t="77659" x="1835150" y="4157663"/>
          <p14:tracePt t="77675" x="1835150" y="4149725"/>
          <p14:tracePt t="77692" x="1835150" y="4140200"/>
          <p14:tracePt t="77745" x="1825625" y="4140200"/>
          <p14:tracePt t="77905" x="1817688" y="4140200"/>
          <p14:tracePt t="77911" x="1808163" y="4140200"/>
          <p14:tracePt t="77946" x="1800225" y="4140200"/>
          <p14:tracePt t="78249" x="1808163" y="4140200"/>
          <p14:tracePt t="78262" x="1817688" y="4140200"/>
          <p14:tracePt t="78264" x="1825625" y="4140200"/>
          <p14:tracePt t="78279" x="1851025" y="4140200"/>
          <p14:tracePt t="78296" x="1911350" y="4140200"/>
          <p14:tracePt t="78312" x="1979613" y="4140200"/>
          <p14:tracePt t="78329" x="2082800" y="4140200"/>
          <p14:tracePt t="78345" x="2151063" y="4140200"/>
          <p14:tracePt t="78363" x="2236788" y="4140200"/>
          <p14:tracePt t="78379" x="2306638" y="4149725"/>
          <p14:tracePt t="78396" x="2365375" y="4157663"/>
          <p14:tracePt t="78413" x="2425700" y="4165600"/>
          <p14:tracePt t="78430" x="2478088" y="4165600"/>
          <p14:tracePt t="78446" x="2503488" y="4165600"/>
          <p14:tracePt t="78463" x="2546350" y="4165600"/>
          <p14:tracePt t="78480" x="2632075" y="4157663"/>
          <p14:tracePt t="78496" x="2768600" y="4165600"/>
          <p14:tracePt t="78513" x="2854325" y="4192588"/>
          <p14:tracePt t="78530" x="2879725" y="4208463"/>
          <p14:tracePt t="78593" x="2871788" y="4217988"/>
          <p14:tracePt t="78597" x="2846388" y="4217988"/>
          <p14:tracePt t="78614" x="2820988" y="4235450"/>
          <p14:tracePt t="78630" x="2786063" y="4260850"/>
          <p14:tracePt t="78647" x="2717800" y="4321175"/>
          <p14:tracePt t="78664" x="2597150" y="4422775"/>
          <p14:tracePt t="78681" x="2349500" y="4543425"/>
          <p14:tracePt t="78698" x="2168525" y="4578350"/>
          <p14:tracePt t="78714" x="2039938" y="4586288"/>
          <p14:tracePt t="78731" x="1979613" y="4594225"/>
          <p14:tracePt t="78748" x="1963738" y="4594225"/>
          <p14:tracePt t="78764" x="1954213" y="4594225"/>
          <p14:tracePt t="78781" x="1920875" y="4594225"/>
          <p14:tracePt t="78798" x="1851025" y="4586288"/>
          <p14:tracePt t="78815" x="1774825" y="4586288"/>
          <p14:tracePt t="78831" x="1671638" y="4586288"/>
          <p14:tracePt t="78848" x="1628775" y="4586288"/>
          <p14:tracePt t="78961" x="1620838" y="4586288"/>
          <p14:tracePt t="80361" x="1620838" y="4594225"/>
          <p14:tracePt t="80521" x="1620838" y="4603750"/>
          <p14:tracePt t="80553" x="1620838" y="4611688"/>
          <p14:tracePt t="80560" x="1628775" y="4611688"/>
          <p14:tracePt t="80575" x="1646238" y="4629150"/>
          <p14:tracePt t="80591" x="1697038" y="4646613"/>
          <p14:tracePt t="80608" x="1808163" y="4664075"/>
          <p14:tracePt t="80608" x="1868488" y="4664075"/>
          <p14:tracePt t="80625" x="2014538" y="4664075"/>
          <p14:tracePt t="80642" x="2117725" y="4654550"/>
          <p14:tracePt t="80658" x="2211388" y="4637088"/>
          <p14:tracePt t="80675" x="2236788" y="4637088"/>
          <p14:tracePt t="80692" x="2246313" y="4637088"/>
          <p14:tracePt t="82099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23850" y="533400"/>
            <a:ext cx="8362950" cy="420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>
                <a:solidFill>
                  <a:srgbClr val="FFCCFF"/>
                </a:solidFill>
                <a:latin typeface="宋体" pitchFamily="2" charset="-122"/>
              </a:rPr>
              <a:t>分析</a:t>
            </a:r>
            <a:r>
              <a:rPr lang="en-US" altLang="zh-CN" sz="2800" b="1">
                <a:solidFill>
                  <a:srgbClr val="FFCCFF"/>
                </a:solidFill>
                <a:latin typeface="宋体" pitchFamily="2" charset="-122"/>
              </a:rPr>
              <a:t>:</a:t>
            </a:r>
            <a:r>
              <a:rPr lang="zh-CN" altLang="en-US" sz="2800" b="1">
                <a:solidFill>
                  <a:srgbClr val="FFCCFF"/>
                </a:solidFill>
                <a:latin typeface="宋体" pitchFamily="2" charset="-122"/>
              </a:rPr>
              <a:t> </a:t>
            </a:r>
            <a:r>
              <a:rPr lang="zh-CN" altLang="en-US" sz="2800" b="1">
                <a:latin typeface="宋体" pitchFamily="2" charset="-122"/>
              </a:rPr>
              <a:t> 利用</a:t>
            </a:r>
            <a:r>
              <a:rPr lang="en-US" altLang="zh-CN" sz="2800" b="1">
                <a:latin typeface="宋体" pitchFamily="2" charset="-122"/>
              </a:rPr>
              <a:t>T1</a:t>
            </a:r>
            <a:r>
              <a:rPr lang="zh-CN" altLang="en-US" sz="2800" b="1">
                <a:latin typeface="宋体" pitchFamily="2" charset="-122"/>
              </a:rPr>
              <a:t>完成</a:t>
            </a:r>
            <a:r>
              <a:rPr lang="en-US" altLang="zh-CN" sz="2800" b="1">
                <a:latin typeface="宋体" pitchFamily="2" charset="-122"/>
              </a:rPr>
              <a:t>100ms</a:t>
            </a:r>
            <a:r>
              <a:rPr lang="zh-CN" altLang="en-US" sz="2800" b="1">
                <a:latin typeface="宋体" pitchFamily="2" charset="-122"/>
              </a:rPr>
              <a:t>的定时，当</a:t>
            </a:r>
            <a:r>
              <a:rPr lang="en-US" altLang="zh-CN" sz="2800" b="1">
                <a:latin typeface="宋体" pitchFamily="2" charset="-122"/>
              </a:rPr>
              <a:t>P1</a:t>
            </a:r>
            <a:r>
              <a:rPr lang="zh-CN" altLang="en-US" sz="2800" b="1">
                <a:latin typeface="宋体" pitchFamily="2" charset="-122"/>
              </a:rPr>
              <a:t>口线输出</a:t>
            </a:r>
            <a:r>
              <a:rPr lang="zh-CN" altLang="en-US" sz="2800" b="1"/>
              <a:t>“</a:t>
            </a:r>
            <a:r>
              <a:rPr lang="en-US" altLang="zh-CN" sz="2800" b="1">
                <a:latin typeface="宋体" pitchFamily="2" charset="-122"/>
              </a:rPr>
              <a:t>1</a:t>
            </a:r>
            <a:r>
              <a:rPr lang="en-US" altLang="zh-CN" sz="2800" b="1"/>
              <a:t>”</a:t>
            </a:r>
            <a:endParaRPr lang="en-US" altLang="zh-CN" sz="2800" b="1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时，发光二极管亮，每隔</a:t>
            </a:r>
            <a:r>
              <a:rPr lang="en-US" altLang="zh-CN" sz="2800" b="1">
                <a:latin typeface="宋体" pitchFamily="2" charset="-122"/>
              </a:rPr>
              <a:t>100ms</a:t>
            </a:r>
            <a:r>
              <a:rPr lang="en-US" altLang="zh-CN" sz="2800" b="1"/>
              <a:t>”</a:t>
            </a:r>
            <a:r>
              <a:rPr lang="en-US" altLang="zh-CN" sz="2800" b="1">
                <a:latin typeface="宋体" pitchFamily="2" charset="-122"/>
              </a:rPr>
              <a:t>1</a:t>
            </a:r>
            <a:r>
              <a:rPr lang="en-US" altLang="zh-CN" sz="2800" b="1"/>
              <a:t>”</a:t>
            </a:r>
            <a:r>
              <a:rPr lang="zh-CN" altLang="en-US" sz="2800" b="1">
                <a:latin typeface="宋体" pitchFamily="2" charset="-122"/>
              </a:rPr>
              <a:t>左移一次，采用定时方式</a:t>
            </a:r>
            <a:r>
              <a:rPr lang="en-US" altLang="zh-CN" sz="2800" b="1">
                <a:latin typeface="宋体" pitchFamily="2" charset="-122"/>
              </a:rPr>
              <a:t>1</a:t>
            </a:r>
            <a:r>
              <a:rPr lang="zh-CN" altLang="en-US" sz="2800" b="1">
                <a:latin typeface="宋体" pitchFamily="2" charset="-122"/>
              </a:rPr>
              <a:t>，先计算计数初值：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     </a:t>
            </a:r>
            <a:r>
              <a:rPr lang="en-US" altLang="zh-CN" sz="2800" b="1">
                <a:latin typeface="宋体" pitchFamily="2" charset="-122"/>
              </a:rPr>
              <a:t>MC= 2</a:t>
            </a:r>
            <a:r>
              <a:rPr lang="en-US" altLang="zh-CN" sz="3200" b="1"/>
              <a:t>μ</a:t>
            </a:r>
            <a:r>
              <a:rPr lang="en-US" altLang="zh-CN" sz="2800" b="1">
                <a:latin typeface="宋体" pitchFamily="2" charset="-122"/>
              </a:rPr>
              <a:t>s </a:t>
            </a:r>
            <a:endParaRPr lang="en-US" altLang="zh-CN" sz="2800" b="1">
              <a:solidFill>
                <a:schemeClr val="accent1"/>
              </a:solidFill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 100ms/2</a:t>
            </a:r>
            <a:r>
              <a:rPr lang="en-US" altLang="zh-CN" sz="3200" b="1"/>
              <a:t>μ</a:t>
            </a:r>
            <a:r>
              <a:rPr lang="en-US" altLang="zh-CN" sz="2800" b="1">
                <a:latin typeface="宋体" pitchFamily="2" charset="-122"/>
              </a:rPr>
              <a:t>s =50000=C350H  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</a:rPr>
              <a:t>     </a:t>
            </a:r>
            <a:r>
              <a:rPr lang="zh-CN" altLang="en-US" sz="2800" b="1">
                <a:latin typeface="宋体" pitchFamily="2" charset="-122"/>
              </a:rPr>
              <a:t>（</a:t>
            </a:r>
            <a:r>
              <a:rPr lang="en-US" altLang="zh-CN" sz="2800" b="1">
                <a:latin typeface="宋体" pitchFamily="2" charset="-122"/>
              </a:rPr>
              <a:t>C350H</a:t>
            </a:r>
            <a:r>
              <a:rPr lang="zh-CN" altLang="en-US" sz="2800" b="1">
                <a:latin typeface="宋体" pitchFamily="2" charset="-122"/>
              </a:rPr>
              <a:t>）</a:t>
            </a:r>
            <a:r>
              <a:rPr lang="zh-CN" altLang="en-US" sz="1800" b="1">
                <a:latin typeface="宋体" pitchFamily="2" charset="-122"/>
              </a:rPr>
              <a:t>补</a:t>
            </a:r>
            <a:r>
              <a:rPr lang="zh-CN" altLang="en-US" sz="2800" b="1">
                <a:latin typeface="宋体" pitchFamily="2" charset="-122"/>
              </a:rPr>
              <a:t> </a:t>
            </a:r>
            <a:r>
              <a:rPr lang="en-US" altLang="zh-CN" sz="2800" b="1">
                <a:latin typeface="宋体" pitchFamily="2" charset="-122"/>
              </a:rPr>
              <a:t>=10000H-C350H=3CB0H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endParaRPr lang="en-US" altLang="zh-CN" sz="2800" b="1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</a:rPr>
              <a:t> </a:t>
            </a:r>
          </a:p>
        </p:txBody>
      </p:sp>
      <p:graphicFrame>
        <p:nvGraphicFramePr>
          <p:cNvPr id="24579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7" name="Equation" r:id="rId5" imgW="114151" imgH="215619" progId="Equation.3">
                  <p:embed/>
                </p:oleObj>
              </mc:Choice>
              <mc:Fallback>
                <p:oleObj name="Equation" r:id="rId5" imgW="114151" imgH="21561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5"/>
          <p:cNvGraphicFramePr>
            <a:graphicFrameLocks noChangeAspect="1"/>
          </p:cNvGraphicFramePr>
          <p:nvPr/>
        </p:nvGraphicFramePr>
        <p:xfrm>
          <a:off x="4495800" y="334645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8" name="Equation" r:id="rId7" imgW="152268" imgH="164957" progId="Equation.3">
                  <p:embed/>
                </p:oleObj>
              </mc:Choice>
              <mc:Fallback>
                <p:oleObj name="Equation" r:id="rId7" imgW="152268" imgH="16495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46450"/>
                        <a:ext cx="1524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6"/>
          <p:cNvGraphicFramePr>
            <a:graphicFrameLocks noChangeAspect="1"/>
          </p:cNvGraphicFramePr>
          <p:nvPr/>
        </p:nvGraphicFramePr>
        <p:xfrm>
          <a:off x="4495800" y="334645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9" name="Equation" r:id="rId9" imgW="152268" imgH="164957" progId="Equation.3">
                  <p:embed/>
                </p:oleObj>
              </mc:Choice>
              <mc:Fallback>
                <p:oleObj name="Equation" r:id="rId9" imgW="152268" imgH="16495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46450"/>
                        <a:ext cx="1524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7"/>
          <p:cNvGraphicFramePr>
            <a:graphicFrameLocks noChangeAspect="1"/>
          </p:cNvGraphicFramePr>
          <p:nvPr/>
        </p:nvGraphicFramePr>
        <p:xfrm>
          <a:off x="4495800" y="334645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0" name="Equation" r:id="rId11" imgW="152268" imgH="164957" progId="Equation.3">
                  <p:embed/>
                </p:oleObj>
              </mc:Choice>
              <mc:Fallback>
                <p:oleObj name="Equation" r:id="rId11" imgW="152268" imgH="16495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46450"/>
                        <a:ext cx="1524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9"/>
          <p:cNvGraphicFramePr>
            <a:graphicFrameLocks noChangeAspect="1"/>
          </p:cNvGraphicFramePr>
          <p:nvPr/>
        </p:nvGraphicFramePr>
        <p:xfrm>
          <a:off x="4495800" y="3346450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1" name="Equation" r:id="rId12" imgW="152268" imgH="164957" progId="Equation.3">
                  <p:embed/>
                </p:oleObj>
              </mc:Choice>
              <mc:Fallback>
                <p:oleObj name="Equation" r:id="rId12" imgW="152268" imgH="16495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346450"/>
                        <a:ext cx="1524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5" name="Object 10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2" name="Equation" r:id="rId14" imgW="114151" imgH="215619" progId="Equation.3">
                  <p:embed/>
                </p:oleObj>
              </mc:Choice>
              <mc:Fallback>
                <p:oleObj name="Equation" r:id="rId14" imgW="114151" imgH="21561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91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0" x="1893888" y="985838"/>
          <p14:tracePt t="2424" x="1885950" y="985838"/>
          <p14:tracePt t="2905" x="1893888" y="985838"/>
          <p14:tracePt t="2977" x="1903413" y="985838"/>
          <p14:tracePt t="2993" x="1903413" y="993775"/>
          <p14:tracePt t="3012" x="1911350" y="993775"/>
          <p14:tracePt t="3028" x="1928813" y="993775"/>
          <p14:tracePt t="3045" x="1946275" y="993775"/>
          <p14:tracePt t="3062" x="1963738" y="993775"/>
          <p14:tracePt t="3078" x="1979613" y="993775"/>
          <p14:tracePt t="3095" x="1997075" y="993775"/>
          <p14:tracePt t="3112" x="2014538" y="993775"/>
          <p14:tracePt t="3129" x="2022475" y="993775"/>
          <p14:tracePt t="3145" x="2032000" y="993775"/>
          <p14:tracePt t="3163" x="2049463" y="993775"/>
          <p14:tracePt t="3179" x="2074863" y="993775"/>
          <p14:tracePt t="3196" x="2100263" y="993775"/>
          <p14:tracePt t="3212" x="2125663" y="993775"/>
          <p14:tracePt t="3229" x="2151063" y="1003300"/>
          <p14:tracePt t="3246" x="2168525" y="1003300"/>
          <p14:tracePt t="3263" x="2178050" y="1003300"/>
          <p14:tracePt t="3304" x="2185988" y="1003300"/>
          <p14:tracePt t="3329" x="2193925" y="1003300"/>
          <p14:tracePt t="3330" x="2203450" y="1003300"/>
          <p14:tracePt t="3346" x="2203450" y="1011238"/>
          <p14:tracePt t="3408" x="2220913" y="1011238"/>
          <p14:tracePt t="3449" x="2228850" y="1011238"/>
          <p14:tracePt t="3496" x="2228850" y="1020763"/>
          <p14:tracePt t="3504" x="2236788" y="1020763"/>
          <p14:tracePt t="3514" x="2263775" y="1020763"/>
          <p14:tracePt t="3530" x="2271713" y="1028700"/>
          <p14:tracePt t="3547" x="2279650" y="1028700"/>
          <p14:tracePt t="3736" x="2289175" y="1028700"/>
          <p14:tracePt t="3748" x="2289175" y="1036638"/>
          <p14:tracePt t="3750" x="2297113" y="1036638"/>
          <p14:tracePt t="3766" x="2314575" y="1036638"/>
          <p14:tracePt t="3782" x="2349500" y="1036638"/>
          <p14:tracePt t="3799" x="2392363" y="1036638"/>
          <p14:tracePt t="3816" x="2400300" y="1046163"/>
          <p14:tracePt t="3833" x="2417763" y="1046163"/>
          <p14:tracePt t="3880" x="2425700" y="1054100"/>
          <p14:tracePt t="3890" x="2435225" y="1054100"/>
          <p14:tracePt t="3899" x="2443163" y="1054100"/>
          <p14:tracePt t="3916" x="2460625" y="1071563"/>
          <p14:tracePt t="3933" x="2486025" y="1071563"/>
          <p14:tracePt t="3949" x="2493963" y="1071563"/>
          <p14:tracePt t="4008" x="2493963" y="1079500"/>
          <p14:tracePt t="4016" x="2503488" y="1079500"/>
          <p14:tracePt t="4034" x="2511425" y="1079500"/>
          <p14:tracePt t="4051" x="2536825" y="1079500"/>
          <p14:tracePt t="4067" x="2554288" y="1079500"/>
          <p14:tracePt t="4084" x="2571750" y="1079500"/>
          <p14:tracePt t="4100" x="2597150" y="1079500"/>
          <p14:tracePt t="4118" x="2614613" y="1079500"/>
          <p14:tracePt t="4134" x="2622550" y="1079500"/>
          <p14:tracePt t="4151" x="2632075" y="1079500"/>
          <p14:tracePt t="4167" x="2649538" y="1079500"/>
          <p14:tracePt t="4184" x="2657475" y="1079500"/>
          <p14:tracePt t="4201" x="2674938" y="1079500"/>
          <p14:tracePt t="4218" x="2682875" y="1079500"/>
          <p14:tracePt t="4234" x="2692400" y="1079500"/>
          <p14:tracePt t="4251" x="2700338" y="1079500"/>
          <p14:tracePt t="5105" x="2708275" y="1079500"/>
          <p14:tracePt t="5321" x="2725738" y="1079500"/>
          <p14:tracePt t="5344" x="2735263" y="1079500"/>
          <p14:tracePt t="5361" x="2743200" y="1079500"/>
          <p14:tracePt t="5375" x="2751138" y="1079500"/>
          <p14:tracePt t="5391" x="2760663" y="1079500"/>
          <p14:tracePt t="5392" x="2811463" y="1089025"/>
          <p14:tracePt t="5408" x="2871788" y="1096963"/>
          <p14:tracePt t="5425" x="2940050" y="1114425"/>
          <p14:tracePt t="5442" x="2982913" y="1114425"/>
          <p14:tracePt t="5459" x="3017838" y="1114425"/>
          <p14:tracePt t="5475" x="3060700" y="1114425"/>
          <p14:tracePt t="5492" x="3094038" y="1114425"/>
          <p14:tracePt t="5509" x="3121025" y="1114425"/>
          <p14:tracePt t="5526" x="3146425" y="1114425"/>
          <p14:tracePt t="5542" x="3171825" y="1114425"/>
          <p14:tracePt t="5559" x="3222625" y="1114425"/>
          <p14:tracePt t="5576" x="3292475" y="1114425"/>
          <p14:tracePt t="5593" x="3351213" y="1114425"/>
          <p14:tracePt t="5609" x="3403600" y="1114425"/>
          <p14:tracePt t="5626" x="3463925" y="1114425"/>
          <p14:tracePt t="5643" x="3522663" y="1114425"/>
          <p14:tracePt t="5660" x="3592513" y="1114425"/>
          <p14:tracePt t="5676" x="3678238" y="1114425"/>
          <p14:tracePt t="5693" x="3711575" y="1114425"/>
          <p14:tracePt t="5710" x="3736975" y="1114425"/>
          <p14:tracePt t="5727" x="3746500" y="1114425"/>
          <p14:tracePt t="5744" x="3754438" y="1114425"/>
          <p14:tracePt t="5760" x="3779838" y="1114425"/>
          <p14:tracePt t="5777" x="3797300" y="1114425"/>
          <p14:tracePt t="5794" x="3806825" y="1114425"/>
          <p14:tracePt t="5811" x="3822700" y="1114425"/>
          <p14:tracePt t="5827" x="3832225" y="1114425"/>
          <p14:tracePt t="5844" x="3849688" y="1114425"/>
          <p14:tracePt t="5861" x="3865563" y="1114425"/>
          <p14:tracePt t="5878" x="3900488" y="1114425"/>
          <p14:tracePt t="5894" x="3925888" y="1114425"/>
          <p14:tracePt t="5911" x="3960813" y="1122363"/>
          <p14:tracePt t="5928" x="4003675" y="1122363"/>
          <p14:tracePt t="5945" x="4046538" y="1122363"/>
          <p14:tracePt t="5961" x="4089400" y="1122363"/>
          <p14:tracePt t="5978" x="4114800" y="1122363"/>
          <p14:tracePt t="5995" x="4157663" y="1122363"/>
          <p14:tracePt t="6012" x="4192588" y="1122363"/>
          <p14:tracePt t="6028" x="4235450" y="1122363"/>
          <p14:tracePt t="6045" x="4260850" y="1122363"/>
          <p14:tracePt t="6062" x="4294188" y="1122363"/>
          <p14:tracePt t="6079" x="4337050" y="1122363"/>
          <p14:tracePt t="6095" x="4379913" y="1122363"/>
          <p14:tracePt t="6112" x="4449763" y="1122363"/>
          <p14:tracePt t="6129" x="4492625" y="1122363"/>
          <p14:tracePt t="6146" x="4535488" y="1122363"/>
          <p14:tracePt t="6163" x="4568825" y="1131888"/>
          <p14:tracePt t="6179" x="4603750" y="1131888"/>
          <p14:tracePt t="6196" x="4637088" y="1139825"/>
          <p14:tracePt t="6213" x="4679950" y="1139825"/>
          <p14:tracePt t="6230" x="4706938" y="1139825"/>
          <p14:tracePt t="6246" x="4749800" y="1139825"/>
          <p14:tracePt t="6263" x="4792663" y="1139825"/>
          <p14:tracePt t="6280" x="4835525" y="1139825"/>
          <p14:tracePt t="6297" x="4860925" y="1139825"/>
          <p14:tracePt t="6313" x="4878388" y="1139825"/>
          <p14:tracePt t="6330" x="4886325" y="1139825"/>
          <p14:tracePt t="6347" x="4903788" y="1139825"/>
          <p14:tracePt t="6363" x="4954588" y="1139825"/>
          <p14:tracePt t="6380" x="5014913" y="1139825"/>
          <p14:tracePt t="6397" x="5108575" y="1139825"/>
          <p14:tracePt t="6414" x="5178425" y="1139825"/>
          <p14:tracePt t="6430" x="5211763" y="1139825"/>
          <p14:tracePt t="6447" x="5221288" y="1139825"/>
          <p14:tracePt t="7362" x="5221288" y="1149350"/>
          <p14:tracePt t="7802" x="5229225" y="1149350"/>
          <p14:tracePt t="7825" x="5237163" y="1149350"/>
          <p14:tracePt t="7840" x="5246688" y="1149350"/>
          <p14:tracePt t="7842" x="5254625" y="1149350"/>
          <p14:tracePt t="7856" x="5264150" y="1149350"/>
          <p14:tracePt t="7873" x="5272088" y="1149350"/>
          <p14:tracePt t="7890" x="5280025" y="1157288"/>
          <p14:tracePt t="7906" x="5289550" y="1157288"/>
          <p14:tracePt t="7923" x="5297488" y="1157288"/>
          <p14:tracePt t="7940" x="5307013" y="1165225"/>
          <p14:tracePt t="7957" x="5322888" y="1174750"/>
          <p14:tracePt t="7973" x="5340350" y="1174750"/>
          <p14:tracePt t="7990" x="5349875" y="1174750"/>
          <p14:tracePt t="8007" x="5365750" y="1174750"/>
          <p14:tracePt t="8024" x="5375275" y="1174750"/>
          <p14:tracePt t="8059" x="5383213" y="1174750"/>
          <p14:tracePt t="8082" x="5392738" y="1174750"/>
          <p14:tracePt t="8097" x="5400675" y="1174750"/>
          <p14:tracePt t="8114" x="5408613" y="1174750"/>
          <p14:tracePt t="8124" x="5435600" y="1174750"/>
          <p14:tracePt t="8141" x="5468938" y="1165225"/>
          <p14:tracePt t="8158" x="5494338" y="1157288"/>
          <p14:tracePt t="8175" x="5529263" y="1149350"/>
          <p14:tracePt t="8191" x="5546725" y="1139825"/>
          <p14:tracePt t="8208" x="5564188" y="1139825"/>
          <p14:tracePt t="8224" x="5607050" y="1139825"/>
          <p14:tracePt t="8224" x="5622925" y="1139825"/>
          <p14:tracePt t="8242" x="5665788" y="1131888"/>
          <p14:tracePt t="8258" x="5743575" y="1131888"/>
          <p14:tracePt t="8275" x="5803900" y="1122363"/>
          <p14:tracePt t="8292" x="5872163" y="1122363"/>
          <p14:tracePt t="8309" x="5957888" y="1114425"/>
          <p14:tracePt t="8325" x="6043613" y="1106488"/>
          <p14:tracePt t="8342" x="6146800" y="1089025"/>
          <p14:tracePt t="8359" x="6215063" y="1079500"/>
          <p14:tracePt t="8375" x="6308725" y="1071563"/>
          <p14:tracePt t="8392" x="6369050" y="1063625"/>
          <p14:tracePt t="8409" x="6403975" y="1063625"/>
          <p14:tracePt t="8426" x="6421438" y="1063625"/>
          <p14:tracePt t="8442" x="6437313" y="1063625"/>
          <p14:tracePt t="8459" x="6454775" y="1063625"/>
          <p14:tracePt t="8476" x="6497638" y="1063625"/>
          <p14:tracePt t="8493" x="6523038" y="1063625"/>
          <p14:tracePt t="8509" x="6565900" y="1063625"/>
          <p14:tracePt t="8527" x="6608763" y="1063625"/>
          <p14:tracePt t="8543" x="6651625" y="1054100"/>
          <p14:tracePt t="8560" x="6746875" y="1054100"/>
          <p14:tracePt t="8576" x="6850063" y="1054100"/>
          <p14:tracePt t="8576" x="6926263" y="1054100"/>
          <p14:tracePt t="8594" x="7072313" y="1054100"/>
          <p14:tracePt t="8610" x="7192963" y="1054100"/>
          <p14:tracePt t="8627" x="7278688" y="1046163"/>
          <p14:tracePt t="8644" x="7346950" y="1036638"/>
          <p14:tracePt t="8660" x="7415213" y="1028700"/>
          <p14:tracePt t="8677" x="7475538" y="1020763"/>
          <p14:tracePt t="8694" x="7551738" y="1011238"/>
          <p14:tracePt t="8711" x="7629525" y="1003300"/>
          <p14:tracePt t="8727" x="7680325" y="993775"/>
          <p14:tracePt t="8744" x="7723188" y="993775"/>
          <p14:tracePt t="8761" x="7793038" y="985838"/>
          <p14:tracePt t="8779" x="7835900" y="985838"/>
          <p14:tracePt t="8794" x="7894638" y="985838"/>
          <p14:tracePt t="8811" x="7980363" y="985838"/>
          <p14:tracePt t="8828" x="8040688" y="977900"/>
          <p14:tracePt t="8845" x="8108950" y="977900"/>
          <p14:tracePt t="8861" x="8143875" y="977900"/>
          <p14:tracePt t="8878" x="8178800" y="968375"/>
          <p14:tracePt t="8895" x="8194675" y="968375"/>
          <p14:tracePt t="8912" x="8212138" y="960438"/>
          <p14:tracePt t="8928" x="8229600" y="960438"/>
          <p14:tracePt t="8928" x="8229600" y="950913"/>
          <p14:tracePt t="9042" x="8237538" y="950913"/>
          <p14:tracePt t="9226" x="8229600" y="950913"/>
          <p14:tracePt t="9227" x="8194675" y="950913"/>
          <p14:tracePt t="9247" x="8126413" y="950913"/>
          <p14:tracePt t="9264" x="8015288" y="960438"/>
          <p14:tracePt t="9280" x="7758113" y="985838"/>
          <p14:tracePt t="9298" x="7535863" y="1020763"/>
          <p14:tracePt t="9315" x="7200900" y="1063625"/>
          <p14:tracePt t="9331" x="6943725" y="1106488"/>
          <p14:tracePt t="9348" x="6694488" y="1131888"/>
          <p14:tracePt t="9364" x="6411913" y="1157288"/>
          <p14:tracePt t="9381" x="6051550" y="1192213"/>
          <p14:tracePt t="9398" x="5554663" y="1235075"/>
          <p14:tracePt t="9415" x="5160963" y="1250950"/>
          <p14:tracePt t="9431" x="4672013" y="1285875"/>
          <p14:tracePt t="9448" x="4208463" y="1311275"/>
          <p14:tracePt t="9465" x="3343275" y="1346200"/>
          <p14:tracePt t="9482" x="2846388" y="1379538"/>
          <p14:tracePt t="9498" x="2289175" y="1422400"/>
          <p14:tracePt t="9515" x="1885950" y="1465263"/>
          <p14:tracePt t="9532" x="1508125" y="1500188"/>
          <p14:tracePt t="9549" x="1054100" y="1560513"/>
          <p14:tracePt t="9582" x="892175" y="1585913"/>
          <p14:tracePt t="9599" x="771525" y="1611313"/>
          <p14:tracePt t="9616" x="650875" y="1620838"/>
          <p14:tracePt t="9633" x="565150" y="1628775"/>
          <p14:tracePt t="9649" x="479425" y="1628775"/>
          <p14:tracePt t="9666" x="446088" y="1636713"/>
          <p14:tracePt t="9683" x="420688" y="1636713"/>
          <p14:tracePt t="9701" x="403225" y="1636713"/>
          <p14:tracePt t="9716" x="385763" y="1636713"/>
          <p14:tracePt t="9733" x="368300" y="1636713"/>
          <p14:tracePt t="9905" x="377825" y="1636713"/>
          <p14:tracePt t="9913" x="385763" y="1628775"/>
          <p14:tracePt t="9919" x="411163" y="1628775"/>
          <p14:tracePt t="9934" x="436563" y="1620838"/>
          <p14:tracePt t="9951" x="454025" y="1611313"/>
          <p14:tracePt t="9968" x="471488" y="1611313"/>
          <p14:tracePt t="9984" x="496888" y="1593850"/>
          <p14:tracePt t="10001" x="531813" y="1585913"/>
          <p14:tracePt t="10018" x="582613" y="1585913"/>
          <p14:tracePt t="10034" x="660400" y="1577975"/>
          <p14:tracePt t="10051" x="779463" y="1568450"/>
          <p14:tracePt t="10068" x="882650" y="1550988"/>
          <p14:tracePt t="10085" x="1028700" y="1535113"/>
          <p14:tracePt t="10101" x="1157288" y="1517650"/>
          <p14:tracePt t="10118" x="1336675" y="1482725"/>
          <p14:tracePt t="10135" x="1482725" y="1457325"/>
          <p14:tracePt t="10152" x="1636713" y="1422400"/>
          <p14:tracePt t="10168" x="1817688" y="1397000"/>
          <p14:tracePt t="10168" x="1903413" y="1389063"/>
          <p14:tracePt t="10185" x="2074863" y="1363663"/>
          <p14:tracePt t="10202" x="2220913" y="1346200"/>
          <p14:tracePt t="10219" x="2349500" y="1336675"/>
          <p14:tracePt t="10235" x="2451100" y="1336675"/>
          <p14:tracePt t="10252" x="2554288" y="1336675"/>
          <p14:tracePt t="10269" x="2632075" y="1320800"/>
          <p14:tracePt t="10286" x="2682875" y="1320800"/>
          <p14:tracePt t="10303" x="2768600" y="1293813"/>
          <p14:tracePt t="10336" x="2803525" y="1293813"/>
          <p14:tracePt t="10353" x="2879725" y="1293813"/>
          <p14:tracePt t="10370" x="2914650" y="1303338"/>
          <p14:tracePt t="10386" x="2940050" y="1311275"/>
          <p14:tracePt t="10441" x="2949575" y="1311275"/>
          <p14:tracePt t="10481" x="2957513" y="1311275"/>
          <p14:tracePt t="10952" x="2965450" y="1311275"/>
          <p14:tracePt t="10972" x="2974975" y="1311275"/>
          <p14:tracePt t="10973" x="2992438" y="1311275"/>
          <p14:tracePt t="10989" x="3008313" y="1311275"/>
          <p14:tracePt t="11005" x="3017838" y="1311275"/>
          <p14:tracePt t="11022" x="3025775" y="1311275"/>
          <p14:tracePt t="11039" x="3043238" y="1311275"/>
          <p14:tracePt t="11056" x="3094038" y="1303338"/>
          <p14:tracePt t="11073" x="3163888" y="1285875"/>
          <p14:tracePt t="11089" x="3265488" y="1268413"/>
          <p14:tracePt t="11106" x="3360738" y="1243013"/>
          <p14:tracePt t="11123" x="3506788" y="1225550"/>
          <p14:tracePt t="11140" x="3660775" y="1208088"/>
          <p14:tracePt t="11156" x="3746500" y="1208088"/>
          <p14:tracePt t="11173" x="3789363" y="1268413"/>
          <p14:tracePt t="11190" x="3797300" y="1328738"/>
          <p14:tracePt t="11207" x="3797300" y="1371600"/>
          <p14:tracePt t="11223" x="3779838" y="1389063"/>
          <p14:tracePt t="11223" x="3771900" y="1397000"/>
          <p14:tracePt t="11526" x="3779838" y="1397000"/>
          <p14:tracePt t="11534" x="3857625" y="1397000"/>
          <p14:tracePt t="11534" x="3978275" y="1371600"/>
          <p14:tracePt t="11543" x="4029075" y="1346200"/>
          <p14:tracePt t="11557" x="4037013" y="1346200"/>
          <p14:tracePt t="11573" x="4037013" y="1336675"/>
          <p14:tracePt t="11590" x="4037013" y="1328738"/>
          <p14:tracePt t="11607" x="4079875" y="1303338"/>
          <p14:tracePt t="11624" x="4114800" y="1285875"/>
          <p14:tracePt t="11641" x="4165600" y="1260475"/>
          <p14:tracePt t="11657" x="4192588" y="1250950"/>
          <p14:tracePt t="11674" x="4225925" y="1250950"/>
          <p14:tracePt t="11690" x="4243388" y="1250950"/>
          <p14:tracePt t="11750" x="4251325" y="1250950"/>
          <p14:tracePt t="11756" x="4268788" y="1250950"/>
          <p14:tracePt t="11775" x="4278313" y="1250950"/>
          <p14:tracePt t="11822" x="4286250" y="1250950"/>
          <p14:tracePt t="11878" x="4294188" y="1250950"/>
          <p14:tracePt t="11894" x="4303713" y="1250950"/>
          <p14:tracePt t="11910" x="4311650" y="1250950"/>
          <p14:tracePt t="11911" x="4321175" y="1250950"/>
          <p14:tracePt t="11925" x="4329113" y="1250950"/>
          <p14:tracePt t="11942" x="4346575" y="1250950"/>
          <p14:tracePt t="11959" x="4354513" y="1250950"/>
          <p14:tracePt t="11999" x="4364038" y="1250950"/>
          <p14:tracePt t="12006" x="4364038" y="1260475"/>
          <p14:tracePt t="12151" x="4371975" y="1260475"/>
          <p14:tracePt t="12160" x="4379913" y="1260475"/>
          <p14:tracePt t="12161" x="4389438" y="1277938"/>
          <p14:tracePt t="12176" x="4397375" y="1277938"/>
          <p14:tracePt t="12194" x="4414838" y="1285875"/>
          <p14:tracePt t="12210" x="4432300" y="1293813"/>
          <p14:tracePt t="12227" x="4440238" y="1303338"/>
          <p14:tracePt t="12244" x="4457700" y="1311275"/>
          <p14:tracePt t="12260" x="4475163" y="1311275"/>
          <p14:tracePt t="12277" x="4518025" y="1336675"/>
          <p14:tracePt t="12294" x="4603750" y="1354138"/>
          <p14:tracePt t="12311" x="4654550" y="1371600"/>
          <p14:tracePt t="12327" x="4689475" y="1379538"/>
          <p14:tracePt t="12344" x="4722813" y="1389063"/>
          <p14:tracePt t="12361" x="4749800" y="1397000"/>
          <p14:tracePt t="12378" x="4765675" y="1397000"/>
          <p14:tracePt t="12394" x="4775200" y="1406525"/>
          <p14:tracePt t="12411" x="4792663" y="1414463"/>
          <p14:tracePt t="12428" x="4808538" y="1414463"/>
          <p14:tracePt t="12445" x="4851400" y="1431925"/>
          <p14:tracePt t="12461" x="4903788" y="1439863"/>
          <p14:tracePt t="12479" x="4937125" y="1457325"/>
          <p14:tracePt t="12495" x="4972050" y="1457325"/>
          <p14:tracePt t="12512" x="4989513" y="1457325"/>
          <p14:tracePt t="12528" x="5006975" y="1457325"/>
          <p14:tracePt t="12545" x="5032375" y="1457325"/>
          <p14:tracePt t="12562" x="5049838" y="1457325"/>
          <p14:tracePt t="12579" x="5075238" y="1465263"/>
          <p14:tracePt t="12596" x="5092700" y="1465263"/>
          <p14:tracePt t="12612" x="5108575" y="1474788"/>
          <p14:tracePt t="12629" x="5135563" y="1482725"/>
          <p14:tracePt t="12646" x="5168900" y="1492250"/>
          <p14:tracePt t="12663" x="5194300" y="1492250"/>
          <p14:tracePt t="12679" x="5221288" y="1500188"/>
          <p14:tracePt t="12696" x="5254625" y="1508125"/>
          <p14:tracePt t="12713" x="5297488" y="1517650"/>
          <p14:tracePt t="12730" x="5349875" y="1525588"/>
          <p14:tracePt t="12747" x="5400675" y="1550988"/>
          <p14:tracePt t="12763" x="5451475" y="1560513"/>
          <p14:tracePt t="12779" x="5486400" y="1577975"/>
          <p14:tracePt t="12796" x="5521325" y="1577975"/>
          <p14:tracePt t="12813" x="5529263" y="1577975"/>
          <p14:tracePt t="12830" x="5564188" y="1577975"/>
          <p14:tracePt t="12846" x="5580063" y="1577975"/>
          <p14:tracePt t="12863" x="5607050" y="1577975"/>
          <p14:tracePt t="12880" x="5632450" y="1577975"/>
          <p14:tracePt t="12897" x="5657850" y="1577975"/>
          <p14:tracePt t="12914" x="5675313" y="1577975"/>
          <p14:tracePt t="12930" x="5708650" y="1577975"/>
          <p14:tracePt t="12947" x="5743575" y="1577975"/>
          <p14:tracePt t="12964" x="5794375" y="1577975"/>
          <p14:tracePt t="12981" x="5846763" y="1560513"/>
          <p14:tracePt t="12997" x="5983288" y="1543050"/>
          <p14:tracePt t="13015" x="6078538" y="1525588"/>
          <p14:tracePt t="13031" x="6146800" y="1517650"/>
          <p14:tracePt t="13048" x="6189663" y="1508125"/>
          <p14:tracePt t="13064" x="6223000" y="1500188"/>
          <p14:tracePt t="13081" x="6240463" y="1500188"/>
          <p14:tracePt t="13098" x="6275388" y="1500188"/>
          <p14:tracePt t="13115" x="6318250" y="1492250"/>
          <p14:tracePt t="13131" x="6369050" y="1492250"/>
          <p14:tracePt t="13148" x="6421438" y="1492250"/>
          <p14:tracePt t="13165" x="6464300" y="1492250"/>
          <p14:tracePt t="13182" x="6532563" y="1492250"/>
          <p14:tracePt t="13198" x="6583363" y="1492250"/>
          <p14:tracePt t="13215" x="6626225" y="1492250"/>
          <p14:tracePt t="13232" x="6661150" y="1492250"/>
          <p14:tracePt t="13249" x="6704013" y="1492250"/>
          <p14:tracePt t="13265" x="6764338" y="1492250"/>
          <p14:tracePt t="13282" x="6823075" y="1492250"/>
          <p14:tracePt t="13299" x="6865938" y="1492250"/>
          <p14:tracePt t="13316" x="6908800" y="1492250"/>
          <p14:tracePt t="13333" x="6951663" y="1492250"/>
          <p14:tracePt t="13349" x="6969125" y="1492250"/>
          <p14:tracePt t="13366" x="6978650" y="1492250"/>
          <p14:tracePt t="13383" x="6986588" y="1482725"/>
          <p14:tracePt t="13400" x="7011988" y="1482725"/>
          <p14:tracePt t="13416" x="7037388" y="1482725"/>
          <p14:tracePt t="13433" x="7064375" y="1482725"/>
          <p14:tracePt t="13450" x="7080250" y="1482725"/>
          <p14:tracePt t="13566" x="7089775" y="1482725"/>
          <p14:tracePt t="15070" x="7080250" y="1482725"/>
          <p14:tracePt t="15078" x="7072313" y="1492250"/>
          <p14:tracePt t="15092" x="7064375" y="1500188"/>
          <p14:tracePt t="15109" x="7046913" y="1500188"/>
          <p14:tracePt t="15142" x="7037388" y="1500188"/>
          <p14:tracePt t="15144" x="7021513" y="1508125"/>
          <p14:tracePt t="15159" x="6986588" y="1517650"/>
          <p14:tracePt t="15176" x="6951663" y="1535113"/>
          <p14:tracePt t="15193" x="6918325" y="1543050"/>
          <p14:tracePt t="15209" x="6875463" y="1560513"/>
          <p14:tracePt t="15226" x="6815138" y="1577975"/>
          <p14:tracePt t="15243" x="6764338" y="1593850"/>
          <p14:tracePt t="15260" x="6704013" y="1611313"/>
          <p14:tracePt t="15277" x="6661150" y="1628775"/>
          <p14:tracePt t="15293" x="6592888" y="1654175"/>
          <p14:tracePt t="15293" x="6575425" y="1663700"/>
          <p14:tracePt t="15310" x="6532563" y="1679575"/>
          <p14:tracePt t="15327" x="6480175" y="1706563"/>
          <p14:tracePt t="15344" x="6411913" y="1731963"/>
          <p14:tracePt t="15360" x="6326188" y="1765300"/>
          <p14:tracePt t="15378" x="6232525" y="1800225"/>
          <p14:tracePt t="15394" x="6129338" y="1835150"/>
          <p14:tracePt t="15411" x="6035675" y="1851025"/>
          <p14:tracePt t="15427" x="5949950" y="1885950"/>
          <p14:tracePt t="15445" x="5854700" y="1920875"/>
          <p14:tracePt t="15461" x="5751513" y="1971675"/>
          <p14:tracePt t="15479" x="5665788" y="2006600"/>
          <p14:tracePt t="15495" x="5554663" y="2049463"/>
          <p14:tracePt t="15511" x="5478463" y="2092325"/>
          <p14:tracePt t="15528" x="5408613" y="2125663"/>
          <p14:tracePt t="15545" x="5322888" y="2160588"/>
          <p14:tracePt t="15562" x="5280025" y="2185988"/>
          <p14:tracePt t="15578" x="5186363" y="2228850"/>
          <p14:tracePt t="15595" x="5075238" y="2271713"/>
          <p14:tracePt t="15612" x="4946650" y="2322513"/>
          <p14:tracePt t="15629" x="4792663" y="2374900"/>
          <p14:tracePt t="15645" x="4525963" y="2478088"/>
          <p14:tracePt t="15663" x="4389438" y="2536825"/>
          <p14:tracePt t="15679" x="4251325" y="2589213"/>
          <p14:tracePt t="15695" x="4157663" y="2632075"/>
          <p14:tracePt t="15712" x="4054475" y="2674938"/>
          <p14:tracePt t="15729" x="3978275" y="2700338"/>
          <p14:tracePt t="15745" x="3908425" y="2725738"/>
          <p14:tracePt t="15763" x="3840163" y="2751138"/>
          <p14:tracePt t="15779" x="3763963" y="2778125"/>
          <p14:tracePt t="15797" x="3694113" y="2794000"/>
          <p14:tracePt t="15812" x="3625850" y="2820988"/>
          <p14:tracePt t="15829" x="3532188" y="2836863"/>
          <p14:tracePt t="15846" x="3454400" y="2836863"/>
          <p14:tracePt t="15863" x="3403600" y="2836863"/>
          <p14:tracePt t="15880" x="3351213" y="2836863"/>
          <p14:tracePt t="15896" x="3317875" y="2846388"/>
          <p14:tracePt t="15913" x="3300413" y="2846388"/>
          <p14:tracePt t="15930" x="3292475" y="2854325"/>
          <p14:tracePt t="15947" x="3282950" y="2854325"/>
          <p14:tracePt t="15963" x="3275013" y="2854325"/>
          <p14:tracePt t="15980" x="3265488" y="2854325"/>
          <p14:tracePt t="15997" x="3257550" y="2854325"/>
          <p14:tracePt t="15997" x="3249613" y="2854325"/>
          <p14:tracePt t="16014" x="3240088" y="2854325"/>
          <p14:tracePt t="16030" x="3222625" y="2854325"/>
          <p14:tracePt t="16047" x="3214688" y="2854325"/>
          <p14:tracePt t="16064" x="3197225" y="2854325"/>
          <p14:tracePt t="16198" x="3189288" y="2854325"/>
          <p14:tracePt t="16200" x="3179763" y="2854325"/>
          <p14:tracePt t="16215" x="3171825" y="2854325"/>
          <p14:tracePt t="16232" x="3146425" y="2854325"/>
          <p14:tracePt t="16248" x="3128963" y="2854325"/>
          <p14:tracePt t="16266" x="3086100" y="2846388"/>
          <p14:tracePt t="16282" x="3051175" y="2846388"/>
          <p14:tracePt t="16300" x="3000375" y="2836863"/>
          <p14:tracePt t="16316" x="2922588" y="2820988"/>
          <p14:tracePt t="16333" x="2820988" y="2811463"/>
          <p14:tracePt t="16349" x="2708275" y="2803525"/>
          <p14:tracePt t="16349" x="2657475" y="2803525"/>
          <p14:tracePt t="16366" x="2563813" y="2794000"/>
          <p14:tracePt t="16383" x="2443163" y="2778125"/>
          <p14:tracePt t="16399" x="2365375" y="2768600"/>
          <p14:tracePt t="16416" x="2254250" y="2751138"/>
          <p14:tracePt t="16433" x="2178050" y="2743200"/>
          <p14:tracePt t="16450" x="2092325" y="2735263"/>
          <p14:tracePt t="16466" x="2032000" y="2735263"/>
          <p14:tracePt t="16483" x="1971675" y="2735263"/>
          <p14:tracePt t="16500" x="1928813" y="2735263"/>
          <p14:tracePt t="16517" x="1885950" y="2735263"/>
          <p14:tracePt t="16533" x="1860550" y="2735263"/>
          <p14:tracePt t="16533" x="1835150" y="2735263"/>
          <p14:tracePt t="16550" x="1749425" y="2725738"/>
          <p14:tracePt t="16567" x="1628775" y="2725738"/>
          <p14:tracePt t="16584" x="1474788" y="2717800"/>
          <p14:tracePt t="16600" x="1346200" y="2674938"/>
          <p14:tracePt t="16617" x="1243013" y="2632075"/>
          <p14:tracePt t="16634" x="1225550" y="2622550"/>
          <p14:tracePt t="16679" x="1225550" y="2614613"/>
          <p14:tracePt t="16686" x="1225550" y="2606675"/>
          <p14:tracePt t="16707" x="1225550" y="2597150"/>
          <p14:tracePt t="16735" x="1225550" y="2589213"/>
          <p14:tracePt t="16735" x="1217613" y="2589213"/>
          <p14:tracePt t="16751" x="1208088" y="2589213"/>
          <p14:tracePt t="16768" x="1200150" y="2589213"/>
          <p14:tracePt t="17518" x="1192213" y="2589213"/>
          <p14:tracePt t="17975" x="1200150" y="2589213"/>
          <p14:tracePt t="18000" x="1208088" y="2589213"/>
          <p14:tracePt t="18015" x="1217613" y="2589213"/>
          <p14:tracePt t="18026" x="1235075" y="2589213"/>
          <p14:tracePt t="18042" x="1250950" y="2589213"/>
          <p14:tracePt t="18060" x="1268413" y="2589213"/>
          <p14:tracePt t="18076" x="1293813" y="2589213"/>
          <p14:tracePt t="18093" x="1303338" y="2589213"/>
          <p14:tracePt t="18109" x="1320800" y="2589213"/>
          <p14:tracePt t="18126" x="1328738" y="2589213"/>
          <p14:tracePt t="18143" x="1354138" y="2589213"/>
          <p14:tracePt t="18160" x="1371600" y="2589213"/>
          <p14:tracePt t="18177" x="1389063" y="2589213"/>
          <p14:tracePt t="18193" x="1414463" y="2589213"/>
          <p14:tracePt t="18210" x="1449388" y="2589213"/>
          <p14:tracePt t="18227" x="1492250" y="2589213"/>
          <p14:tracePt t="18244" x="1535113" y="2589213"/>
          <p14:tracePt t="18260" x="1577975" y="2589213"/>
          <p14:tracePt t="18277" x="1620838" y="2589213"/>
          <p14:tracePt t="18294" x="1646238" y="2589213"/>
          <p14:tracePt t="18294" x="1654175" y="2589213"/>
          <p14:tracePt t="18311" x="1697038" y="2597150"/>
          <p14:tracePt t="18327" x="1731963" y="2597150"/>
          <p14:tracePt t="18344" x="1782763" y="2606675"/>
          <p14:tracePt t="18361" x="1825625" y="2606675"/>
          <p14:tracePt t="18378" x="1878013" y="2614613"/>
          <p14:tracePt t="18394" x="1928813" y="2614613"/>
          <p14:tracePt t="18411" x="1979613" y="2614613"/>
          <p14:tracePt t="18428" x="2057400" y="2622550"/>
          <p14:tracePt t="18445" x="2125663" y="2632075"/>
          <p14:tracePt t="18461" x="2211388" y="2649538"/>
          <p14:tracePt t="18478" x="2289175" y="2657475"/>
          <p14:tracePt t="18495" x="2417763" y="2665413"/>
          <p14:tracePt t="18512" x="2503488" y="2665413"/>
          <p14:tracePt t="18529" x="2579688" y="2665413"/>
          <p14:tracePt t="18544" x="2632075" y="2665413"/>
          <p14:tracePt t="18561" x="2665413" y="2657475"/>
          <p14:tracePt t="18578" x="2692400" y="2649538"/>
          <p14:tracePt t="18595" x="2725738" y="2640013"/>
          <p14:tracePt t="18611" x="2751138" y="2622550"/>
          <p14:tracePt t="18628" x="2778125" y="2606675"/>
          <p14:tracePt t="18645" x="2811463" y="2597150"/>
          <p14:tracePt t="18662" x="2871788" y="2563813"/>
          <p14:tracePt t="18679" x="2922588" y="2536825"/>
          <p14:tracePt t="18695" x="2957513" y="2520950"/>
          <p14:tracePt t="18711" x="3000375" y="2493963"/>
          <p14:tracePt t="18728" x="3035300" y="2468563"/>
          <p14:tracePt t="18745" x="3051175" y="2443163"/>
          <p14:tracePt t="18762" x="3078163" y="2408238"/>
          <p14:tracePt t="18778" x="3094038" y="2374900"/>
          <p14:tracePt t="18795" x="3103563" y="2357438"/>
          <p14:tracePt t="18812" x="3121025" y="2314575"/>
          <p14:tracePt t="18829" x="3128963" y="2279650"/>
          <p14:tracePt t="18846" x="3128963" y="2228850"/>
          <p14:tracePt t="18862" x="3128963" y="2178050"/>
          <p14:tracePt t="18879" x="3111500" y="2135188"/>
          <p14:tracePt t="18896" x="3068638" y="2082800"/>
          <p14:tracePt t="18913" x="3008313" y="2032000"/>
          <p14:tracePt t="18929" x="2932113" y="1979613"/>
          <p14:tracePt t="18946" x="2879725" y="1954213"/>
          <p14:tracePt t="18963" x="2828925" y="1936750"/>
          <p14:tracePt t="18980" x="2794000" y="1911350"/>
          <p14:tracePt t="18996" x="2760663" y="1903413"/>
          <p14:tracePt t="19013" x="2717800" y="1885950"/>
          <p14:tracePt t="19013" x="2692400" y="1885950"/>
          <p14:tracePt t="19030" x="2614613" y="1868488"/>
          <p14:tracePt t="19047" x="2528888" y="1860550"/>
          <p14:tracePt t="19063" x="2382838" y="1860550"/>
          <p14:tracePt t="19080" x="2228850" y="1860550"/>
          <p14:tracePt t="19097" x="2065338" y="1860550"/>
          <p14:tracePt t="19114" x="1946275" y="1878013"/>
          <p14:tracePt t="19130" x="1885950" y="1893888"/>
          <p14:tracePt t="19147" x="1835150" y="1911350"/>
          <p14:tracePt t="19164" x="1774825" y="1936750"/>
          <p14:tracePt t="19181" x="1731963" y="1971675"/>
          <p14:tracePt t="19197" x="1628775" y="2049463"/>
          <p14:tracePt t="19214" x="1525588" y="2108200"/>
          <p14:tracePt t="19231" x="1449388" y="2151063"/>
          <p14:tracePt t="19248" x="1379538" y="2193925"/>
          <p14:tracePt t="19265" x="1363663" y="2220913"/>
          <p14:tracePt t="19281" x="1354138" y="2220913"/>
          <p14:tracePt t="19298" x="1354138" y="2228850"/>
          <p14:tracePt t="19358" x="1354138" y="2236788"/>
          <p14:tracePt t="19366" x="1354138" y="2246313"/>
          <p14:tracePt t="19367" x="1354138" y="2263775"/>
          <p14:tracePt t="19382" x="1363663" y="2297113"/>
          <p14:tracePt t="19399" x="1414463" y="2332038"/>
          <p14:tracePt t="19415" x="1500188" y="2365375"/>
          <p14:tracePt t="19432" x="1603375" y="2392363"/>
          <p14:tracePt t="19449" x="1731963" y="2400300"/>
          <p14:tracePt t="19466" x="1868488" y="2408238"/>
          <p14:tracePt t="19482" x="2065338" y="2435225"/>
          <p14:tracePt t="19499" x="2246313" y="2460625"/>
          <p14:tracePt t="19516" x="2493963" y="2511425"/>
          <p14:tracePt t="19532" x="2640013" y="2528888"/>
          <p14:tracePt t="19550" x="2751138" y="2528888"/>
          <p14:tracePt t="19567" x="2760663" y="2528888"/>
          <p14:tracePt t="19583" x="2768600" y="2520950"/>
          <p14:tracePt t="19694" x="2778125" y="2520950"/>
          <p14:tracePt t="19734" x="2786063" y="2520950"/>
          <p14:tracePt t="20039" x="2768600" y="2520950"/>
          <p14:tracePt t="20047" x="2751138" y="2528888"/>
          <p14:tracePt t="20055" x="2700338" y="2546350"/>
          <p14:tracePt t="20070" x="2622550" y="2579688"/>
          <p14:tracePt t="20087" x="2493963" y="2649538"/>
          <p14:tracePt t="20104" x="2408238" y="2692400"/>
          <p14:tracePt t="20120" x="2332038" y="2735263"/>
          <p14:tracePt t="20137" x="2236788" y="2778125"/>
          <p14:tracePt t="20154" x="2151063" y="2828925"/>
          <p14:tracePt t="20170" x="2100263" y="2863850"/>
          <p14:tracePt t="20187" x="2039938" y="2897188"/>
          <p14:tracePt t="20204" x="1989138" y="2932113"/>
          <p14:tracePt t="20221" x="1936750" y="2965450"/>
          <p14:tracePt t="20237" x="1893888" y="2982913"/>
          <p14:tracePt t="20254" x="1825625" y="3017838"/>
          <p14:tracePt t="20271" x="1792288" y="3035300"/>
          <p14:tracePt t="20288" x="1782763" y="3043238"/>
          <p14:tracePt t="20304" x="1774825" y="3043238"/>
          <p14:tracePt t="20321" x="1765300" y="3051175"/>
          <p14:tracePt t="20338" x="1765300" y="3060700"/>
          <p14:tracePt t="20355" x="1757363" y="3060700"/>
          <p14:tracePt t="20371" x="1749425" y="3068638"/>
          <p14:tracePt t="20388" x="1739900" y="3068638"/>
          <p14:tracePt t="20405" x="1739900" y="3078163"/>
          <p14:tracePt t="20447" x="1739900" y="3086100"/>
          <p14:tracePt t="20495" x="1731963" y="3086100"/>
          <p14:tracePt t="20551" x="1722438" y="3086100"/>
          <p14:tracePt t="20563" x="1714500" y="3094038"/>
          <p14:tracePt t="20573" x="1706563" y="3094038"/>
          <p14:tracePt t="20943" x="1714500" y="3094038"/>
          <p14:tracePt t="20959" x="1722438" y="3094038"/>
          <p14:tracePt t="20974" x="1731963" y="3094038"/>
          <p14:tracePt t="20976" x="1739900" y="3094038"/>
          <p14:tracePt t="20992" x="1765300" y="3103563"/>
          <p14:tracePt t="21008" x="1808163" y="3103563"/>
          <p14:tracePt t="21025" x="1835150" y="3111500"/>
          <p14:tracePt t="21042" x="1868488" y="3111500"/>
          <p14:tracePt t="21059" x="1885950" y="3111500"/>
          <p14:tracePt t="21075" x="1893888" y="3111500"/>
          <p14:tracePt t="21092" x="1911350" y="3111500"/>
          <p14:tracePt t="21109" x="1936750" y="3111500"/>
          <p14:tracePt t="21125" x="1971675" y="3111500"/>
          <p14:tracePt t="21142" x="2032000" y="3111500"/>
          <p14:tracePt t="21159" x="2065338" y="3111500"/>
          <p14:tracePt t="21176" x="2100263" y="3111500"/>
          <p14:tracePt t="21192" x="2117725" y="3111500"/>
          <p14:tracePt t="21400" x="2125663" y="3111500"/>
          <p14:tracePt t="21415" x="2135188" y="3111500"/>
          <p14:tracePt t="21427" x="2143125" y="3111500"/>
          <p14:tracePt t="21429" x="2168525" y="3111500"/>
          <p14:tracePt t="21444" x="2211388" y="3103563"/>
          <p14:tracePt t="21461" x="2271713" y="3078163"/>
          <p14:tracePt t="21478" x="2314575" y="3068638"/>
          <p14:tracePt t="21494" x="2365375" y="3051175"/>
          <p14:tracePt t="21511" x="2392363" y="3043238"/>
          <p14:tracePt t="21528" x="2417763" y="3043238"/>
          <p14:tracePt t="21544" x="2425700" y="3043238"/>
          <p14:tracePt t="21561" x="2460625" y="3043238"/>
          <p14:tracePt t="21578" x="2503488" y="3060700"/>
          <p14:tracePt t="21595" x="2546350" y="3078163"/>
          <p14:tracePt t="21611" x="2571750" y="3086100"/>
          <p14:tracePt t="21628" x="2606675" y="3086100"/>
          <p14:tracePt t="21645" x="2632075" y="3086100"/>
          <p14:tracePt t="21662" x="2657475" y="3078163"/>
          <p14:tracePt t="21678" x="2717800" y="3060700"/>
          <p14:tracePt t="21695" x="2751138" y="3060700"/>
          <p14:tracePt t="21712" x="2760663" y="3060700"/>
          <p14:tracePt t="21729" x="2768600" y="3060700"/>
          <p14:tracePt t="21791" x="2778125" y="3060700"/>
          <p14:tracePt t="21807" x="2786063" y="3060700"/>
          <p14:tracePt t="21831" x="2794000" y="3060700"/>
          <p14:tracePt t="21847" x="2803525" y="3060700"/>
          <p14:tracePt t="21863" x="2811463" y="3060700"/>
          <p14:tracePt t="21887" x="2820988" y="3060700"/>
          <p14:tracePt t="21897" x="2828925" y="3060700"/>
          <p14:tracePt t="22159" x="2836863" y="3060700"/>
          <p14:tracePt t="22192" x="2846388" y="3060700"/>
          <p14:tracePt t="22195" x="2863850" y="3060700"/>
          <p14:tracePt t="22215" x="2906713" y="3068638"/>
          <p14:tracePt t="22232" x="2932113" y="3068638"/>
          <p14:tracePt t="22249" x="2965450" y="3068638"/>
          <p14:tracePt t="22266" x="2982913" y="3068638"/>
          <p14:tracePt t="22282" x="3017838" y="3078163"/>
          <p14:tracePt t="22299" x="3035300" y="3078163"/>
          <p14:tracePt t="22315" x="3051175" y="3086100"/>
          <p14:tracePt t="22332" x="3068638" y="3086100"/>
          <p14:tracePt t="22349" x="3111500" y="3094038"/>
          <p14:tracePt t="22366" x="3146425" y="3103563"/>
          <p14:tracePt t="22366" x="3154363" y="3111500"/>
          <p14:tracePt t="22383" x="3189288" y="3111500"/>
          <p14:tracePt t="22399" x="3206750" y="3111500"/>
          <p14:tracePt t="22416" x="3222625" y="3111500"/>
          <p14:tracePt t="22433" x="3240088" y="3111500"/>
          <p14:tracePt t="22543" x="3249613" y="3111500"/>
          <p14:tracePt t="22567" x="3257550" y="3111500"/>
          <p14:tracePt t="22575" x="3275013" y="3103563"/>
          <p14:tracePt t="22679" x="3282950" y="3103563"/>
          <p14:tracePt t="22695" x="3282950" y="3094038"/>
          <p14:tracePt t="22703" x="3300413" y="3094038"/>
          <p14:tracePt t="22718" x="3317875" y="3094038"/>
          <p14:tracePt t="22734" x="3360738" y="3086100"/>
          <p14:tracePt t="22751" x="3386138" y="3086100"/>
          <p14:tracePt t="22768" x="3403600" y="3086100"/>
          <p14:tracePt t="22785" x="3411538" y="3086100"/>
          <p14:tracePt t="22880" x="3421063" y="3086100"/>
          <p14:tracePt t="22881" x="3429000" y="3086100"/>
          <p14:tracePt t="22920" x="3436938" y="3086100"/>
          <p14:tracePt t="22921" x="3446463" y="3086100"/>
          <p14:tracePt t="22935" x="3463925" y="3086100"/>
          <p14:tracePt t="22952" x="3479800" y="3086100"/>
          <p14:tracePt t="22969" x="3506788" y="3086100"/>
          <p14:tracePt t="22986" x="3532188" y="3094038"/>
          <p14:tracePt t="23003" x="3540125" y="3094038"/>
          <p14:tracePt t="23019" x="3557588" y="3103563"/>
          <p14:tracePt t="23036" x="3575050" y="3103563"/>
          <p14:tracePt t="23052" x="3582988" y="3103563"/>
          <p14:tracePt t="23069" x="3592513" y="3111500"/>
          <p14:tracePt t="23086" x="3608388" y="3111500"/>
          <p14:tracePt t="23103" x="3643313" y="3111500"/>
          <p14:tracePt t="23120" x="3678238" y="3111500"/>
          <p14:tracePt t="23136" x="3711575" y="3111500"/>
          <p14:tracePt t="23153" x="3736975" y="3111500"/>
          <p14:tracePt t="23170" x="3754438" y="3111500"/>
          <p14:tracePt t="23187" x="3771900" y="3111500"/>
          <p14:tracePt t="23203" x="3779838" y="3111500"/>
          <p14:tracePt t="23220" x="3789363" y="3111500"/>
          <p14:tracePt t="23237" x="3797300" y="3111500"/>
          <p14:tracePt t="23254" x="3822700" y="3111500"/>
          <p14:tracePt t="23271" x="3849688" y="3128963"/>
          <p14:tracePt t="23287" x="3865563" y="3128963"/>
          <p14:tracePt t="23304" x="3875088" y="3128963"/>
          <p14:tracePt t="23321" x="3883025" y="3128963"/>
          <p14:tracePt t="23337" x="3900488" y="3128963"/>
          <p14:tracePt t="23354" x="3908425" y="3128963"/>
          <p14:tracePt t="23371" x="3925888" y="3128963"/>
          <p14:tracePt t="23388" x="3935413" y="3128963"/>
          <p14:tracePt t="23404" x="3951288" y="3136900"/>
          <p14:tracePt t="23421" x="3968750" y="3146425"/>
          <p14:tracePt t="23438" x="3994150" y="3146425"/>
          <p14:tracePt t="23455" x="4003675" y="3146425"/>
          <p14:tracePt t="23472" x="4021138" y="3146425"/>
          <p14:tracePt t="23488" x="4037013" y="3146425"/>
          <p14:tracePt t="23505" x="4064000" y="3146425"/>
          <p14:tracePt t="23522" x="4089400" y="3154363"/>
          <p14:tracePt t="23539" x="4122738" y="3163888"/>
          <p14:tracePt t="23555" x="4149725" y="3171825"/>
          <p14:tracePt t="23572" x="4175125" y="3171825"/>
          <p14:tracePt t="23589" x="4208463" y="3171825"/>
          <p14:tracePt t="23606" x="4225925" y="3171825"/>
          <p14:tracePt t="23622" x="4251325" y="3171825"/>
          <p14:tracePt t="23639" x="4268788" y="3171825"/>
          <p14:tracePt t="23656" x="4278313" y="3171825"/>
          <p14:tracePt t="23673" x="4311650" y="3171825"/>
          <p14:tracePt t="23689" x="4346575" y="3179763"/>
          <p14:tracePt t="23706" x="4379913" y="3179763"/>
          <p14:tracePt t="23723" x="4397375" y="3189288"/>
          <p14:tracePt t="25628" x="4397375" y="3197225"/>
          <p14:tracePt t="25664" x="4389438" y="3197225"/>
          <p14:tracePt t="25672" x="4379913" y="3197225"/>
          <p14:tracePt t="25685" x="4354513" y="3206750"/>
          <p14:tracePt t="25702" x="4321175" y="3206750"/>
          <p14:tracePt t="25718" x="4278313" y="3214688"/>
          <p14:tracePt t="25718" x="4251325" y="3214688"/>
          <p14:tracePt t="25736" x="4157663" y="3222625"/>
          <p14:tracePt t="25752" x="4097338" y="3222625"/>
          <p14:tracePt t="25769" x="4011613" y="3222625"/>
          <p14:tracePt t="25785" x="3951288" y="3222625"/>
          <p14:tracePt t="25802" x="3908425" y="3222625"/>
          <p14:tracePt t="25818" x="3875088" y="3222625"/>
          <p14:tracePt t="25836" x="3832225" y="3222625"/>
          <p14:tracePt t="25852" x="3797300" y="3222625"/>
          <p14:tracePt t="25869" x="3763963" y="3222625"/>
          <p14:tracePt t="25886" x="3729038" y="3222625"/>
          <p14:tracePt t="25903" x="3721100" y="3222625"/>
          <p14:tracePt t="25975" x="3711575" y="3222625"/>
          <p14:tracePt t="25990" x="3703638" y="3214688"/>
          <p14:tracePt t="26003" x="3678238" y="3214688"/>
          <p14:tracePt t="26020" x="3651250" y="3214688"/>
          <p14:tracePt t="26037" x="3643313" y="3214688"/>
          <p14:tracePt t="26342" x="3651250" y="3214688"/>
          <p14:tracePt t="26358" x="3660775" y="3206750"/>
          <p14:tracePt t="26372" x="3668713" y="3206750"/>
          <p14:tracePt t="26373" x="3711575" y="3206750"/>
          <p14:tracePt t="26388" x="3754438" y="3206750"/>
          <p14:tracePt t="26405" x="3832225" y="3206750"/>
          <p14:tracePt t="26422" x="3900488" y="3197225"/>
          <p14:tracePt t="26422" x="3943350" y="3197225"/>
          <p14:tracePt t="26440" x="3968750" y="3197225"/>
          <p14:tracePt t="26455" x="4037013" y="3197225"/>
          <p14:tracePt t="26472" x="4064000" y="3197225"/>
          <p14:tracePt t="26489" x="4079875" y="3197225"/>
          <p14:tracePt t="26506" x="4097338" y="3197225"/>
          <p14:tracePt t="26522" x="4122738" y="3197225"/>
          <p14:tracePt t="26539" x="4175125" y="3197225"/>
          <p14:tracePt t="26556" x="4225925" y="3197225"/>
          <p14:tracePt t="26573" x="4260850" y="3189288"/>
          <p14:tracePt t="26589" x="4294188" y="3171825"/>
          <p14:tracePt t="26606" x="4311650" y="3171825"/>
          <p14:tracePt t="26623" x="4321175" y="3171825"/>
          <p14:tracePt t="26664" x="4329113" y="3171825"/>
          <p14:tracePt t="26703" x="4337050" y="3171825"/>
          <p14:tracePt t="26735" x="4346575" y="3171825"/>
          <p14:tracePt t="26743" x="4354513" y="3163888"/>
          <p14:tracePt t="29575" x="4354513" y="3171825"/>
          <p14:tracePt t="29577" x="4354513" y="3179763"/>
          <p14:tracePt t="29589" x="4346575" y="3206750"/>
          <p14:tracePt t="29606" x="4337050" y="3240088"/>
          <p14:tracePt t="29622" x="4321175" y="3282950"/>
          <p14:tracePt t="29622" x="4311650" y="3292475"/>
          <p14:tracePt t="29639" x="4303713" y="3351213"/>
          <p14:tracePt t="29656" x="4278313" y="3394075"/>
          <p14:tracePt t="29673" x="4260850" y="3463925"/>
          <p14:tracePt t="29690" x="4235450" y="3514725"/>
          <p14:tracePt t="29706" x="4217988" y="3565525"/>
          <p14:tracePt t="29723" x="4200525" y="3600450"/>
          <p14:tracePt t="29740" x="4175125" y="3643313"/>
          <p14:tracePt t="29757" x="4165600" y="3668713"/>
          <p14:tracePt t="29773" x="4157663" y="3694113"/>
          <p14:tracePt t="29790" x="4149725" y="3711575"/>
          <p14:tracePt t="29807" x="4140200" y="3729038"/>
          <p14:tracePt t="29824" x="4132263" y="3746500"/>
          <p14:tracePt t="29840" x="4122738" y="3771900"/>
          <p14:tracePt t="29857" x="4106863" y="3797300"/>
          <p14:tracePt t="29874" x="4089400" y="3840163"/>
          <p14:tracePt t="29891" x="4071938" y="3875088"/>
          <p14:tracePt t="29907" x="4046538" y="3883025"/>
          <p14:tracePt t="29924" x="4021138" y="3900488"/>
          <p14:tracePt t="29941" x="4003675" y="3908425"/>
          <p14:tracePt t="29957" x="3986213" y="3917950"/>
          <p14:tracePt t="29974" x="3968750" y="3925888"/>
          <p14:tracePt t="29974" x="3951288" y="3925888"/>
          <p14:tracePt t="29992" x="3943350" y="3935413"/>
          <p14:tracePt t="30008" x="3935413" y="3935413"/>
          <p14:tracePt t="30025" x="3917950" y="3935413"/>
          <p14:tracePt t="30042" x="3908425" y="3935413"/>
          <p14:tracePt t="30058" x="3892550" y="3935413"/>
          <p14:tracePt t="30075" x="3883025" y="3935413"/>
          <p14:tracePt t="30112" x="3875088" y="3935413"/>
          <p14:tracePt t="30231" x="3865563" y="3935413"/>
          <p14:tracePt t="30248" x="3857625" y="3925888"/>
          <p14:tracePt t="30255" x="3857625" y="3917950"/>
          <p14:tracePt t="30263" x="3840163" y="3900488"/>
          <p14:tracePt t="30319" x="3840163" y="3892550"/>
          <p14:tracePt t="30344" x="3832225" y="3883025"/>
          <p14:tracePt t="30344" x="3814763" y="3857625"/>
          <p14:tracePt t="30360" x="3806825" y="3849688"/>
          <p14:tracePt t="30376" x="3789363" y="3840163"/>
          <p14:tracePt t="30393" x="3779838" y="3832225"/>
          <p14:tracePt t="30520" x="3771900" y="3832225"/>
          <p14:tracePt t="30543" x="3763963" y="3832225"/>
          <p14:tracePt t="30767" x="3771900" y="3832225"/>
          <p14:tracePt t="30784" x="3779838" y="3832225"/>
          <p14:tracePt t="30785" x="3797300" y="3822700"/>
          <p14:tracePt t="30796" x="3832225" y="3822700"/>
          <p14:tracePt t="30813" x="3883025" y="3822700"/>
          <p14:tracePt t="30829" x="3951288" y="3822700"/>
          <p14:tracePt t="30846" x="4079875" y="3832225"/>
          <p14:tracePt t="30862" x="4278313" y="3883025"/>
          <p14:tracePt t="30880" x="4371975" y="3883025"/>
          <p14:tracePt t="30896" x="4449763" y="3883025"/>
          <p14:tracePt t="30913" x="4492625" y="3883025"/>
          <p14:tracePt t="30929" x="4518025" y="3883025"/>
          <p14:tracePt t="30946" x="4535488" y="3883025"/>
          <p14:tracePt t="31023" x="4543425" y="3883025"/>
          <p14:tracePt t="31029" x="4551363" y="3883025"/>
          <p14:tracePt t="31029" x="4560888" y="3875088"/>
          <p14:tracePt t="31047" x="4594225" y="3865563"/>
          <p14:tracePt t="31064" x="4629150" y="3857625"/>
          <p14:tracePt t="31081" x="4646613" y="3840163"/>
          <p14:tracePt t="31097" x="4654550" y="3832225"/>
          <p14:tracePt t="32696" x="4646613" y="3832225"/>
          <p14:tracePt t="32799" x="4646613" y="3822700"/>
          <p14:tracePt t="32799" x="4646613" y="3814763"/>
          <p14:tracePt t="33072" x="4637088" y="3814763"/>
          <p14:tracePt t="33103" x="4629150" y="3814763"/>
          <p14:tracePt t="34239" x="4629150" y="3822700"/>
          <p14:tracePt t="34247" x="4621213" y="3822700"/>
          <p14:tracePt t="34264" x="4603750" y="3832225"/>
          <p14:tracePt t="34281" x="4594225" y="3840163"/>
          <p14:tracePt t="34298" x="4560888" y="3840163"/>
          <p14:tracePt t="34315" x="4525963" y="3849688"/>
          <p14:tracePt t="34331" x="4475163" y="3849688"/>
          <p14:tracePt t="34348" x="4432300" y="3849688"/>
          <p14:tracePt t="34365" x="4389438" y="3840163"/>
          <p14:tracePt t="34382" x="4346575" y="3806825"/>
          <p14:tracePt t="34398" x="4235450" y="3711575"/>
          <p14:tracePt t="34416" x="4149725" y="3635375"/>
          <p14:tracePt t="34432" x="4079875" y="3582988"/>
          <p14:tracePt t="34449" x="4046538" y="3540125"/>
          <p14:tracePt t="34465" x="4011613" y="3506788"/>
          <p14:tracePt t="34482" x="3986213" y="3463925"/>
          <p14:tracePt t="34499" x="3968750" y="3429000"/>
          <p14:tracePt t="34516" x="3951288" y="3386138"/>
          <p14:tracePt t="34532" x="3908425" y="3335338"/>
          <p14:tracePt t="34551" x="3840163" y="3282950"/>
          <p14:tracePt t="34566" x="3729038" y="3197225"/>
          <p14:tracePt t="34583" x="3660775" y="3163888"/>
          <p14:tracePt t="34599" x="3625850" y="3128963"/>
          <p14:tracePt t="34616" x="3617913" y="3121025"/>
          <p14:tracePt t="34633" x="3617913" y="3111500"/>
          <p14:tracePt t="34650" x="3617913" y="3103563"/>
          <p14:tracePt t="34666" x="3608388" y="3086100"/>
          <p14:tracePt t="34683" x="3608388" y="3078163"/>
          <p14:tracePt t="34700" x="3600450" y="3078163"/>
          <p14:tracePt t="34716" x="3557588" y="3068638"/>
          <p14:tracePt t="34733" x="3514725" y="3068638"/>
          <p14:tracePt t="34750" x="3454400" y="3068638"/>
          <p14:tracePt t="34767" x="3436938" y="3060700"/>
          <p14:tracePt t="34815" x="3436938" y="3051175"/>
          <p14:tracePt t="34824" x="3446463" y="3043238"/>
          <p14:tracePt t="34834" x="3454400" y="3017838"/>
          <p14:tracePt t="34851" x="3463925" y="2992438"/>
          <p14:tracePt t="34868" x="3471863" y="2974975"/>
          <p14:tracePt t="34884" x="3479800" y="2974975"/>
          <p14:tracePt t="35015" x="3489325" y="2974975"/>
          <p14:tracePt t="35103" x="3497263" y="2974975"/>
          <p14:tracePt t="35103" x="3514725" y="2982913"/>
          <p14:tracePt t="35120" x="3532188" y="2992438"/>
          <p14:tracePt t="35121" x="3582988" y="3000375"/>
          <p14:tracePt t="35135" x="3694113" y="3017838"/>
          <p14:tracePt t="35152" x="3814763" y="3035300"/>
          <p14:tracePt t="35169" x="3960813" y="3051175"/>
          <p14:tracePt t="35186" x="4054475" y="3068638"/>
          <p14:tracePt t="35202" x="4157663" y="3086100"/>
          <p14:tracePt t="35219" x="4235450" y="3111500"/>
          <p14:tracePt t="35236" x="4294188" y="3128963"/>
          <p14:tracePt t="35253" x="4346575" y="3146425"/>
          <p14:tracePt t="35269" x="4406900" y="3163888"/>
          <p14:tracePt t="35286" x="4535488" y="3206750"/>
          <p14:tracePt t="35303" x="4611688" y="3232150"/>
          <p14:tracePt t="35320" x="4672013" y="3249613"/>
          <p14:tracePt t="35337" x="4689475" y="3257550"/>
          <p14:tracePt t="35353" x="4689475" y="3265488"/>
          <p14:tracePt t="35370" x="4689475" y="3282950"/>
          <p14:tracePt t="35387" x="4672013" y="3308350"/>
          <p14:tracePt t="35404" x="4664075" y="3351213"/>
          <p14:tracePt t="35420" x="4646613" y="3368675"/>
          <p14:tracePt t="35437" x="4637088" y="3386138"/>
          <p14:tracePt t="35454" x="4621213" y="3411538"/>
          <p14:tracePt t="35454" x="4611688" y="3411538"/>
          <p14:tracePt t="35471" x="4603750" y="3436938"/>
          <p14:tracePt t="35487" x="4586288" y="3463925"/>
          <p14:tracePt t="35504" x="4560888" y="3489325"/>
          <p14:tracePt t="35521" x="4508500" y="3549650"/>
          <p14:tracePt t="35538" x="4432300" y="3608388"/>
          <p14:tracePt t="35554" x="4371975" y="3668713"/>
          <p14:tracePt t="35572" x="4303713" y="3711575"/>
          <p14:tracePt t="35588" x="4260850" y="3736975"/>
          <p14:tracePt t="35605" x="4235450" y="3754438"/>
          <p14:tracePt t="35621" x="4217988" y="3754438"/>
          <p14:tracePt t="35638" x="4183063" y="3754438"/>
          <p14:tracePt t="35655" x="4122738" y="3754438"/>
          <p14:tracePt t="35672" x="4037013" y="3746500"/>
          <p14:tracePt t="35689" x="3917950" y="3729038"/>
          <p14:tracePt t="35705" x="3849688" y="3711575"/>
          <p14:tracePt t="35722" x="3814763" y="3703638"/>
          <p14:tracePt t="35807" x="3814763" y="3694113"/>
          <p14:tracePt t="38486" x="3806825" y="3694113"/>
          <p14:tracePt t="38490" x="3779838" y="3694113"/>
          <p14:tracePt t="38503" x="3686175" y="3694113"/>
          <p14:tracePt t="38520" x="3489325" y="3694113"/>
          <p14:tracePt t="38536" x="3282950" y="3694113"/>
          <p14:tracePt t="38553" x="3078163" y="3694113"/>
          <p14:tracePt t="38570" x="3051175" y="3694113"/>
          <p14:tracePt t="38587" x="3060700" y="3694113"/>
          <p14:tracePt t="38603" x="3282950" y="3729038"/>
          <p14:tracePt t="38621" x="3532188" y="3771900"/>
          <p14:tracePt t="38637" x="3763963" y="3771900"/>
          <p14:tracePt t="38653" x="3978275" y="3763963"/>
          <p14:tracePt t="38670" x="4054475" y="3763963"/>
          <p14:tracePt t="38687" x="4054475" y="3771900"/>
          <p14:tracePt t="38704" x="4054475" y="3814763"/>
          <p14:tracePt t="38721" x="4021138" y="3900488"/>
          <p14:tracePt t="38737" x="3908425" y="3986213"/>
          <p14:tracePt t="38754" x="3806825" y="4029075"/>
          <p14:tracePt t="38771" x="3754438" y="4037013"/>
          <p14:tracePt t="38788" x="3746500" y="4037013"/>
          <p14:tracePt t="38804" x="3754438" y="4037013"/>
          <p14:tracePt t="38821" x="3771900" y="4003675"/>
          <p14:tracePt t="38838" x="3779838" y="3951288"/>
          <p14:tracePt t="38855" x="3779838" y="3943350"/>
          <p14:tracePt t="38871" x="3771900" y="3943350"/>
          <p14:tracePt t="38888" x="3754438" y="3935413"/>
          <p14:tracePt t="38905" x="3729038" y="3935413"/>
          <p14:tracePt t="38922" x="3686175" y="3943350"/>
          <p14:tracePt t="38938" x="3678238" y="3951288"/>
          <p14:tracePt t="38955" x="3668713" y="3951288"/>
          <p14:tracePt t="38990" x="3668713" y="3943350"/>
          <p14:tracePt t="38991" x="3678238" y="3925888"/>
          <p14:tracePt t="38991" x="3678238" y="3900488"/>
          <p14:tracePt t="39006" x="3694113" y="3857625"/>
          <p14:tracePt t="39022" x="3694113" y="3822700"/>
          <p14:tracePt t="39039" x="3694113" y="3814763"/>
          <p14:tracePt t="39094" x="3686175" y="3814763"/>
          <p14:tracePt t="39110" x="3678238" y="3822700"/>
          <p14:tracePt t="39110" x="3668713" y="3832225"/>
          <p14:tracePt t="39123" x="3660775" y="3840163"/>
          <p14:tracePt t="39174" x="3668713" y="3822700"/>
          <p14:tracePt t="39182" x="3668713" y="3806825"/>
          <p14:tracePt t="39190" x="3678238" y="3763963"/>
          <p14:tracePt t="39206" x="3678238" y="3754438"/>
          <p14:tracePt t="39223" x="3678238" y="3746500"/>
          <p14:tracePt t="39382" x="3686175" y="3746500"/>
          <p14:tracePt t="39446" x="3686175" y="3736975"/>
          <p14:tracePt t="39462" x="3694113" y="3736975"/>
          <p14:tracePt t="39478" x="3703638" y="3736975"/>
          <p14:tracePt t="39491" x="3721100" y="3736975"/>
          <p14:tracePt t="39492" x="3763963" y="3721100"/>
          <p14:tracePt t="39508" x="3789363" y="3711575"/>
          <p14:tracePt t="39525" x="3832225" y="3703638"/>
          <p14:tracePt t="39542" x="3865563" y="3686175"/>
          <p14:tracePt t="39559" x="3883025" y="3686175"/>
          <p14:tracePt t="39575" x="3900488" y="3678238"/>
          <p14:tracePt t="39592" x="3935413" y="3678238"/>
          <p14:tracePt t="39609" x="3986213" y="3668713"/>
          <p14:tracePt t="39626" x="4037013" y="3668713"/>
          <p14:tracePt t="39642" x="4097338" y="3660775"/>
          <p14:tracePt t="39659" x="4140200" y="3643313"/>
          <p14:tracePt t="39676" x="4183063" y="3635375"/>
          <p14:tracePt t="39692" x="4200525" y="3625850"/>
          <p14:tracePt t="39709" x="4225925" y="3625850"/>
          <p14:tracePt t="39726" x="4235450" y="3625850"/>
          <p14:tracePt t="39743" x="4260850" y="3625850"/>
          <p14:tracePt t="39759" x="4294188" y="3635375"/>
          <p14:tracePt t="39776" x="4337050" y="3635375"/>
          <p14:tracePt t="39793" x="4389438" y="3635375"/>
          <p14:tracePt t="39810" x="4414838" y="3635375"/>
          <p14:tracePt t="39826" x="4449763" y="3635375"/>
          <p14:tracePt t="39843" x="4483100" y="3625850"/>
          <p14:tracePt t="39860" x="4492625" y="3625850"/>
          <p14:tracePt t="39942" x="4500563" y="3625850"/>
          <p14:tracePt t="39974" x="4508500" y="3625850"/>
          <p14:tracePt t="39985" x="4518025" y="3625850"/>
          <p14:tracePt t="39994" x="4518025" y="3617913"/>
          <p14:tracePt t="40011" x="4525963" y="3617913"/>
          <p14:tracePt t="40574" x="4525963" y="3608388"/>
          <p14:tracePt t="40598" x="4543425" y="3592513"/>
          <p14:tracePt t="40599" x="4551363" y="3557588"/>
          <p14:tracePt t="40614" x="4568825" y="3522663"/>
          <p14:tracePt t="40632" x="4586288" y="3497263"/>
          <p14:tracePt t="40648" x="4594225" y="3479800"/>
          <p14:tracePt t="40665" x="4603750" y="3463925"/>
          <p14:tracePt t="40681" x="4603750" y="3454400"/>
          <p14:tracePt t="40698" x="4603750" y="3429000"/>
          <p14:tracePt t="40715" x="4551363" y="3368675"/>
          <p14:tracePt t="40732" x="4406900" y="3257550"/>
          <p14:tracePt t="40748" x="4260850" y="3146425"/>
          <p14:tracePt t="40765" x="4029075" y="3000375"/>
          <p14:tracePt t="40782" x="3968750" y="2940050"/>
          <p14:tracePt t="40799" x="3943350" y="2922588"/>
          <p14:tracePt t="40815" x="3935413" y="2914650"/>
          <p14:tracePt t="40854" x="3935413" y="2906713"/>
          <p14:tracePt t="40855" x="3925888" y="2906713"/>
          <p14:tracePt t="40865" x="3883025" y="2897188"/>
          <p14:tracePt t="40882" x="3814763" y="2879725"/>
          <p14:tracePt t="40899" x="3736975" y="2854325"/>
          <p14:tracePt t="40916" x="3703638" y="2846388"/>
          <p14:tracePt t="40958" x="3703638" y="2836863"/>
          <p14:tracePt t="40974" x="3721100" y="2836863"/>
          <p14:tracePt t="40982" x="3746500" y="2828925"/>
          <p14:tracePt t="40983" x="3797300" y="2828925"/>
          <p14:tracePt t="40999" x="3840163" y="2828925"/>
          <p14:tracePt t="41016" x="3892550" y="2828925"/>
          <p14:tracePt t="41033" x="3925888" y="2846388"/>
          <p14:tracePt t="41050" x="3978275" y="2906713"/>
          <p14:tracePt t="41066" x="4046538" y="3000375"/>
          <p14:tracePt t="41083" x="4175125" y="3154363"/>
          <p14:tracePt t="41100" x="4294188" y="3300413"/>
          <p14:tracePt t="41117" x="4475163" y="3436938"/>
          <p14:tracePt t="41133" x="4654550" y="3522663"/>
          <p14:tracePt t="41151" x="4706938" y="3532188"/>
          <p14:tracePt t="41167" x="4740275" y="3532188"/>
          <p14:tracePt t="41184" x="4765675" y="3522663"/>
          <p14:tracePt t="41201" x="4775200" y="3522663"/>
          <p14:tracePt t="41238" x="4783138" y="3522663"/>
          <p14:tracePt t="41270" x="4792663" y="3522663"/>
          <p14:tracePt t="41284" x="4800600" y="3532188"/>
          <p14:tracePt t="41286" x="4808538" y="3540125"/>
          <p14:tracePt t="41301" x="4843463" y="3540125"/>
          <p14:tracePt t="41318" x="4860925" y="3540125"/>
          <p14:tracePt t="41335" x="4886325" y="3532188"/>
          <p14:tracePt t="41351" x="4911725" y="3522663"/>
          <p14:tracePt t="41439" x="4911725" y="3540125"/>
          <p14:tracePt t="41455" x="4911725" y="3549650"/>
          <p14:tracePt t="41457" x="4911725" y="3557588"/>
          <p14:tracePt t="42152" x="4903788" y="3557588"/>
          <p14:tracePt t="42175" x="4886325" y="3549650"/>
          <p14:tracePt t="42191" x="4878388" y="3532188"/>
          <p14:tracePt t="42207" x="4868863" y="3522663"/>
          <p14:tracePt t="42208" x="4868863" y="3514725"/>
          <p14:tracePt t="42263" x="4878388" y="3514725"/>
          <p14:tracePt t="42270" x="4878388" y="3506788"/>
          <p14:tracePt t="42279" x="4886325" y="3506788"/>
          <p14:tracePt t="42291" x="4903788" y="3497263"/>
          <p14:tracePt t="42307" x="4964113" y="3489325"/>
          <p14:tracePt t="42324" x="5057775" y="3489325"/>
          <p14:tracePt t="42341" x="5211763" y="3506788"/>
          <p14:tracePt t="42358" x="5357813" y="3532188"/>
          <p14:tracePt t="42374" x="5537200" y="3565525"/>
          <p14:tracePt t="42391" x="5580063" y="3575050"/>
          <p14:tracePt t="42408" x="5597525" y="3582988"/>
          <p14:tracePt t="42425" x="5607050" y="3592513"/>
          <p14:tracePt t="42441" x="5607050" y="3600450"/>
          <p14:tracePt t="42495" x="5614988" y="3600450"/>
          <p14:tracePt t="42509" x="5649913" y="3617913"/>
          <p14:tracePt t="42525" x="5751513" y="3660775"/>
          <p14:tracePt t="42542" x="6026150" y="3729038"/>
          <p14:tracePt t="42559" x="6318250" y="3806825"/>
          <p14:tracePt t="42576" x="6540500" y="3840163"/>
          <p14:tracePt t="42592" x="6746875" y="3849688"/>
          <p14:tracePt t="42609" x="6797675" y="3849688"/>
          <p14:tracePt t="42626" x="6807200" y="3849688"/>
          <p14:tracePt t="42694" x="6797675" y="3849688"/>
          <p14:tracePt t="42767" x="6789738" y="3849688"/>
          <p14:tracePt t="42782" x="6772275" y="3849688"/>
          <p14:tracePt t="42793" x="6754813" y="3849688"/>
          <p14:tracePt t="42796" x="6721475" y="3849688"/>
          <p14:tracePt t="42810" x="6678613" y="3849688"/>
          <p14:tracePt t="42827" x="6626225" y="3849688"/>
          <p14:tracePt t="42844" x="6592888" y="3849688"/>
          <p14:tracePt t="42860" x="6565900" y="3849688"/>
          <p14:tracePt t="42877" x="6557963" y="3849688"/>
          <p14:tracePt t="42894" x="6523038" y="3849688"/>
          <p14:tracePt t="42911" x="6454775" y="3849688"/>
          <p14:tracePt t="42928" x="6361113" y="3840163"/>
          <p14:tracePt t="42944" x="6257925" y="3822700"/>
          <p14:tracePt t="42961" x="6146800" y="3797300"/>
          <p14:tracePt t="42978" x="6111875" y="3797300"/>
          <p14:tracePt t="42995" x="6103938" y="3789363"/>
          <p14:tracePt t="43095" x="6094413" y="3789363"/>
          <p14:tracePt t="43101" x="6086475" y="3789363"/>
          <p14:tracePt t="43115" x="6078538" y="3789363"/>
          <p14:tracePt t="43129" x="6069013" y="3789363"/>
          <p14:tracePt t="43146" x="6051550" y="3789363"/>
          <p14:tracePt t="43162" x="6043613" y="3789363"/>
          <p14:tracePt t="43479" x="6035675" y="3789363"/>
          <p14:tracePt t="43639" x="6043613" y="3789363"/>
          <p14:tracePt t="43671" x="6051550" y="3789363"/>
          <p14:tracePt t="43673" x="6061075" y="3789363"/>
          <p14:tracePt t="43682" x="6094413" y="3779838"/>
          <p14:tracePt t="43699" x="6129338" y="3779838"/>
          <p14:tracePt t="43715" x="6172200" y="3779838"/>
          <p14:tracePt t="43732" x="6240463" y="3779838"/>
          <p14:tracePt t="43748" x="6318250" y="3779838"/>
          <p14:tracePt t="43766" x="6429375" y="3779838"/>
          <p14:tracePt t="43782" x="6678613" y="3779838"/>
          <p14:tracePt t="43799" x="6875463" y="3779838"/>
          <p14:tracePt t="43815" x="7029450" y="3779838"/>
          <p14:tracePt t="43832" x="7140575" y="3779838"/>
          <p14:tracePt t="43849" x="7208838" y="3779838"/>
          <p14:tracePt t="43866" x="7218363" y="3779838"/>
          <p14:tracePt t="43883" x="7226300" y="3779838"/>
          <p14:tracePt t="43934" x="7235825" y="3779838"/>
          <p14:tracePt t="43951" x="7251700" y="3779838"/>
          <p14:tracePt t="43952" x="7294563" y="3779838"/>
          <p14:tracePt t="43967" x="7337425" y="3771900"/>
          <p14:tracePt t="43983" x="7397750" y="3754438"/>
          <p14:tracePt t="44000" x="7458075" y="3736975"/>
          <p14:tracePt t="44017" x="7500938" y="3721100"/>
          <p14:tracePt t="44033" x="7518400" y="3703638"/>
          <p14:tracePt t="44050" x="7526338" y="3703638"/>
          <p14:tracePt t="44151" x="7535863" y="3703638"/>
          <p14:tracePt t="44159" x="7535863" y="3694113"/>
          <p14:tracePt t="44168" x="7543800" y="3686175"/>
          <p14:tracePt t="44185" x="7543800" y="3660775"/>
          <p14:tracePt t="44202" x="7543800" y="3617913"/>
          <p14:tracePt t="44218" x="7543800" y="3575050"/>
          <p14:tracePt t="44235" x="7535863" y="3522663"/>
          <p14:tracePt t="44251" x="7508875" y="3479800"/>
          <p14:tracePt t="44269" x="7493000" y="3429000"/>
          <p14:tracePt t="44285" x="7458075" y="3386138"/>
          <p14:tracePt t="44302" x="7440613" y="3335338"/>
          <p14:tracePt t="44318" x="7407275" y="3275013"/>
          <p14:tracePt t="44335" x="7380288" y="3249613"/>
          <p14:tracePt t="44352" x="7354888" y="3214688"/>
          <p14:tracePt t="44369" x="7321550" y="3179763"/>
          <p14:tracePt t="44385" x="7269163" y="3146425"/>
          <p14:tracePt t="44402" x="7183438" y="3103563"/>
          <p14:tracePt t="44419" x="7097713" y="3068638"/>
          <p14:tracePt t="44436" x="7029450" y="3051175"/>
          <p14:tracePt t="44452" x="6969125" y="3025775"/>
          <p14:tracePt t="44469" x="6935788" y="3017838"/>
          <p14:tracePt t="44486" x="6892925" y="3000375"/>
          <p14:tracePt t="44503" x="6865938" y="3000375"/>
          <p14:tracePt t="44520" x="6823075" y="3000375"/>
          <p14:tracePt t="44536" x="6737350" y="3000375"/>
          <p14:tracePt t="44553" x="6643688" y="3000375"/>
          <p14:tracePt t="44570" x="6523038" y="3000375"/>
          <p14:tracePt t="44587" x="6421438" y="3000375"/>
          <p14:tracePt t="44603" x="6335713" y="3008313"/>
          <p14:tracePt t="44620" x="6275388" y="3017838"/>
          <p14:tracePt t="44637" x="6249988" y="3025775"/>
          <p14:tracePt t="44654" x="6240463" y="3025775"/>
          <p14:tracePt t="44670" x="6223000" y="3035300"/>
          <p14:tracePt t="44687" x="6207125" y="3043238"/>
          <p14:tracePt t="44704" x="6172200" y="3060700"/>
          <p14:tracePt t="44720" x="6146800" y="3078163"/>
          <p14:tracePt t="44737" x="6129338" y="3094038"/>
          <p14:tracePt t="44754" x="6103938" y="3121025"/>
          <p14:tracePt t="44771" x="6094413" y="3128963"/>
          <p14:tracePt t="44787" x="6078538" y="3146425"/>
          <p14:tracePt t="44804" x="6061075" y="3163888"/>
          <p14:tracePt t="44821" x="6035675" y="3189288"/>
          <p14:tracePt t="44838" x="6000750" y="3240088"/>
          <p14:tracePt t="44854" x="5975350" y="3282950"/>
          <p14:tracePt t="44871" x="5949950" y="3317875"/>
          <p14:tracePt t="44888" x="5932488" y="3351213"/>
          <p14:tracePt t="44905" x="5915025" y="3386138"/>
          <p14:tracePt t="44921" x="5907088" y="3421063"/>
          <p14:tracePt t="44938" x="5907088" y="3446463"/>
          <p14:tracePt t="44955" x="5897563" y="3489325"/>
          <p14:tracePt t="44972" x="5889625" y="3514725"/>
          <p14:tracePt t="44988" x="5880100" y="3557588"/>
          <p14:tracePt t="45006" x="5880100" y="3582988"/>
          <p14:tracePt t="45022" x="5880100" y="3617913"/>
          <p14:tracePt t="45039" x="5889625" y="3635375"/>
          <p14:tracePt t="45056" x="5897563" y="3643313"/>
          <p14:tracePt t="45134" x="5897563" y="3651250"/>
          <p14:tracePt t="45140" x="5915025" y="3660775"/>
          <p14:tracePt t="45157" x="5932488" y="3668713"/>
          <p14:tracePt t="45173" x="5949950" y="3694113"/>
          <p14:tracePt t="45173" x="5965825" y="3703638"/>
          <p14:tracePt t="45191" x="5992813" y="3729038"/>
          <p14:tracePt t="45207" x="6026150" y="3754438"/>
          <p14:tracePt t="45224" x="6043613" y="3771900"/>
          <p14:tracePt t="45240" x="6061075" y="3789363"/>
          <p14:tracePt t="45257" x="6086475" y="3814763"/>
          <p14:tracePt t="45274" x="6137275" y="3849688"/>
          <p14:tracePt t="45291" x="6197600" y="3883025"/>
          <p14:tracePt t="45307" x="6265863" y="3917950"/>
          <p14:tracePt t="45324" x="6343650" y="3943350"/>
          <p14:tracePt t="45341" x="6403975" y="3951288"/>
          <p14:tracePt t="45358" x="6464300" y="3960813"/>
          <p14:tracePt t="45374" x="6515100" y="3968750"/>
          <p14:tracePt t="45391" x="6540500" y="3968750"/>
          <p14:tracePt t="45408" x="6575425" y="3960813"/>
          <p14:tracePt t="45425" x="6618288" y="3960813"/>
          <p14:tracePt t="45441" x="6669088" y="3951288"/>
          <p14:tracePt t="45458" x="6721475" y="3951288"/>
          <p14:tracePt t="45475" x="6764338" y="3943350"/>
          <p14:tracePt t="45491" x="6797675" y="3935413"/>
          <p14:tracePt t="45508" x="6823075" y="3917950"/>
          <p14:tracePt t="45525" x="6850063" y="3908425"/>
          <p14:tracePt t="45542" x="6875463" y="3892550"/>
          <p14:tracePt t="45542" x="6883400" y="3883025"/>
          <p14:tracePt t="45558" x="6908800" y="3875088"/>
          <p14:tracePt t="45575" x="6918325" y="3865563"/>
          <p14:tracePt t="45592" x="6943725" y="3849688"/>
          <p14:tracePt t="45609" x="6961188" y="3840163"/>
          <p14:tracePt t="45625" x="6978650" y="3822700"/>
          <p14:tracePt t="45642" x="7004050" y="3789363"/>
          <p14:tracePt t="45659" x="7021513" y="3754438"/>
          <p14:tracePt t="45676" x="7037388" y="3721100"/>
          <p14:tracePt t="45692" x="7054850" y="3711575"/>
          <p14:tracePt t="45710" x="7054850" y="3694113"/>
          <p14:tracePt t="45726" x="7072313" y="3660775"/>
          <p14:tracePt t="45743" x="7072313" y="3651250"/>
          <p14:tracePt t="45759" x="7072313" y="3625850"/>
          <p14:tracePt t="45776" x="7072313" y="3600450"/>
          <p14:tracePt t="45793" x="7072313" y="3575050"/>
          <p14:tracePt t="45810" x="7072313" y="3540125"/>
          <p14:tracePt t="45827" x="7054850" y="3514725"/>
          <p14:tracePt t="45843" x="7046913" y="3489325"/>
          <p14:tracePt t="45860" x="7029450" y="3454400"/>
          <p14:tracePt t="45877" x="6994525" y="3421063"/>
          <p14:tracePt t="45894" x="6951663" y="3378200"/>
          <p14:tracePt t="45910" x="6883400" y="3292475"/>
          <p14:tracePt t="45927" x="6832600" y="3240088"/>
          <p14:tracePt t="45944" x="6772275" y="3179763"/>
          <p14:tracePt t="45961" x="6721475" y="3128963"/>
          <p14:tracePt t="45977" x="6678613" y="3094038"/>
          <p14:tracePt t="45994" x="6608763" y="3060700"/>
          <p14:tracePt t="46011" x="6557963" y="3043238"/>
          <p14:tracePt t="46028" x="6497638" y="3035300"/>
          <p14:tracePt t="46044" x="6454775" y="3025775"/>
          <p14:tracePt t="46061" x="6403975" y="3017838"/>
          <p14:tracePt t="46078" x="6343650" y="3008313"/>
          <p14:tracePt t="46095" x="6308725" y="3008313"/>
          <p14:tracePt t="46111" x="6283325" y="3008313"/>
          <p14:tracePt t="46128" x="6232525" y="3025775"/>
          <p14:tracePt t="46145" x="6189663" y="3043238"/>
          <p14:tracePt t="46162" x="6121400" y="3078163"/>
          <p14:tracePt t="46179" x="6051550" y="3103563"/>
          <p14:tracePt t="46195" x="5983288" y="3136900"/>
          <p14:tracePt t="46212" x="5922963" y="3171825"/>
          <p14:tracePt t="46228" x="5889625" y="3197225"/>
          <p14:tracePt t="46246" x="5864225" y="3222625"/>
          <p14:tracePt t="46262" x="5829300" y="3240088"/>
          <p14:tracePt t="46279" x="5811838" y="3265488"/>
          <p14:tracePt t="46296" x="5794375" y="3292475"/>
          <p14:tracePt t="46313" x="5778500" y="3317875"/>
          <p14:tracePt t="46329" x="5761038" y="3343275"/>
          <p14:tracePt t="46346" x="5751513" y="3368675"/>
          <p14:tracePt t="46363" x="5735638" y="3403600"/>
          <p14:tracePt t="46380" x="5735638" y="3429000"/>
          <p14:tracePt t="46396" x="5735638" y="3463925"/>
          <p14:tracePt t="46413" x="5735638" y="3489325"/>
          <p14:tracePt t="46430" x="5726113" y="3549650"/>
          <p14:tracePt t="46447" x="5726113" y="3582988"/>
          <p14:tracePt t="46463" x="5726113" y="3625850"/>
          <p14:tracePt t="46480" x="5726113" y="3651250"/>
          <p14:tracePt t="46497" x="5726113" y="3668713"/>
          <p14:tracePt t="46513" x="5743575" y="3686175"/>
          <p14:tracePt t="46530" x="5751513" y="3703638"/>
          <p14:tracePt t="46547" x="5751513" y="3711575"/>
          <p14:tracePt t="46564" x="5768975" y="3729038"/>
          <p14:tracePt t="46580" x="5778500" y="3746500"/>
          <p14:tracePt t="46598" x="5786438" y="3763963"/>
          <p14:tracePt t="46614" x="5821363" y="3797300"/>
          <p14:tracePt t="46631" x="5846763" y="3822700"/>
          <p14:tracePt t="46648" x="5872163" y="3849688"/>
          <p14:tracePt t="46665" x="5897563" y="3865563"/>
          <p14:tracePt t="46681" x="5932488" y="3883025"/>
          <p14:tracePt t="46698" x="5965825" y="3892550"/>
          <p14:tracePt t="46714" x="5983288" y="3900488"/>
          <p14:tracePt t="46732" x="6008688" y="3900488"/>
          <p14:tracePt t="46748" x="6043613" y="3908425"/>
          <p14:tracePt t="46765" x="6069013" y="3925888"/>
          <p14:tracePt t="46782" x="6137275" y="3925888"/>
          <p14:tracePt t="46799" x="6172200" y="3935413"/>
          <p14:tracePt t="46815" x="6223000" y="3935413"/>
          <p14:tracePt t="46832" x="6275388" y="3943350"/>
          <p14:tracePt t="46849" x="6326188" y="3943350"/>
          <p14:tracePt t="46865" x="6351588" y="3943350"/>
          <p14:tracePt t="46882" x="6386513" y="3943350"/>
          <p14:tracePt t="46899" x="6403975" y="3935413"/>
          <p14:tracePt t="46916" x="6446838" y="3935413"/>
          <p14:tracePt t="46932" x="6480175" y="3935413"/>
          <p14:tracePt t="46949" x="6532563" y="3925888"/>
          <p14:tracePt t="46966" x="6608763" y="3900488"/>
          <p14:tracePt t="46983" x="6669088" y="3875088"/>
          <p14:tracePt t="46999" x="6729413" y="3849688"/>
          <p14:tracePt t="47016" x="6772275" y="3832225"/>
          <p14:tracePt t="47033" x="6807200" y="3806825"/>
          <p14:tracePt t="47050" x="6823075" y="3779838"/>
          <p14:tracePt t="47066" x="6850063" y="3763963"/>
          <p14:tracePt t="47083" x="6865938" y="3754438"/>
          <p14:tracePt t="47100" x="6883400" y="3736975"/>
          <p14:tracePt t="47117" x="6908800" y="3721100"/>
          <p14:tracePt t="47134" x="6926263" y="3686175"/>
          <p14:tracePt t="47150" x="6943725" y="3678238"/>
          <p14:tracePt t="47167" x="6951663" y="3660775"/>
          <p14:tracePt t="47184" x="6951663" y="3643313"/>
          <p14:tracePt t="47201" x="6961188" y="3617913"/>
          <p14:tracePt t="47218" x="6961188" y="3600450"/>
          <p14:tracePt t="47234" x="6961188" y="3575050"/>
          <p14:tracePt t="47251" x="6961188" y="3557588"/>
          <p14:tracePt t="47268" x="6961188" y="3532188"/>
          <p14:tracePt t="47284" x="6961188" y="3497263"/>
          <p14:tracePt t="47301" x="6961188" y="3463925"/>
          <p14:tracePt t="47318" x="6935788" y="3403600"/>
          <p14:tracePt t="47335" x="6918325" y="3368675"/>
          <p14:tracePt t="47351" x="6883400" y="3343275"/>
          <p14:tracePt t="47368" x="6858000" y="3317875"/>
          <p14:tracePt t="47385" x="6815138" y="3282950"/>
          <p14:tracePt t="47402" x="6772275" y="3265488"/>
          <p14:tracePt t="47418" x="6746875" y="3240088"/>
          <p14:tracePt t="47435" x="6711950" y="3222625"/>
          <p14:tracePt t="47452" x="6686550" y="3214688"/>
          <p14:tracePt t="47469" x="6661150" y="3206750"/>
          <p14:tracePt t="47485" x="6643688" y="3197225"/>
          <p14:tracePt t="47502" x="6575425" y="3189288"/>
          <p14:tracePt t="47519" x="6532563" y="3189288"/>
          <p14:tracePt t="47536" x="6480175" y="3189288"/>
          <p14:tracePt t="47553" x="6411913" y="3189288"/>
          <p14:tracePt t="47569" x="6361113" y="3189288"/>
          <p14:tracePt t="47586" x="6300788" y="3197225"/>
          <p14:tracePt t="47603" x="6265863" y="3206750"/>
          <p14:tracePt t="47620" x="6223000" y="3222625"/>
          <p14:tracePt t="47636" x="6172200" y="3240088"/>
          <p14:tracePt t="47653" x="6121400" y="3265488"/>
          <p14:tracePt t="47670" x="6043613" y="3308350"/>
          <p14:tracePt t="47687" x="5992813" y="3351213"/>
          <p14:tracePt t="47703" x="5949950" y="3386138"/>
          <p14:tracePt t="47720" x="5915025" y="3421063"/>
          <p14:tracePt t="47737" x="5897563" y="3454400"/>
          <p14:tracePt t="47754" x="5889625" y="3479800"/>
          <p14:tracePt t="47770" x="5889625" y="3506788"/>
          <p14:tracePt t="47787" x="5880100" y="3522663"/>
          <p14:tracePt t="47804" x="5880100" y="3549650"/>
          <p14:tracePt t="47820" x="5880100" y="3565525"/>
          <p14:tracePt t="47837" x="5880100" y="3600450"/>
          <p14:tracePt t="47854" x="5880100" y="3660775"/>
          <p14:tracePt t="47871" x="5897563" y="3694113"/>
          <p14:tracePt t="47887" x="5907088" y="3729038"/>
          <p14:tracePt t="47905" x="5932488" y="3754438"/>
          <p14:tracePt t="47921" x="5957888" y="3771900"/>
          <p14:tracePt t="47938" x="5983288" y="3797300"/>
          <p14:tracePt t="47955" x="6078538" y="3849688"/>
          <p14:tracePt t="47971" x="6207125" y="3875088"/>
          <p14:tracePt t="47988" x="6411913" y="3925888"/>
          <p14:tracePt t="48005" x="6583363" y="3925888"/>
          <p14:tracePt t="48021" x="6815138" y="3908425"/>
          <p14:tracePt t="48039" x="6883400" y="3883025"/>
          <p14:tracePt t="48055" x="6908800" y="3857625"/>
          <p14:tracePt t="48072" x="6918325" y="3849688"/>
          <p14:tracePt t="49286" x="6926263" y="3849688"/>
          <p14:tracePt t="49294" x="6918325" y="3849688"/>
          <p14:tracePt t="49312" x="6908800" y="3857625"/>
          <p14:tracePt t="49329" x="6875463" y="3875088"/>
          <p14:tracePt t="49346" x="6840538" y="3892550"/>
          <p14:tracePt t="49362" x="6780213" y="3900488"/>
          <p14:tracePt t="49379" x="6694488" y="3908425"/>
          <p14:tracePt t="49396" x="6583363" y="3908425"/>
          <p14:tracePt t="49413" x="6454775" y="3908425"/>
          <p14:tracePt t="49430" x="6361113" y="3908425"/>
          <p14:tracePt t="49446" x="6292850" y="3908425"/>
          <p14:tracePt t="49463" x="6265863" y="3908425"/>
          <p14:tracePt t="49480" x="6257925" y="3908425"/>
          <p14:tracePt t="49497" x="6249988" y="3908425"/>
          <p14:tracePt t="49513" x="6240463" y="3908425"/>
          <p14:tracePt t="49530" x="6207125" y="3900488"/>
          <p14:tracePt t="49547" x="6154738" y="3883025"/>
          <p14:tracePt t="49564" x="6094413" y="3857625"/>
          <p14:tracePt t="49580" x="6051550" y="3857625"/>
          <p14:tracePt t="49597" x="6035675" y="3849688"/>
          <p14:tracePt t="49613" x="6035675" y="3840163"/>
          <p14:tracePt t="49702" x="6026150" y="3840163"/>
          <p14:tracePt t="49710" x="6018213" y="3840163"/>
          <p14:tracePt t="49716" x="5983288" y="3849688"/>
          <p14:tracePt t="49731" x="5957888" y="3857625"/>
          <p14:tracePt t="49748" x="5922963" y="3875088"/>
          <p14:tracePt t="49765" x="5915025" y="3875088"/>
          <p14:tracePt t="49815" x="5915025" y="3857625"/>
          <p14:tracePt t="49815" x="5915025" y="3849688"/>
          <p14:tracePt t="49831" x="5922963" y="3832225"/>
          <p14:tracePt t="49848" x="5922963" y="3822700"/>
          <p14:tracePt t="49865" x="5915025" y="3814763"/>
          <p14:tracePt t="50254" x="5907088" y="3814763"/>
          <p14:tracePt t="50534" x="5915025" y="3814763"/>
          <p14:tracePt t="50552" x="5922963" y="3814763"/>
          <p14:tracePt t="50553" x="5932488" y="3814763"/>
          <p14:tracePt t="50569" x="5949950" y="3814763"/>
          <p14:tracePt t="50586" x="5983288" y="3806825"/>
          <p14:tracePt t="50602" x="6018213" y="3797300"/>
          <p14:tracePt t="50620" x="6061075" y="3797300"/>
          <p14:tracePt t="50636" x="6103938" y="3797300"/>
          <p14:tracePt t="50653" x="6146800" y="3789363"/>
          <p14:tracePt t="50669" x="6232525" y="3779838"/>
          <p14:tracePt t="50687" x="6292850" y="3771900"/>
          <p14:tracePt t="50703" x="6403975" y="3754438"/>
          <p14:tracePt t="50720" x="6489700" y="3746500"/>
          <p14:tracePt t="50736" x="6583363" y="3721100"/>
          <p14:tracePt t="50753" x="6678613" y="3694113"/>
          <p14:tracePt t="50770" x="6737350" y="3678238"/>
          <p14:tracePt t="50787" x="6780213" y="3668713"/>
          <p14:tracePt t="50804" x="6797675" y="3668713"/>
          <p14:tracePt t="50820" x="6807200" y="3668713"/>
          <p14:tracePt t="50854" x="6815138" y="3668713"/>
          <p14:tracePt t="50855" x="6832600" y="3668713"/>
          <p14:tracePt t="50871" x="6850063" y="3668713"/>
          <p14:tracePt t="50887" x="6858000" y="3660775"/>
          <p14:tracePt t="50904" x="6875463" y="3660775"/>
          <p14:tracePt t="51646" x="6865938" y="3660775"/>
          <p14:tracePt t="51654" x="6858000" y="3660775"/>
          <p14:tracePt t="51675" x="6850063" y="3668713"/>
          <p14:tracePt t="51691" x="6840538" y="3678238"/>
          <p14:tracePt t="51693" x="6823075" y="3686175"/>
          <p14:tracePt t="51709" x="6807200" y="3694113"/>
          <p14:tracePt t="51725" x="6780213" y="3711575"/>
          <p14:tracePt t="51742" x="6772275" y="3721100"/>
          <p14:tracePt t="51742" x="6764338" y="3721100"/>
          <p14:tracePt t="51759" x="6754813" y="3729038"/>
          <p14:tracePt t="52254" x="6754813" y="3736975"/>
          <p14:tracePt t="52262" x="6746875" y="3736975"/>
          <p14:tracePt t="52262" x="6729413" y="3746500"/>
          <p14:tracePt t="52279" x="6711950" y="3746500"/>
          <p14:tracePt t="52295" x="6686550" y="3754438"/>
          <p14:tracePt t="52312" x="6669088" y="3763963"/>
          <p14:tracePt t="52328" x="6651625" y="3763963"/>
          <p14:tracePt t="52345" x="6626225" y="3771900"/>
          <p14:tracePt t="52362" x="6600825" y="3771900"/>
          <p14:tracePt t="52379" x="6565900" y="3771900"/>
          <p14:tracePt t="52396" x="6550025" y="3771900"/>
          <p14:tracePt t="52412" x="6532563" y="3771900"/>
          <p14:tracePt t="52486" x="6523038" y="3771900"/>
          <p14:tracePt t="52496" x="6515100" y="3771900"/>
          <p14:tracePt t="52496" x="6480175" y="3771900"/>
          <p14:tracePt t="52513" x="6429375" y="3779838"/>
          <p14:tracePt t="52529" x="6403975" y="3779838"/>
          <p14:tracePt t="52546" x="6378575" y="3779838"/>
          <p14:tracePt t="52758" x="6369050" y="3779838"/>
          <p14:tracePt t="52781" x="6361113" y="3779838"/>
          <p14:tracePt t="52783" x="6343650" y="3779838"/>
          <p14:tracePt t="52797" x="6265863" y="3771900"/>
          <p14:tracePt t="52816" x="6215063" y="3771900"/>
          <p14:tracePt t="52831" x="6154738" y="3771900"/>
          <p14:tracePt t="52848" x="6103938" y="3771900"/>
          <p14:tracePt t="52864" x="6086475" y="3771900"/>
          <p14:tracePt t="52942" x="6078538" y="3771900"/>
          <p14:tracePt t="52950" x="6069013" y="3763963"/>
          <p14:tracePt t="52974" x="6061075" y="3763963"/>
          <p14:tracePt t="52998" x="6051550" y="3763963"/>
          <p14:tracePt t="53022" x="6043613" y="3763963"/>
          <p14:tracePt t="53062" x="6043613" y="3754438"/>
          <p14:tracePt t="53065" x="6043613" y="3746500"/>
          <p14:tracePt t="53082" x="6043613" y="3729038"/>
          <p14:tracePt t="53099" x="6043613" y="3711575"/>
          <p14:tracePt t="53116" x="6043613" y="3686175"/>
          <p14:tracePt t="53166" x="6035675" y="3686175"/>
          <p14:tracePt t="53206" x="6035675" y="3694113"/>
          <p14:tracePt t="53214" x="6035675" y="3703638"/>
          <p14:tracePt t="53270" x="6035675" y="3694113"/>
          <p14:tracePt t="53278" x="6043613" y="3694113"/>
          <p14:tracePt t="53286" x="6043613" y="3686175"/>
          <p14:tracePt t="53300" x="6051550" y="3686175"/>
          <p14:tracePt t="53317" x="6051550" y="3678238"/>
          <p14:tracePt t="53317" x="6061075" y="3678238"/>
          <p14:tracePt t="53334" x="6069013" y="3678238"/>
          <p14:tracePt t="53350" x="6078538" y="3678238"/>
          <p14:tracePt t="53367" x="6086475" y="3678238"/>
          <p14:tracePt t="53384" x="6103938" y="3678238"/>
          <p14:tracePt t="53401" x="6111875" y="3678238"/>
          <p14:tracePt t="53418" x="6121400" y="3678238"/>
          <p14:tracePt t="53434" x="6121400" y="3668713"/>
          <p14:tracePt t="53451" x="6121400" y="3660775"/>
          <p14:tracePt t="53582" x="6129338" y="3660775"/>
          <p14:tracePt t="53598" x="6129338" y="3651250"/>
          <p14:tracePt t="53702" x="6121400" y="3651250"/>
          <p14:tracePt t="54374" x="6111875" y="3651250"/>
          <p14:tracePt t="54486" x="6111875" y="3660775"/>
          <p14:tracePt t="54494" x="6172200" y="3686175"/>
          <p14:tracePt t="54507" x="6240463" y="3721100"/>
          <p14:tracePt t="54523" x="6265863" y="3729038"/>
          <p14:tracePt t="54541" x="6283325" y="3729038"/>
          <p14:tracePt t="54557" x="6292850" y="3729038"/>
          <p14:tracePt t="54557" x="6300788" y="3729038"/>
          <p14:tracePt t="54574" x="6308725" y="3736975"/>
          <p14:tracePt t="54591" x="6318250" y="3736975"/>
          <p14:tracePt t="54608" x="6335713" y="3746500"/>
          <p14:tracePt t="54624" x="6343650" y="3746500"/>
          <p14:tracePt t="54919" x="6351588" y="3746500"/>
          <p14:tracePt t="54942" x="6361113" y="3746500"/>
          <p14:tracePt t="54947" x="6394450" y="3754438"/>
          <p14:tracePt t="54960" x="6437313" y="3754438"/>
          <p14:tracePt t="54976" x="6497638" y="3754438"/>
          <p14:tracePt t="54993" x="6575425" y="3754438"/>
          <p14:tracePt t="55010" x="6643688" y="3754438"/>
          <p14:tracePt t="55026" x="6704013" y="3763963"/>
          <p14:tracePt t="55043" x="6746875" y="3771900"/>
          <p14:tracePt t="55060" x="6789738" y="3771900"/>
          <p14:tracePt t="55077" x="6807200" y="3789363"/>
          <p14:tracePt t="55093" x="6823075" y="3789363"/>
          <p14:tracePt t="55110" x="6850063" y="3789363"/>
          <p14:tracePt t="55127" x="6858000" y="3789363"/>
          <p14:tracePt t="55144" x="6865938" y="3789363"/>
          <p14:tracePt t="55160" x="6875463" y="3779838"/>
          <p14:tracePt t="55888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026"/>
          <p:cNvSpPr txBox="1">
            <a:spLocks noChangeArrowheads="1"/>
          </p:cNvSpPr>
          <p:nvPr/>
        </p:nvSpPr>
        <p:spPr bwMode="auto">
          <a:xfrm>
            <a:off x="0" y="228600"/>
            <a:ext cx="8763000" cy="843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宋体" pitchFamily="2" charset="-122"/>
              </a:rPr>
              <a:t>①</a:t>
            </a:r>
            <a:r>
              <a:rPr lang="zh-CN" altLang="en-US" sz="2800" b="1" dirty="0">
                <a:solidFill>
                  <a:schemeClr val="folHlink"/>
                </a:solidFill>
                <a:latin typeface="宋体" pitchFamily="2" charset="-122"/>
              </a:rPr>
              <a:t>查询方式如下：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 </a:t>
            </a:r>
            <a:r>
              <a:rPr lang="en-US" altLang="zh-CN" sz="2800" b="1" dirty="0">
                <a:latin typeface="宋体" pitchFamily="2" charset="-122"/>
              </a:rPr>
              <a:t>ORG    0030H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MOV  A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#01H      </a:t>
            </a:r>
            <a:r>
              <a:rPr lang="zh-CN" altLang="en-US" sz="2800" b="1" dirty="0">
                <a:latin typeface="宋体" pitchFamily="2" charset="-122"/>
              </a:rPr>
              <a:t>；置第一个</a:t>
            </a:r>
            <a:r>
              <a:rPr lang="en-US" altLang="zh-CN" sz="2800" b="1" dirty="0">
                <a:latin typeface="宋体" pitchFamily="2" charset="-122"/>
              </a:rPr>
              <a:t>LED</a:t>
            </a:r>
            <a:r>
              <a:rPr lang="zh-CN" altLang="en-US" sz="2800" b="1" dirty="0">
                <a:latin typeface="宋体" pitchFamily="2" charset="-122"/>
              </a:rPr>
              <a:t>亮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NEXT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MOV  P1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A</a:t>
            </a:r>
            <a:br>
              <a:rPr lang="en-US" altLang="zh-CN" sz="2800" b="1" dirty="0">
                <a:latin typeface="宋体" pitchFamily="2" charset="-122"/>
              </a:rPr>
            </a:br>
            <a:r>
              <a:rPr lang="en-US" altLang="zh-CN" sz="2800" b="1" dirty="0">
                <a:latin typeface="宋体" pitchFamily="2" charset="-122"/>
              </a:rPr>
              <a:t>      MOV  TMOD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solidFill>
                  <a:srgbClr val="FFC000"/>
                </a:solidFill>
                <a:latin typeface="宋体" pitchFamily="2" charset="-122"/>
              </a:rPr>
              <a:t>#10H 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工作于定时方式</a:t>
            </a:r>
            <a:r>
              <a:rPr lang="en-US" altLang="zh-CN" sz="2800" b="1" dirty="0">
                <a:latin typeface="宋体" pitchFamily="2" charset="-122"/>
              </a:rPr>
              <a:t>1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MOV  TH1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solidFill>
                  <a:srgbClr val="FFC000"/>
                </a:solidFill>
                <a:latin typeface="宋体" pitchFamily="2" charset="-122"/>
              </a:rPr>
              <a:t>#3CH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MOV  TL1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solidFill>
                  <a:srgbClr val="FFC000"/>
                </a:solidFill>
                <a:latin typeface="宋体" pitchFamily="2" charset="-122"/>
              </a:rPr>
              <a:t>#0B0H    </a:t>
            </a:r>
            <a:r>
              <a:rPr lang="zh-CN" altLang="en-US" sz="2800" b="1" dirty="0">
                <a:latin typeface="宋体" pitchFamily="2" charset="-122"/>
              </a:rPr>
              <a:t>；定时</a:t>
            </a:r>
            <a:r>
              <a:rPr lang="en-US" altLang="zh-CN" sz="2800" b="1" dirty="0">
                <a:latin typeface="宋体" pitchFamily="2" charset="-122"/>
              </a:rPr>
              <a:t>100</a:t>
            </a:r>
            <a:r>
              <a:rPr lang="en-US" altLang="zh-CN" sz="2400" b="1" dirty="0">
                <a:latin typeface="宋体" pitchFamily="2" charset="-122"/>
              </a:rPr>
              <a:t>ms </a:t>
            </a:r>
            <a:r>
              <a:rPr lang="en-US" altLang="zh-CN" sz="2800" b="1" dirty="0">
                <a:latin typeface="宋体" pitchFamily="2" charset="-122"/>
              </a:rPr>
              <a:t>               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SETB TR1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AGAI:JBC TF1,SHI      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100</a:t>
            </a:r>
            <a:r>
              <a:rPr lang="en-US" altLang="zh-CN" sz="2400" b="1" dirty="0">
                <a:latin typeface="宋体" pitchFamily="2" charset="-122"/>
              </a:rPr>
              <a:t>ms</a:t>
            </a:r>
            <a:r>
              <a:rPr lang="zh-CN" altLang="en-US" sz="2800" b="1" dirty="0">
                <a:latin typeface="宋体" pitchFamily="2" charset="-122"/>
              </a:rPr>
              <a:t>到转</a:t>
            </a:r>
            <a:r>
              <a:rPr lang="en-US" altLang="zh-CN" sz="2800" b="1" dirty="0">
                <a:latin typeface="宋体" pitchFamily="2" charset="-122"/>
              </a:rPr>
              <a:t>SHI,</a:t>
            </a:r>
            <a:r>
              <a:rPr lang="zh-CN" altLang="en-US" sz="2800" b="1" dirty="0">
                <a:latin typeface="宋体" pitchFamily="2" charset="-122"/>
              </a:rPr>
              <a:t>并清</a:t>
            </a:r>
            <a:r>
              <a:rPr lang="en-US" altLang="zh-CN" sz="2800" b="1" dirty="0">
                <a:latin typeface="宋体" pitchFamily="2" charset="-122"/>
              </a:rPr>
              <a:t>TF1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SJMP AGAI          </a:t>
            </a:r>
            <a:r>
              <a:rPr lang="zh-CN" altLang="en-US" sz="2400" b="1" dirty="0"/>
              <a:t>；</a:t>
            </a:r>
            <a:r>
              <a:rPr lang="en-US" altLang="zh-CN" sz="2800" b="1" dirty="0"/>
              <a:t>100ms</a:t>
            </a:r>
            <a:r>
              <a:rPr lang="zh-CN" altLang="en-US" sz="2800" b="1" dirty="0"/>
              <a:t>未到，再查询</a:t>
            </a:r>
            <a:endParaRPr lang="zh-CN" altLang="en-US" sz="2000" b="1" dirty="0"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SHI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RL A             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A</a:t>
            </a:r>
            <a:r>
              <a:rPr lang="zh-CN" altLang="en-US" sz="2800" b="1" dirty="0">
                <a:latin typeface="宋体" pitchFamily="2" charset="-122"/>
              </a:rPr>
              <a:t>左移，准备下一个亮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SJMP NEXT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endParaRPr lang="en-US" altLang="zh-CN" sz="2800" b="1" dirty="0">
              <a:latin typeface="宋体" pitchFamily="2" charset="-122"/>
            </a:endParaRP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endParaRPr lang="en-US" altLang="zh-CN" sz="2800" b="1" dirty="0">
              <a:latin typeface="宋体" pitchFamily="2" charset="-122"/>
            </a:endParaRP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endParaRPr lang="en-US" altLang="zh-CN" sz="2800" b="1" dirty="0">
              <a:latin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b="1" dirty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74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74" x="1063625" y="1328738"/>
          <p14:tracePt t="5077" x="1046163" y="1320800"/>
          <p14:tracePt t="5083" x="1003300" y="1303338"/>
          <p14:tracePt t="5100" x="968375" y="1293813"/>
          <p14:tracePt t="5117" x="917575" y="1277938"/>
          <p14:tracePt t="5133" x="857250" y="1260475"/>
          <p14:tracePt t="5151" x="763588" y="1250950"/>
          <p14:tracePt t="5167" x="677863" y="1235075"/>
          <p14:tracePt t="5184" x="600075" y="1217613"/>
          <p14:tracePt t="5200" x="557213" y="1200150"/>
          <p14:tracePt t="5218" x="549275" y="1200150"/>
          <p14:tracePt t="5274" x="549275" y="1192213"/>
          <p14:tracePt t="5284" x="549275" y="1182688"/>
          <p14:tracePt t="5285" x="522288" y="1149350"/>
          <p14:tracePt t="5301" x="454025" y="1114425"/>
          <p14:tracePt t="5318" x="292100" y="1036638"/>
          <p14:tracePt t="5335" x="153988" y="977900"/>
          <p14:tracePt t="5351" x="50800" y="925513"/>
          <p14:tracePt t="5368" x="17463" y="882650"/>
          <p14:tracePt t="5402" x="17463" y="874713"/>
          <p14:tracePt t="5403" x="34925" y="857250"/>
          <p14:tracePt t="5419" x="50800" y="839788"/>
          <p14:tracePt t="5435" x="77788" y="814388"/>
          <p14:tracePt t="5452" x="93663" y="796925"/>
          <p14:tracePt t="5469" x="120650" y="796925"/>
          <p14:tracePt t="5507" x="128588" y="796925"/>
          <p14:tracePt t="5594" x="128588" y="788988"/>
          <p14:tracePt t="5602" x="136525" y="788988"/>
          <p14:tracePt t="5603" x="146050" y="779463"/>
          <p14:tracePt t="5874" x="153988" y="779463"/>
          <p14:tracePt t="5906" x="163513" y="779463"/>
          <p14:tracePt t="5930" x="171450" y="779463"/>
          <p14:tracePt t="5962" x="179388" y="779463"/>
          <p14:tracePt t="5970" x="196850" y="771525"/>
          <p14:tracePt t="5988" x="206375" y="771525"/>
          <p14:tracePt t="6005" x="222250" y="771525"/>
          <p14:tracePt t="6022" x="239713" y="771525"/>
          <p14:tracePt t="6039" x="257175" y="771525"/>
          <p14:tracePt t="6055" x="274638" y="771525"/>
          <p14:tracePt t="6072" x="292100" y="771525"/>
          <p14:tracePt t="6088" x="317500" y="771525"/>
          <p14:tracePt t="6106" x="342900" y="771525"/>
          <p14:tracePt t="6122" x="368300" y="771525"/>
          <p14:tracePt t="6139" x="403225" y="771525"/>
          <p14:tracePt t="6156" x="428625" y="771525"/>
          <p14:tracePt t="6173" x="471488" y="771525"/>
          <p14:tracePt t="6189" x="506413" y="771525"/>
          <p14:tracePt t="6206" x="549275" y="771525"/>
          <p14:tracePt t="6223" x="582613" y="771525"/>
          <p14:tracePt t="6240" x="650875" y="771525"/>
          <p14:tracePt t="6256" x="720725" y="771525"/>
          <p14:tracePt t="6273" x="788988" y="771525"/>
          <p14:tracePt t="6289" x="908050" y="763588"/>
          <p14:tracePt t="6307" x="968375" y="754063"/>
          <p14:tracePt t="6323" x="1036638" y="746125"/>
          <p14:tracePt t="6340" x="1096963" y="746125"/>
          <p14:tracePt t="6357" x="1157288" y="746125"/>
          <p14:tracePt t="6373" x="1243013" y="763588"/>
          <p14:tracePt t="6390" x="1346200" y="779463"/>
          <p14:tracePt t="6406" x="1465263" y="796925"/>
          <p14:tracePt t="6423" x="1585913" y="796925"/>
          <p14:tracePt t="6440" x="1722438" y="796925"/>
          <p14:tracePt t="6457" x="1835150" y="796925"/>
          <p14:tracePt t="6474" x="1936750" y="771525"/>
          <p14:tracePt t="6491" x="1963738" y="763588"/>
          <p14:tracePt t="6507" x="1989138" y="763588"/>
          <p14:tracePt t="6524" x="1997075" y="763588"/>
          <p14:tracePt t="6541" x="2006600" y="763588"/>
          <p14:tracePt t="7194" x="2006600" y="771525"/>
          <p14:tracePt t="7210" x="2006600" y="796925"/>
          <p14:tracePt t="7228" x="2006600" y="831850"/>
          <p14:tracePt t="7245" x="2022475" y="892175"/>
          <p14:tracePt t="7262" x="2065338" y="977900"/>
          <p14:tracePt t="7278" x="2125663" y="1063625"/>
          <p14:tracePt t="7295" x="2193925" y="1157288"/>
          <p14:tracePt t="7312" x="2246313" y="1217613"/>
          <p14:tracePt t="7328" x="2306638" y="1277938"/>
          <p14:tracePt t="7346" x="2382838" y="1346200"/>
          <p14:tracePt t="7362" x="2435225" y="1389063"/>
          <p14:tracePt t="7379" x="2478088" y="1422400"/>
          <p14:tracePt t="7396" x="2511425" y="1449388"/>
          <p14:tracePt t="7413" x="2520950" y="1449388"/>
          <p14:tracePt t="7429" x="2520950" y="1457325"/>
          <p14:tracePt t="7446" x="2528888" y="1457325"/>
          <p14:tracePt t="7463" x="2554288" y="1492250"/>
          <p14:tracePt t="7480" x="2579688" y="1525588"/>
          <p14:tracePt t="7496" x="2622550" y="1560513"/>
          <p14:tracePt t="7513" x="2657475" y="1585913"/>
          <p14:tracePt t="7529" x="2674938" y="1603375"/>
          <p14:tracePt t="7547" x="2682875" y="1611313"/>
          <p14:tracePt t="7563" x="2682875" y="1620838"/>
          <p14:tracePt t="7580" x="2682875" y="1628775"/>
          <p14:tracePt t="7597" x="2692400" y="1628775"/>
          <p14:tracePt t="7666" x="2692400" y="1636713"/>
          <p14:tracePt t="7682" x="2700338" y="1636713"/>
          <p14:tracePt t="7697" x="2708275" y="1636713"/>
          <p14:tracePt t="7714" x="2725738" y="1636713"/>
          <p14:tracePt t="7794" x="2725738" y="1646238"/>
          <p14:tracePt t="7834" x="2735263" y="1646238"/>
          <p14:tracePt t="7850" x="2743200" y="1654175"/>
          <p14:tracePt t="7865" x="2751138" y="1663700"/>
          <p14:tracePt t="7881" x="2794000" y="1679575"/>
          <p14:tracePt t="7899" x="2836863" y="1689100"/>
          <p14:tracePt t="7915" x="2863850" y="1697038"/>
          <p14:tracePt t="7932" x="2914650" y="1706563"/>
          <p14:tracePt t="7948" x="2957513" y="1706563"/>
          <p14:tracePt t="7965" x="2992438" y="1706563"/>
          <p14:tracePt t="7982" x="3025775" y="1706563"/>
          <p14:tracePt t="7999" x="3043238" y="1706563"/>
          <p14:tracePt t="8016" x="3078163" y="1706563"/>
          <p14:tracePt t="8032" x="3121025" y="1706563"/>
          <p14:tracePt t="8049" x="3163888" y="1714500"/>
          <p14:tracePt t="8049" x="3189288" y="1714500"/>
          <p14:tracePt t="8066" x="3240088" y="1731963"/>
          <p14:tracePt t="8083" x="3275013" y="1731963"/>
          <p14:tracePt t="8100" x="3300413" y="1731963"/>
          <p14:tracePt t="8116" x="3317875" y="1731963"/>
          <p14:tracePt t="8132" x="3335338" y="1731963"/>
          <p14:tracePt t="8150" x="3368675" y="1731963"/>
          <p14:tracePt t="8166" x="3403600" y="1739900"/>
          <p14:tracePt t="8183" x="3446463" y="1739900"/>
          <p14:tracePt t="8199" x="3479800" y="1739900"/>
          <p14:tracePt t="8217" x="3514725" y="1739900"/>
          <p14:tracePt t="8233" x="3549650" y="1739900"/>
          <p14:tracePt t="8250" x="3565525" y="1739900"/>
          <p14:tracePt t="8267" x="3582988" y="1739900"/>
          <p14:tracePt t="8284" x="3608388" y="1739900"/>
          <p14:tracePt t="8301" x="3643313" y="1739900"/>
          <p14:tracePt t="8317" x="3678238" y="1739900"/>
          <p14:tracePt t="8334" x="3711575" y="1739900"/>
          <p14:tracePt t="8350" x="3736975" y="1739900"/>
          <p14:tracePt t="8367" x="3746500" y="1731963"/>
          <p14:tracePt t="8384" x="3763963" y="1731963"/>
          <p14:tracePt t="8682" x="3754438" y="1731963"/>
          <p14:tracePt t="8714" x="3746500" y="1731963"/>
          <p14:tracePt t="8738" x="3736975" y="1731963"/>
          <p14:tracePt t="8786" x="3729038" y="1731963"/>
          <p14:tracePt t="8802" x="3711575" y="1731963"/>
          <p14:tracePt t="8820" x="3703638" y="1731963"/>
          <p14:tracePt t="8836" x="3678238" y="1731963"/>
          <p14:tracePt t="8854" x="3643313" y="1739900"/>
          <p14:tracePt t="8870" x="3600450" y="1739900"/>
          <p14:tracePt t="8887" x="3549650" y="1749425"/>
          <p14:tracePt t="8903" x="3514725" y="1749425"/>
          <p14:tracePt t="8920" x="3489325" y="1749425"/>
          <p14:tracePt t="8937" x="3471863" y="1749425"/>
          <p14:tracePt t="8954" x="3454400" y="1749425"/>
          <p14:tracePt t="8971" x="3446463" y="1749425"/>
          <p14:tracePt t="8987" x="3411538" y="1749425"/>
          <p14:tracePt t="9004" x="3335338" y="1749425"/>
          <p14:tracePt t="9021" x="3257550" y="1749425"/>
          <p14:tracePt t="9038" x="3171825" y="1749425"/>
          <p14:tracePt t="9054" x="3103563" y="1749425"/>
          <p14:tracePt t="9122" x="3094038" y="1749425"/>
          <p14:tracePt t="9186" x="3086100" y="1749425"/>
          <p14:tracePt t="9191" x="3078163" y="1749425"/>
          <p14:tracePt t="9205" x="3068638" y="1765300"/>
          <p14:tracePt t="9222" x="3068638" y="1782763"/>
          <p14:tracePt t="9290" x="3068638" y="1774825"/>
          <p14:tracePt t="9307" x="3068638" y="1765300"/>
          <p14:tracePt t="9308" x="3068638" y="1757363"/>
          <p14:tracePt t="9362" x="3060700" y="1757363"/>
          <p14:tracePt t="9394" x="3051175" y="1757363"/>
          <p14:tracePt t="9443" x="3043238" y="1757363"/>
          <p14:tracePt t="9466" x="3035300" y="1757363"/>
          <p14:tracePt t="9471" x="2992438" y="1757363"/>
          <p14:tracePt t="9490" x="2863850" y="1774825"/>
          <p14:tracePt t="9507" x="2692400" y="1782763"/>
          <p14:tracePt t="9524" x="2460625" y="1782763"/>
          <p14:tracePt t="9540" x="2306638" y="1782763"/>
          <p14:tracePt t="9557" x="2151063" y="1782763"/>
          <p14:tracePt t="9574" x="2108200" y="1782763"/>
          <p14:tracePt t="9591" x="2100263" y="1774825"/>
          <p14:tracePt t="9690" x="2092325" y="1774825"/>
          <p14:tracePt t="9977" x="2100263" y="1774825"/>
          <p14:tracePt t="9994" x="2117725" y="1774825"/>
          <p14:tracePt t="9995" x="2151063" y="1782763"/>
          <p14:tracePt t="10009" x="2322513" y="1835150"/>
          <p14:tracePt t="10026" x="2468563" y="1868488"/>
          <p14:tracePt t="10042" x="2606675" y="1903413"/>
          <p14:tracePt t="10059" x="2760663" y="1954213"/>
          <p14:tracePt t="10076" x="2854325" y="1989138"/>
          <p14:tracePt t="10093" x="2879725" y="2006600"/>
          <p14:tracePt t="10109" x="2889250" y="2014538"/>
          <p14:tracePt t="10127" x="2906713" y="2022475"/>
          <p14:tracePt t="10143" x="2922588" y="2039938"/>
          <p14:tracePt t="10160" x="2940050" y="2057400"/>
          <p14:tracePt t="10176" x="2957513" y="2057400"/>
          <p14:tracePt t="10193" x="2974975" y="2065338"/>
          <p14:tracePt t="10210" x="2982913" y="2074863"/>
          <p14:tracePt t="10265" x="2992438" y="2082800"/>
          <p14:tracePt t="10577" x="2982913" y="2082800"/>
          <p14:tracePt t="10689" x="2974975" y="2082800"/>
          <p14:tracePt t="10697" x="2974975" y="2092325"/>
          <p14:tracePt t="10698" x="2965450" y="2092325"/>
          <p14:tracePt t="10713" x="2914650" y="2100263"/>
          <p14:tracePt t="10730" x="2879725" y="2108200"/>
          <p14:tracePt t="10746" x="2846388" y="2125663"/>
          <p14:tracePt t="10763" x="2811463" y="2125663"/>
          <p14:tracePt t="10779" x="2786063" y="2125663"/>
          <p14:tracePt t="10796" x="2760663" y="2125663"/>
          <p14:tracePt t="10813" x="2735263" y="2125663"/>
          <p14:tracePt t="10830" x="2700338" y="2125663"/>
          <p14:tracePt t="10846" x="2657475" y="2125663"/>
          <p14:tracePt t="10864" x="2563813" y="2135188"/>
          <p14:tracePt t="10880" x="2451100" y="2151063"/>
          <p14:tracePt t="10880" x="2392363" y="2151063"/>
          <p14:tracePt t="10897" x="2339975" y="2151063"/>
          <p14:tracePt t="10914" x="2314575" y="2151063"/>
          <p14:tracePt t="11017" x="2306638" y="2151063"/>
          <p14:tracePt t="11025" x="2297113" y="2151063"/>
          <p14:tracePt t="11041" x="2289175" y="2160588"/>
          <p14:tracePt t="11048" x="2220913" y="2178050"/>
          <p14:tracePt t="11064" x="2151063" y="2203450"/>
          <p14:tracePt t="11082" x="2143125" y="2203450"/>
          <p14:tracePt t="11137" x="2143125" y="2193925"/>
          <p14:tracePt t="11138" x="2151063" y="2178050"/>
          <p14:tracePt t="11148" x="2160588" y="2143125"/>
          <p14:tracePt t="11165" x="2178050" y="2108200"/>
          <p14:tracePt t="11182" x="2178050" y="2092325"/>
          <p14:tracePt t="11267" x="2178050" y="2082800"/>
          <p14:tracePt t="11268" x="2178050" y="2039938"/>
          <p14:tracePt t="11282" x="2178050" y="2014538"/>
          <p14:tracePt t="11299" x="2178050" y="1954213"/>
          <p14:tracePt t="11316" x="2178050" y="1851025"/>
          <p14:tracePt t="11333" x="2178050" y="1792288"/>
          <p14:tracePt t="11349" x="2203450" y="1749425"/>
          <p14:tracePt t="11366" x="2203450" y="1731963"/>
          <p14:tracePt t="11383" x="2211388" y="1714500"/>
          <p14:tracePt t="11400" x="2220913" y="1714500"/>
          <p14:tracePt t="11416" x="2228850" y="1706563"/>
          <p14:tracePt t="11416" x="2246313" y="1689100"/>
          <p14:tracePt t="11433" x="2306638" y="1646238"/>
          <p14:tracePt t="11450" x="2400300" y="1585913"/>
          <p14:tracePt t="11467" x="2460625" y="1550988"/>
          <p14:tracePt t="11483" x="2520950" y="1500188"/>
          <p14:tracePt t="11500" x="2546350" y="1465263"/>
          <p14:tracePt t="11517" x="2579688" y="1465263"/>
          <p14:tracePt t="11534" x="2632075" y="1457325"/>
          <p14:tracePt t="11550" x="2682875" y="1457325"/>
          <p14:tracePt t="11567" x="2820988" y="1457325"/>
          <p14:tracePt t="11584" x="3000375" y="1465263"/>
          <p14:tracePt t="11600" x="3265488" y="1465263"/>
          <p14:tracePt t="11617" x="3317875" y="1465263"/>
          <p14:tracePt t="11705" x="3317875" y="1482725"/>
          <p14:tracePt t="11712" x="3335338" y="1525588"/>
          <p14:tracePt t="11717" x="3351213" y="1577975"/>
          <p14:tracePt t="11734" x="3386138" y="1654175"/>
          <p14:tracePt t="11751" x="3421063" y="1706563"/>
          <p14:tracePt t="11768" x="3436938" y="1714500"/>
          <p14:tracePt t="11809" x="3446463" y="1714500"/>
          <p14:tracePt t="11818" x="3454400" y="1706563"/>
          <p14:tracePt t="11819" x="3471863" y="1697038"/>
          <p14:tracePt t="11835" x="3506788" y="1679575"/>
          <p14:tracePt t="11852" x="3565525" y="1679575"/>
          <p14:tracePt t="11868" x="3651250" y="1679575"/>
          <p14:tracePt t="11885" x="3797300" y="1697038"/>
          <p14:tracePt t="11902" x="3986213" y="1722438"/>
          <p14:tracePt t="11919" x="4217988" y="1739900"/>
          <p14:tracePt t="11936" x="4364038" y="1739900"/>
          <p14:tracePt t="11952" x="4492625" y="1722438"/>
          <p14:tracePt t="11969" x="4578350" y="1697038"/>
          <p14:tracePt t="11986" x="4629150" y="1671638"/>
          <p14:tracePt t="12003" x="4664075" y="1671638"/>
          <p14:tracePt t="12019" x="4706938" y="1663700"/>
          <p14:tracePt t="12036" x="4732338" y="1663700"/>
          <p14:tracePt t="12053" x="4757738" y="1663700"/>
          <p14:tracePt t="12070" x="4775200" y="1663700"/>
          <p14:tracePt t="12086" x="4808538" y="1663700"/>
          <p14:tracePt t="12103" x="4860925" y="1654175"/>
          <p14:tracePt t="12120" x="4972050" y="1620838"/>
          <p14:tracePt t="12120" x="5032375" y="1603375"/>
          <p14:tracePt t="12137" x="5160963" y="1585913"/>
          <p14:tracePt t="12154" x="5289550" y="1577975"/>
          <p14:tracePt t="12170" x="5357813" y="1568450"/>
          <p14:tracePt t="12187" x="5435600" y="1568450"/>
          <p14:tracePt t="12204" x="5486400" y="1585913"/>
          <p14:tracePt t="12220" x="5597525" y="1603375"/>
          <p14:tracePt t="12237" x="5708650" y="1611313"/>
          <p14:tracePt t="12254" x="5854700" y="1611313"/>
          <p14:tracePt t="12271" x="5983288" y="1611313"/>
          <p14:tracePt t="12287" x="6129338" y="1611313"/>
          <p14:tracePt t="12304" x="6232525" y="1611313"/>
          <p14:tracePt t="12321" x="6249988" y="1611313"/>
          <p14:tracePt t="12338" x="6257925" y="1611313"/>
          <p14:tracePt t="12409" x="6265863" y="1611313"/>
          <p14:tracePt t="13289" x="6265863" y="1620838"/>
          <p14:tracePt t="13314" x="6257925" y="1620838"/>
          <p14:tracePt t="13315" x="6249988" y="1628775"/>
          <p14:tracePt t="13326" x="6240463" y="1636713"/>
          <p14:tracePt t="13344" x="6223000" y="1654175"/>
          <p14:tracePt t="13360" x="6197600" y="1654175"/>
          <p14:tracePt t="13360" x="6180138" y="1663700"/>
          <p14:tracePt t="13377" x="6164263" y="1671638"/>
          <p14:tracePt t="13393" x="6137275" y="1697038"/>
          <p14:tracePt t="13411" x="6111875" y="1722438"/>
          <p14:tracePt t="13427" x="6061075" y="1757363"/>
          <p14:tracePt t="13444" x="5975350" y="1800225"/>
          <p14:tracePt t="13461" x="5854700" y="1851025"/>
          <p14:tracePt t="13478" x="5751513" y="1893888"/>
          <p14:tracePt t="13494" x="5649913" y="1936750"/>
          <p14:tracePt t="13511" x="5554663" y="1971675"/>
          <p14:tracePt t="13527" x="5468938" y="2006600"/>
          <p14:tracePt t="13527" x="5408613" y="2022475"/>
          <p14:tracePt t="13545" x="5297488" y="2057400"/>
          <p14:tracePt t="13562" x="5160963" y="2092325"/>
          <p14:tracePt t="13578" x="4972050" y="2125663"/>
          <p14:tracePt t="13595" x="4765675" y="2168525"/>
          <p14:tracePt t="13612" x="4525963" y="2220913"/>
          <p14:tracePt t="13628" x="4321175" y="2289175"/>
          <p14:tracePt t="13645" x="4046538" y="2382838"/>
          <p14:tracePt t="13662" x="3840163" y="2468563"/>
          <p14:tracePt t="13679" x="3678238" y="2554288"/>
          <p14:tracePt t="13695" x="3557588" y="2649538"/>
          <p14:tracePt t="13712" x="3368675" y="2768600"/>
          <p14:tracePt t="13729" x="3206750" y="2836863"/>
          <p14:tracePt t="13745" x="3051175" y="2897188"/>
          <p14:tracePt t="13762" x="2871788" y="2957513"/>
          <p14:tracePt t="13779" x="2708275" y="3000375"/>
          <p14:tracePt t="13796" x="2563813" y="3035300"/>
          <p14:tracePt t="13812" x="2493963" y="3051175"/>
          <p14:tracePt t="13889" x="2486025" y="3051175"/>
          <p14:tracePt t="13905" x="2478088" y="3051175"/>
          <p14:tracePt t="13913" x="2460625" y="3051175"/>
          <p14:tracePt t="13930" x="2435225" y="3035300"/>
          <p14:tracePt t="13947" x="2417763" y="3025775"/>
          <p14:tracePt t="13963" x="2408238" y="3017838"/>
          <p14:tracePt t="13980" x="2408238" y="2992438"/>
          <p14:tracePt t="13997" x="2408238" y="2965450"/>
          <p14:tracePt t="14014" x="2408238" y="2922588"/>
          <p14:tracePt t="14030" x="2392363" y="2889250"/>
          <p14:tracePt t="14047" x="2365375" y="2863850"/>
          <p14:tracePt t="14064" x="2339975" y="2836863"/>
          <p14:tracePt t="14081" x="2289175" y="2811463"/>
          <p14:tracePt t="14097" x="2271713" y="2811463"/>
          <p14:tracePt t="14114" x="2271713" y="2803525"/>
          <p14:tracePt t="14131" x="2263775" y="2794000"/>
          <p14:tracePt t="14148" x="2263775" y="2778125"/>
          <p14:tracePt t="14164" x="2263775" y="2768600"/>
          <p14:tracePt t="14181" x="2263775" y="2751138"/>
          <p14:tracePt t="14198" x="2254250" y="2751138"/>
          <p14:tracePt t="14215" x="2236788" y="2743200"/>
          <p14:tracePt t="14231" x="2220913" y="2743200"/>
          <p14:tracePt t="14248" x="2168525" y="2725738"/>
          <p14:tracePt t="14265" x="2151063" y="2717800"/>
          <p14:tracePt t="14337" x="2151063" y="2708275"/>
          <p14:tracePt t="14633" x="2151063" y="2700338"/>
          <p14:tracePt t="14657" x="2160588" y="2700338"/>
          <p14:tracePt t="14674" x="2168525" y="2700338"/>
          <p14:tracePt t="14685" x="2178050" y="2692400"/>
          <p14:tracePt t="14701" x="2193925" y="2682875"/>
          <p14:tracePt t="14718" x="2211388" y="2682875"/>
          <p14:tracePt t="14734" x="2236788" y="2682875"/>
          <p14:tracePt t="14751" x="2263775" y="2682875"/>
          <p14:tracePt t="14767" x="2297113" y="2682875"/>
          <p14:tracePt t="14785" x="2339975" y="2682875"/>
          <p14:tracePt t="14801" x="2357438" y="2682875"/>
          <p14:tracePt t="14818" x="2374900" y="2682875"/>
          <p14:tracePt t="14834" x="2382838" y="2682875"/>
          <p14:tracePt t="14851" x="2408238" y="2682875"/>
          <p14:tracePt t="14868" x="2435225" y="2682875"/>
          <p14:tracePt t="14885" x="2460625" y="2682875"/>
          <p14:tracePt t="14902" x="2503488" y="2682875"/>
          <p14:tracePt t="14918" x="2536825" y="2682875"/>
          <p14:tracePt t="14935" x="2571750" y="2682875"/>
          <p14:tracePt t="14952" x="2597150" y="2682875"/>
          <p14:tracePt t="15025" x="2606675" y="2682875"/>
          <p14:tracePt t="15065" x="2614613" y="2682875"/>
          <p14:tracePt t="15553" x="2614613" y="2674938"/>
          <p14:tracePt t="15569" x="2622550" y="2674938"/>
          <p14:tracePt t="15589" x="2632075" y="2674938"/>
          <p14:tracePt t="15649" x="2640013" y="2674938"/>
          <p14:tracePt t="15665" x="2649538" y="2665413"/>
          <p14:tracePt t="15673" x="2657475" y="2665413"/>
          <p14:tracePt t="15689" x="2674938" y="2665413"/>
          <p14:tracePt t="15707" x="2700338" y="2657475"/>
          <p14:tracePt t="15723" x="2735263" y="2657475"/>
          <p14:tracePt t="15740" x="2760663" y="2649538"/>
          <p14:tracePt t="15756" x="2786063" y="2640013"/>
          <p14:tracePt t="15773" x="2811463" y="2632075"/>
          <p14:tracePt t="15790" x="2846388" y="2632075"/>
          <p14:tracePt t="15807" x="2879725" y="2632075"/>
          <p14:tracePt t="15823" x="2922588" y="2632075"/>
          <p14:tracePt t="15840" x="2982913" y="2632075"/>
          <p14:tracePt t="15857" x="3025775" y="2622550"/>
          <p14:tracePt t="15874" x="3060700" y="2614613"/>
          <p14:tracePt t="15891" x="3086100" y="2614613"/>
          <p14:tracePt t="15907" x="3111500" y="2606675"/>
          <p14:tracePt t="15924" x="3128963" y="2606675"/>
          <p14:tracePt t="15941" x="3171825" y="2606675"/>
          <p14:tracePt t="15958" x="3206750" y="2606675"/>
          <p14:tracePt t="15974" x="3240088" y="2606675"/>
          <p14:tracePt t="15991" x="3282950" y="2606675"/>
          <p14:tracePt t="16008" x="3325813" y="2606675"/>
          <p14:tracePt t="16025" x="3351213" y="2597150"/>
          <p14:tracePt t="16041" x="3386138" y="2589213"/>
          <p14:tracePt t="16058" x="3403600" y="2589213"/>
          <p14:tracePt t="16075" x="3411538" y="2579688"/>
          <p14:tracePt t="16385" x="3421063" y="2579688"/>
          <p14:tracePt t="16393" x="3436938" y="2579688"/>
          <p14:tracePt t="16410" x="3471863" y="2579688"/>
          <p14:tracePt t="16427" x="3532188" y="2579688"/>
          <p14:tracePt t="16443" x="3643313" y="2579688"/>
          <p14:tracePt t="16460" x="3763963" y="2579688"/>
          <p14:tracePt t="16477" x="3900488" y="2579688"/>
          <p14:tracePt t="16494" x="4011613" y="2589213"/>
          <p14:tracePt t="16510" x="4079875" y="2597150"/>
          <p14:tracePt t="16527" x="4114800" y="2597150"/>
          <p14:tracePt t="16544" x="4132263" y="2597150"/>
          <p14:tracePt t="16561" x="4149725" y="2597150"/>
          <p14:tracePt t="16577" x="4192588" y="2606675"/>
          <p14:tracePt t="16595" x="4251325" y="2614613"/>
          <p14:tracePt t="16611" x="4303713" y="2614613"/>
          <p14:tracePt t="16628" x="4337050" y="2622550"/>
          <p14:tracePt t="16644" x="4346575" y="2632075"/>
          <p14:tracePt t="16785" x="4346575" y="2640013"/>
          <p14:tracePt t="16817" x="4337050" y="2640013"/>
          <p14:tracePt t="16829" x="4337050" y="2649538"/>
          <p14:tracePt t="16830" x="4329113" y="2657475"/>
          <p14:tracePt t="16881" x="4337050" y="2657475"/>
          <p14:tracePt t="16897" x="4364038" y="2657475"/>
          <p14:tracePt t="16898" x="4449763" y="2649538"/>
          <p14:tracePt t="16913" x="4603750" y="2640013"/>
          <p14:tracePt t="16929" x="4732338" y="2640013"/>
          <p14:tracePt t="16947" x="4835525" y="2640013"/>
          <p14:tracePt t="16963" x="4921250" y="2640013"/>
          <p14:tracePt t="16981" x="4979988" y="2649538"/>
          <p14:tracePt t="16997" x="5040313" y="2674938"/>
          <p14:tracePt t="17014" x="5100638" y="2692400"/>
          <p14:tracePt t="17031" x="5178425" y="2717800"/>
          <p14:tracePt t="17048" x="5246688" y="2725738"/>
          <p14:tracePt t="17064" x="5297488" y="2725738"/>
          <p14:tracePt t="17081" x="5357813" y="2717800"/>
          <p14:tracePt t="17146" x="5349875" y="2725738"/>
          <p14:tracePt t="17154" x="5307013" y="2743200"/>
          <p14:tracePt t="17166" x="5221288" y="2786063"/>
          <p14:tracePt t="17181" x="5143500" y="2803525"/>
          <p14:tracePt t="17198" x="5100638" y="2811463"/>
          <p14:tracePt t="17250" x="5100638" y="2803525"/>
          <p14:tracePt t="17258" x="5100638" y="2786063"/>
          <p14:tracePt t="17266" x="5100638" y="2778125"/>
          <p14:tracePt t="17410" x="5108575" y="2778125"/>
          <p14:tracePt t="17418" x="5118100" y="2760663"/>
          <p14:tracePt t="17433" x="5143500" y="2717800"/>
          <p14:tracePt t="17450" x="5151438" y="2717800"/>
          <p14:tracePt t="17530" x="5151438" y="2725738"/>
          <p14:tracePt t="17538" x="5143500" y="2735263"/>
          <p14:tracePt t="17551" x="5143500" y="2743200"/>
          <p14:tracePt t="17922" x="5151438" y="2743200"/>
          <p14:tracePt t="18026" x="5135563" y="2743200"/>
          <p14:tracePt t="18027" x="5100638" y="2743200"/>
          <p14:tracePt t="18036" x="5022850" y="2743200"/>
          <p14:tracePt t="18053" x="4808538" y="2743200"/>
          <p14:tracePt t="18070" x="4535488" y="2725738"/>
          <p14:tracePt t="18086" x="4183063" y="2692400"/>
          <p14:tracePt t="18103" x="3935413" y="2665413"/>
          <p14:tracePt t="18120" x="3703638" y="2632075"/>
          <p14:tracePt t="18137" x="3378200" y="2579688"/>
          <p14:tracePt t="18154" x="3214688" y="2571750"/>
          <p14:tracePt t="18170" x="3121025" y="2571750"/>
          <p14:tracePt t="18187" x="3078163" y="2563813"/>
          <p14:tracePt t="18204" x="3043238" y="2563813"/>
          <p14:tracePt t="18273" x="3035300" y="2563813"/>
          <p14:tracePt t="18297" x="3025775" y="2563813"/>
          <p14:tracePt t="18307" x="3017838" y="2563813"/>
          <p14:tracePt t="18321" x="3000375" y="2563813"/>
          <p14:tracePt t="18338" x="2992438" y="2563813"/>
          <p14:tracePt t="18434" x="3000375" y="2563813"/>
          <p14:tracePt t="18490" x="3008313" y="2563813"/>
          <p14:tracePt t="18578" x="3017838" y="2563813"/>
          <p14:tracePt t="18587" x="3025775" y="2563813"/>
          <p14:tracePt t="18606" x="3035300" y="2563813"/>
          <p14:tracePt t="18623" x="3043238" y="2563813"/>
          <p14:tracePt t="18639" x="3060700" y="2579688"/>
          <p14:tracePt t="18656" x="3068638" y="2579688"/>
          <p14:tracePt t="18673" x="3128963" y="2597150"/>
          <p14:tracePt t="18690" x="3154363" y="2597150"/>
          <p14:tracePt t="18906" x="3163888" y="2597150"/>
          <p14:tracePt t="19371" x="3171825" y="2597150"/>
          <p14:tracePt t="19395" x="3179763" y="2597150"/>
          <p14:tracePt t="19399" x="3197225" y="2597150"/>
          <p14:tracePt t="19411" x="3214688" y="2589213"/>
          <p14:tracePt t="19428" x="3232150" y="2579688"/>
          <p14:tracePt t="19445" x="3257550" y="2579688"/>
          <p14:tracePt t="19462" x="3275013" y="2579688"/>
          <p14:tracePt t="19931" x="3282950" y="2579688"/>
          <p14:tracePt t="19938" x="3308350" y="2579688"/>
          <p14:tracePt t="19948" x="3343275" y="2579688"/>
          <p14:tracePt t="19964" x="3403600" y="2579688"/>
          <p14:tracePt t="19982" x="3454400" y="2579688"/>
          <p14:tracePt t="19998" x="3497263" y="2579688"/>
          <p14:tracePt t="20015" x="3522663" y="2579688"/>
          <p14:tracePt t="20031" x="3532188" y="2579688"/>
          <p14:tracePt t="20074" x="3540125" y="2579688"/>
          <p14:tracePt t="20080" x="3565525" y="2579688"/>
          <p14:tracePt t="20099" x="3617913" y="2579688"/>
          <p14:tracePt t="20115" x="3668713" y="2579688"/>
          <p14:tracePt t="20132" x="3736975" y="2571750"/>
          <p14:tracePt t="20149" x="3771900" y="2563813"/>
          <p14:tracePt t="20165" x="3789363" y="2554288"/>
          <p14:tracePt t="20182" x="3797300" y="2554288"/>
          <p14:tracePt t="20298" x="3806825" y="2554288"/>
          <p14:tracePt t="20318" x="3814763" y="2554288"/>
          <p14:tracePt t="20333" x="3832225" y="2554288"/>
          <p14:tracePt t="20349" x="3840163" y="2546350"/>
          <p14:tracePt t="20367" x="3857625" y="2546350"/>
          <p14:tracePt t="20403" x="3865563" y="2546350"/>
          <p14:tracePt t="20434" x="3875088" y="2546350"/>
          <p14:tracePt t="20458" x="3883025" y="2546350"/>
          <p14:tracePt t="20610" x="3875088" y="2546350"/>
          <p14:tracePt t="20643" x="3865563" y="2546350"/>
          <p14:tracePt t="20659" x="3865563" y="2554288"/>
          <p14:tracePt t="20666" x="3849688" y="2554288"/>
          <p14:tracePt t="20685" x="3840163" y="2563813"/>
          <p14:tracePt t="20702" x="3806825" y="2571750"/>
          <p14:tracePt t="20718" x="3703638" y="2579688"/>
          <p14:tracePt t="20735" x="3608388" y="2589213"/>
          <p14:tracePt t="20752" x="3514725" y="2589213"/>
          <p14:tracePt t="20769" x="3421063" y="2589213"/>
          <p14:tracePt t="20769" x="3394075" y="2589213"/>
          <p14:tracePt t="20787" x="3368675" y="2589213"/>
          <p14:tracePt t="20802" x="3325813" y="2589213"/>
          <p14:tracePt t="20819" x="3317875" y="2589213"/>
          <p14:tracePt t="20836" x="3300413" y="2589213"/>
          <p14:tracePt t="20853" x="3257550" y="2589213"/>
          <p14:tracePt t="20870" x="3179763" y="2589213"/>
          <p14:tracePt t="20886" x="3086100" y="2589213"/>
          <p14:tracePt t="20903" x="3035300" y="2589213"/>
          <p14:tracePt t="20919" x="3017838" y="2589213"/>
          <p14:tracePt t="20987" x="3017838" y="2579688"/>
          <p14:tracePt t="20994" x="3017838" y="2571750"/>
          <p14:tracePt t="22090" x="3025775" y="2571750"/>
          <p14:tracePt t="22101" x="3035300" y="2571750"/>
          <p14:tracePt t="22110" x="3043238" y="2571750"/>
          <p14:tracePt t="22126" x="3051175" y="2571750"/>
          <p14:tracePt t="22143" x="3068638" y="2571750"/>
          <p14:tracePt t="22159" x="3086100" y="2571750"/>
          <p14:tracePt t="22176" x="3111500" y="2571750"/>
          <p14:tracePt t="22193" x="3136900" y="2571750"/>
          <p14:tracePt t="22210" x="3189288" y="2589213"/>
          <p14:tracePt t="22226" x="3222625" y="2614613"/>
          <p14:tracePt t="22243" x="3249613" y="2614613"/>
          <p14:tracePt t="22418" x="3257550" y="2614613"/>
          <p14:tracePt t="22425" x="3275013" y="2614613"/>
          <p14:tracePt t="22445" x="3282950" y="2614613"/>
          <p14:tracePt t="22461" x="3292475" y="2606675"/>
          <p14:tracePt t="22478" x="3300413" y="2597150"/>
          <p14:tracePt t="22495" x="3308350" y="2597150"/>
          <p14:tracePt t="22511" x="3325813" y="2589213"/>
          <p14:tracePt t="22528" x="3335338" y="2589213"/>
          <p14:tracePt t="22563" x="3343275" y="2589213"/>
          <p14:tracePt t="22563" x="3351213" y="2589213"/>
          <p14:tracePt t="22858" x="3360738" y="2589213"/>
          <p14:tracePt t="22880" x="3378200" y="2589213"/>
          <p14:tracePt t="22881" x="3489325" y="2606675"/>
          <p14:tracePt t="22897" x="3678238" y="2657475"/>
          <p14:tracePt t="22914" x="3986213" y="2725738"/>
          <p14:tracePt t="22930" x="4294188" y="2778125"/>
          <p14:tracePt t="22948" x="4422775" y="2778125"/>
          <p14:tracePt t="22964" x="4475163" y="2778125"/>
          <p14:tracePt t="22981" x="4483100" y="2778125"/>
          <p14:tracePt t="23034" x="4492625" y="2778125"/>
          <p14:tracePt t="23051" x="4508500" y="2778125"/>
          <p14:tracePt t="23052" x="4535488" y="2778125"/>
          <p14:tracePt t="23064" x="4611688" y="2778125"/>
          <p14:tracePt t="23081" x="4757738" y="2778125"/>
          <p14:tracePt t="23098" x="4937125" y="2725738"/>
          <p14:tracePt t="23115" x="5022850" y="2700338"/>
          <p14:tracePt t="23131" x="5083175" y="2657475"/>
          <p14:tracePt t="23148" x="5108575" y="2632075"/>
          <p14:tracePt t="23210" x="5108575" y="2622550"/>
          <p14:tracePt t="23242" x="5100638" y="2622550"/>
          <p14:tracePt t="23258" x="5092700" y="2622550"/>
          <p14:tracePt t="23282" x="5083175" y="2622550"/>
          <p14:tracePt t="23290" x="5075238" y="2622550"/>
          <p14:tracePt t="23299" x="5057775" y="2622550"/>
          <p14:tracePt t="23315" x="5032375" y="2622550"/>
          <p14:tracePt t="23333" x="5022850" y="2622550"/>
          <p14:tracePt t="23474" x="5040313" y="2622550"/>
          <p14:tracePt t="23481" x="5100638" y="2597150"/>
          <p14:tracePt t="23500" x="5186363" y="2597150"/>
          <p14:tracePt t="23517" x="5264150" y="2597150"/>
          <p14:tracePt t="23533" x="5314950" y="2622550"/>
          <p14:tracePt t="23551" x="5340350" y="2622550"/>
          <p14:tracePt t="23567" x="5349875" y="2632075"/>
          <p14:tracePt t="23642" x="5357813" y="2632075"/>
          <p14:tracePt t="23658" x="5365750" y="2632075"/>
          <p14:tracePt t="23668" x="5375275" y="2640013"/>
          <p14:tracePt t="23684" x="5383213" y="2640013"/>
          <p14:tracePt t="23906" x="5383213" y="2649538"/>
          <p14:tracePt t="23922" x="5349875" y="2665413"/>
          <p14:tracePt t="23936" x="5297488" y="2692400"/>
          <p14:tracePt t="23952" x="5186363" y="2725738"/>
          <p14:tracePt t="23969" x="5049838" y="2768600"/>
          <p14:tracePt t="23986" x="4749800" y="2828925"/>
          <p14:tracePt t="24003" x="4525963" y="2871788"/>
          <p14:tracePt t="24019" x="4243388" y="2889250"/>
          <p14:tracePt t="24036" x="4011613" y="2914650"/>
          <p14:tracePt t="24053" x="3763963" y="2922588"/>
          <p14:tracePt t="24070" x="3540125" y="2922588"/>
          <p14:tracePt t="24086" x="3300413" y="2906713"/>
          <p14:tracePt t="24103" x="3103563" y="2863850"/>
          <p14:tracePt t="24120" x="2889250" y="2803525"/>
          <p14:tracePt t="24137" x="2778125" y="2768600"/>
          <p14:tracePt t="24154" x="2717800" y="2743200"/>
          <p14:tracePt t="24210" x="2717800" y="2735263"/>
          <p14:tracePt t="24226" x="2717800" y="2725738"/>
          <p14:tracePt t="24237" x="2717800" y="2717800"/>
          <p14:tracePt t="24254" x="2717800" y="2708275"/>
          <p14:tracePt t="24254" x="2725738" y="2692400"/>
          <p14:tracePt t="24271" x="2743200" y="2674938"/>
          <p14:tracePt t="24288" x="2760663" y="2657475"/>
          <p14:tracePt t="24304" x="2778125" y="2640013"/>
          <p14:tracePt t="24321" x="2794000" y="2640013"/>
          <p14:tracePt t="24338" x="2794000" y="2632075"/>
          <p14:tracePt t="24378" x="2803525" y="2632075"/>
          <p14:tracePt t="24386" x="2820988" y="2632075"/>
          <p14:tracePt t="24406" x="2846388" y="2622550"/>
          <p14:tracePt t="24421" x="2879725" y="2622550"/>
          <p14:tracePt t="24438" x="2940050" y="2622550"/>
          <p14:tracePt t="24455" x="3000375" y="2622550"/>
          <p14:tracePt t="24472" x="3060700" y="2632075"/>
          <p14:tracePt t="24488" x="3103563" y="2632075"/>
          <p14:tracePt t="24505" x="3111500" y="2632075"/>
          <p14:tracePt t="24522" x="3121025" y="2632075"/>
          <p14:tracePt t="24578" x="3128963" y="2632075"/>
          <p14:tracePt t="24586" x="3146425" y="2632075"/>
          <p14:tracePt t="24589" x="3179763" y="2640013"/>
          <p14:tracePt t="24606" x="3232150" y="2640013"/>
          <p14:tracePt t="24622" x="3292475" y="2649538"/>
          <p14:tracePt t="24639" x="3335338" y="2649538"/>
          <p14:tracePt t="24656" x="3351213" y="2649538"/>
          <p14:tracePt t="24673" x="3368675" y="2649538"/>
          <p14:tracePt t="24689" x="3386138" y="2649538"/>
          <p14:tracePt t="24707" x="3403600" y="2649538"/>
          <p14:tracePt t="24723" x="3421063" y="2649538"/>
          <p14:tracePt t="24740" x="3429000" y="2649538"/>
          <p14:tracePt t="24756" x="3454400" y="2649538"/>
          <p14:tracePt t="24773" x="3471863" y="2649538"/>
          <p14:tracePt t="24866" x="3479800" y="2649538"/>
          <p14:tracePt t="24898" x="3489325" y="2649538"/>
          <p14:tracePt t="25531" x="3497263" y="2649538"/>
          <p14:tracePt t="25577" x="3506788" y="2649538"/>
          <p14:tracePt t="25595" x="3514725" y="2649538"/>
          <p14:tracePt t="25596" x="3549650" y="2649538"/>
          <p14:tracePt t="25612" x="3600450" y="2649538"/>
          <p14:tracePt t="25628" x="3668713" y="2649538"/>
          <p14:tracePt t="25645" x="3754438" y="2649538"/>
          <p14:tracePt t="25662" x="3875088" y="2657475"/>
          <p14:tracePt t="25678" x="3943350" y="2657475"/>
          <p14:tracePt t="25695" x="4029075" y="2657475"/>
          <p14:tracePt t="25712" x="4079875" y="2657475"/>
          <p14:tracePt t="25729" x="4132263" y="2657475"/>
          <p14:tracePt t="25746" x="4200525" y="2657475"/>
          <p14:tracePt t="25762" x="4243388" y="2657475"/>
          <p14:tracePt t="25780" x="4286250" y="2657475"/>
          <p14:tracePt t="25796" x="4329113" y="2657475"/>
          <p14:tracePt t="25813" x="4379913" y="2657475"/>
          <p14:tracePt t="25829" x="4414838" y="2657475"/>
          <p14:tracePt t="25847" x="4457700" y="2657475"/>
          <p14:tracePt t="25863" x="4500563" y="2657475"/>
          <p14:tracePt t="25880" x="4535488" y="2657475"/>
          <p14:tracePt t="25896" x="4560888" y="2657475"/>
          <p14:tracePt t="25914" x="4578350" y="2657475"/>
          <p14:tracePt t="25930" x="4611688" y="2657475"/>
          <p14:tracePt t="25947" x="4654550" y="2649538"/>
          <p14:tracePt t="25963" x="4706938" y="2649538"/>
          <p14:tracePt t="25980" x="4757738" y="2657475"/>
          <p14:tracePt t="25997" x="4808538" y="2682875"/>
          <p14:tracePt t="26014" x="4818063" y="2682875"/>
          <p14:tracePt t="29330" x="4818063" y="2692400"/>
          <p14:tracePt t="29586" x="4818063" y="2700338"/>
          <p14:tracePt t="29594" x="4808538" y="2700338"/>
          <p14:tracePt t="29602" x="4808538" y="2708275"/>
          <p14:tracePt t="29634" x="4800600" y="2708275"/>
          <p14:tracePt t="29714" x="4800600" y="2717800"/>
          <p14:tracePt t="29722" x="4792663" y="2717800"/>
          <p14:tracePt t="29734" x="4783138" y="2717800"/>
          <p14:tracePt t="29750" x="4775200" y="2717800"/>
          <p14:tracePt t="29767" x="4757738" y="2725738"/>
          <p14:tracePt t="29784" x="4749800" y="2725738"/>
          <p14:tracePt t="29801" x="4749800" y="2735263"/>
          <p14:tracePt t="29858" x="4740275" y="2735263"/>
          <p14:tracePt t="29874" x="4732338" y="2735263"/>
          <p14:tracePt t="29882" x="4679950" y="2743200"/>
          <p14:tracePt t="29902" x="4629150" y="2743200"/>
          <p14:tracePt t="29918" x="4551363" y="2743200"/>
          <p14:tracePt t="29935" x="4449763" y="2751138"/>
          <p14:tracePt t="29951" x="4337050" y="2760663"/>
          <p14:tracePt t="29968" x="4192588" y="2768600"/>
          <p14:tracePt t="29985" x="3994150" y="2778125"/>
          <p14:tracePt t="29985" x="3908425" y="2778125"/>
          <p14:tracePt t="30002" x="3746500" y="2778125"/>
          <p14:tracePt t="30019" x="3592513" y="2778125"/>
          <p14:tracePt t="30035" x="3497263" y="2778125"/>
          <p14:tracePt t="30052" x="3446463" y="2768600"/>
          <p14:tracePt t="30069" x="3436938" y="2760663"/>
          <p14:tracePt t="30086" x="3421063" y="2760663"/>
          <p14:tracePt t="30102" x="3411538" y="2751138"/>
          <p14:tracePt t="30119" x="3360738" y="2743200"/>
          <p14:tracePt t="30135" x="3282950" y="2743200"/>
          <p14:tracePt t="30153" x="3222625" y="2735263"/>
          <p14:tracePt t="30169" x="3136900" y="2717800"/>
          <p14:tracePt t="30186" x="3128963" y="2708275"/>
          <p14:tracePt t="30300" x="3128963" y="2700338"/>
          <p14:tracePt t="30366" x="3136900" y="2692400"/>
          <p14:tracePt t="30370" x="3163888" y="2682875"/>
          <p14:tracePt t="30387" x="3197225" y="2682875"/>
          <p14:tracePt t="30404" x="3249613" y="2657475"/>
          <p14:tracePt t="30421" x="3308350" y="2640013"/>
          <p14:tracePt t="30437" x="3394075" y="2632075"/>
          <p14:tracePt t="30454" x="3540125" y="2622550"/>
          <p14:tracePt t="30471" x="3678238" y="2622550"/>
          <p14:tracePt t="30488" x="3840163" y="2622550"/>
          <p14:tracePt t="30505" x="3951288" y="2622550"/>
          <p14:tracePt t="30521" x="4037013" y="2622550"/>
          <p14:tracePt t="30538" x="4046538" y="2622550"/>
          <p14:tracePt t="31579" x="4029075" y="2632075"/>
          <p14:tracePt t="31581" x="3951288" y="2640013"/>
          <p14:tracePt t="31594" x="3832225" y="2649538"/>
          <p14:tracePt t="31610" x="3660775" y="2649538"/>
          <p14:tracePt t="31627" x="3471863" y="2649538"/>
          <p14:tracePt t="31644" x="3308350" y="2649538"/>
          <p14:tracePt t="31661" x="3206750" y="2657475"/>
          <p14:tracePt t="31678" x="3189288" y="2657475"/>
          <p14:tracePt t="31694" x="3179763" y="2657475"/>
          <p14:tracePt t="31986" x="3189288" y="2657475"/>
          <p14:tracePt t="31997" x="3206750" y="2657475"/>
          <p14:tracePt t="32013" x="3214688" y="2657475"/>
          <p14:tracePt t="32030" x="3222625" y="2657475"/>
          <p14:tracePt t="32046" x="3232150" y="2657475"/>
          <p14:tracePt t="32063" x="3240088" y="2657475"/>
          <p14:tracePt t="32080" x="3249613" y="2657475"/>
          <p14:tracePt t="32097" x="3265488" y="2657475"/>
          <p14:tracePt t="32113" x="3275013" y="2657475"/>
          <p14:tracePt t="32226" x="3282950" y="2657475"/>
          <p14:tracePt t="32242" x="3292475" y="2657475"/>
          <p14:tracePt t="32247" x="3325813" y="2657475"/>
          <p14:tracePt t="32265" x="3411538" y="2657475"/>
          <p14:tracePt t="32281" x="3514725" y="2657475"/>
          <p14:tracePt t="32281" x="3617913" y="2657475"/>
          <p14:tracePt t="32298" x="3771900" y="2657475"/>
          <p14:tracePt t="32314" x="3986213" y="2665413"/>
          <p14:tracePt t="32331" x="4132263" y="2665413"/>
          <p14:tracePt t="32348" x="4278313" y="2674938"/>
          <p14:tracePt t="32364" x="4389438" y="2682875"/>
          <p14:tracePt t="32381" x="4543425" y="2717800"/>
          <p14:tracePt t="32398" x="4757738" y="2768600"/>
          <p14:tracePt t="32415" x="5100638" y="2863850"/>
          <p14:tracePt t="32431" x="5426075" y="2949575"/>
          <p14:tracePt t="32449" x="5708650" y="2974975"/>
          <p14:tracePt t="32465" x="5922963" y="2982913"/>
          <p14:tracePt t="32465" x="6008688" y="2982913"/>
          <p14:tracePt t="32482" x="6180138" y="2982913"/>
          <p14:tracePt t="32498" x="6275388" y="2982913"/>
          <p14:tracePt t="32515" x="6318250" y="2982913"/>
          <p14:tracePt t="32532" x="6403975" y="2982913"/>
          <p14:tracePt t="32549" x="6507163" y="2982913"/>
          <p14:tracePt t="32565" x="6686550" y="2982913"/>
          <p14:tracePt t="32582" x="6858000" y="2992438"/>
          <p14:tracePt t="32599" x="7037388" y="3000375"/>
          <p14:tracePt t="32616" x="7158038" y="3000375"/>
          <p14:tracePt t="32632" x="7235825" y="2982913"/>
          <p14:tracePt t="32649" x="7286625" y="2957513"/>
          <p14:tracePt t="32666" x="7286625" y="2940050"/>
          <p14:tracePt t="32683" x="7286625" y="2932113"/>
          <p14:tracePt t="32699" x="7269163" y="2897188"/>
          <p14:tracePt t="32716" x="7226300" y="2871788"/>
          <p14:tracePt t="32733" x="7175500" y="2836863"/>
          <p14:tracePt t="32750" x="7123113" y="2820988"/>
          <p14:tracePt t="32767" x="7064375" y="2803525"/>
          <p14:tracePt t="32783" x="6926263" y="2786063"/>
          <p14:tracePt t="32800" x="6797675" y="2768600"/>
          <p14:tracePt t="32817" x="6583363" y="2717800"/>
          <p14:tracePt t="32834" x="6540500" y="2708275"/>
          <p14:tracePt t="32850" x="6540500" y="2700338"/>
          <p14:tracePt t="32890" x="6557963" y="2692400"/>
          <p14:tracePt t="32900" x="6592888" y="2682875"/>
          <p14:tracePt t="32901" x="6686550" y="2674938"/>
          <p14:tracePt t="32917" x="6815138" y="2674938"/>
          <p14:tracePt t="32934" x="6908800" y="2674938"/>
          <p14:tracePt t="32951" x="7029450" y="2674938"/>
          <p14:tracePt t="32967" x="7158038" y="2674938"/>
          <p14:tracePt t="32985" x="7304088" y="2682875"/>
          <p14:tracePt t="33001" x="7458075" y="2692400"/>
          <p14:tracePt t="33018" x="7475538" y="2692400"/>
          <p14:tracePt t="33098" x="7475538" y="2700338"/>
          <p14:tracePt t="33106" x="7450138" y="2708275"/>
          <p14:tracePt t="33119" x="7407275" y="2717800"/>
          <p14:tracePt t="33135" x="7329488" y="2725738"/>
          <p14:tracePt t="33153" x="7226300" y="2725738"/>
          <p14:tracePt t="33169" x="7165975" y="2725738"/>
          <p14:tracePt t="33169" x="7140575" y="2725738"/>
          <p14:tracePt t="33186" x="7123113" y="2725738"/>
          <p14:tracePt t="33250" x="7132638" y="2725738"/>
          <p14:tracePt t="33258" x="7158038" y="2725738"/>
          <p14:tracePt t="33271" x="7192963" y="2725738"/>
          <p14:tracePt t="33286" x="7294563" y="2751138"/>
          <p14:tracePt t="33303" x="7440613" y="2778125"/>
          <p14:tracePt t="33320" x="7551738" y="2794000"/>
          <p14:tracePt t="33337" x="7578725" y="2794000"/>
          <p14:tracePt t="33442" x="7561263" y="2803525"/>
          <p14:tracePt t="33450" x="7543800" y="2811463"/>
          <p14:tracePt t="33454" x="7518400" y="2811463"/>
          <p14:tracePt t="33471" x="7483475" y="2820988"/>
          <p14:tracePt t="33487" x="7466013" y="2820988"/>
          <p14:tracePt t="34074" x="7458075" y="2820988"/>
          <p14:tracePt t="34075" x="7450138" y="2820988"/>
          <p14:tracePt t="34091" x="7432675" y="2820988"/>
          <p14:tracePt t="34108" x="7397750" y="2820988"/>
          <p14:tracePt t="34124" x="7329488" y="2820988"/>
          <p14:tracePt t="34141" x="7261225" y="2820988"/>
          <p14:tracePt t="34157" x="7208838" y="2820988"/>
          <p14:tracePt t="34175" x="7150100" y="2794000"/>
          <p14:tracePt t="34191" x="7115175" y="2768600"/>
          <p14:tracePt t="34208" x="7080250" y="2743200"/>
          <p14:tracePt t="34225" x="7054850" y="2725738"/>
          <p14:tracePt t="34225" x="7029450" y="2708275"/>
          <p14:tracePt t="34242" x="7004050" y="2700338"/>
          <p14:tracePt t="34258" x="6986588" y="2692400"/>
          <p14:tracePt t="34322" x="6994525" y="2682875"/>
          <p14:tracePt t="34324" x="7029450" y="2674938"/>
          <p14:tracePt t="34342" x="7115175" y="2665413"/>
          <p14:tracePt t="34359" x="7200900" y="2665413"/>
          <p14:tracePt t="34375" x="7321550" y="2665413"/>
          <p14:tracePt t="34392" x="7389813" y="2665413"/>
          <p14:tracePt t="34409" x="7475538" y="2665413"/>
          <p14:tracePt t="34427" x="7500938" y="2682875"/>
          <p14:tracePt t="35259" x="7493000" y="2682875"/>
          <p14:tracePt t="35267" x="7483475" y="2692400"/>
          <p14:tracePt t="35282" x="7475538" y="2692400"/>
          <p14:tracePt t="35298" x="7458075" y="2700338"/>
          <p14:tracePt t="35315" x="7450138" y="2700338"/>
          <p14:tracePt t="35332" x="7432675" y="2717800"/>
          <p14:tracePt t="35348" x="7415213" y="2717800"/>
          <p14:tracePt t="35365" x="7380288" y="2725738"/>
          <p14:tracePt t="35382" x="7346950" y="2743200"/>
          <p14:tracePt t="35398" x="7294563" y="2751138"/>
          <p14:tracePt t="35415" x="7235825" y="2778125"/>
          <p14:tracePt t="35432" x="7140575" y="2803525"/>
          <p14:tracePt t="35449" x="7064375" y="2820988"/>
          <p14:tracePt t="35465" x="6978650" y="2854325"/>
          <p14:tracePt t="35465" x="6935788" y="2879725"/>
          <p14:tracePt t="35483" x="6858000" y="2922588"/>
          <p14:tracePt t="35499" x="6772275" y="2957513"/>
          <p14:tracePt t="35516" x="6651625" y="2992438"/>
          <p14:tracePt t="35532" x="6507163" y="3000375"/>
          <p14:tracePt t="35549" x="6300788" y="3008313"/>
          <p14:tracePt t="35566" x="6086475" y="3008313"/>
          <p14:tracePt t="35583" x="5872163" y="3008313"/>
          <p14:tracePt t="35599" x="5692775" y="3025775"/>
          <p14:tracePt t="35616" x="5511800" y="3051175"/>
          <p14:tracePt t="35633" x="5297488" y="3094038"/>
          <p14:tracePt t="35650" x="4921250" y="3128963"/>
          <p14:tracePt t="35667" x="4654550" y="3146425"/>
          <p14:tracePt t="35683" x="4354513" y="3163888"/>
          <p14:tracePt t="35700" x="4064000" y="3197225"/>
          <p14:tracePt t="35717" x="3857625" y="3214688"/>
          <p14:tracePt t="35734" x="3660775" y="3222625"/>
          <p14:tracePt t="35750" x="3540125" y="3222625"/>
          <p14:tracePt t="35767" x="3479800" y="3222625"/>
          <p14:tracePt t="35784" x="3471863" y="3222625"/>
          <p14:tracePt t="35859" x="3463925" y="3222625"/>
          <p14:tracePt t="35859" x="3454400" y="3222625"/>
          <p14:tracePt t="35868" x="3394075" y="3214688"/>
          <p14:tracePt t="35884" x="3265488" y="3171825"/>
          <p14:tracePt t="35901" x="3163888" y="3163888"/>
          <p14:tracePt t="35918" x="3103563" y="3154363"/>
          <p14:tracePt t="35935" x="3094038" y="3146425"/>
          <p14:tracePt t="35951" x="3086100" y="3136900"/>
          <p14:tracePt t="35968" x="3094038" y="3128963"/>
          <p14:tracePt t="35985" x="3111500" y="3111500"/>
          <p14:tracePt t="36001" x="3128963" y="3078163"/>
          <p14:tracePt t="36019" x="3128963" y="3060700"/>
          <p14:tracePt t="36035" x="3136900" y="3060700"/>
          <p14:tracePt t="36052" x="3136900" y="3051175"/>
          <p14:tracePt t="36098" x="3146425" y="3051175"/>
          <p14:tracePt t="36130" x="3146425" y="3043238"/>
          <p14:tracePt t="36138" x="3154363" y="3043238"/>
          <p14:tracePt t="36152" x="3163888" y="3043238"/>
          <p14:tracePt t="36169" x="3171825" y="3043238"/>
          <p14:tracePt t="36210" x="3179763" y="3035300"/>
          <p14:tracePt t="36483" x="3171825" y="3035300"/>
          <p14:tracePt t="36491" x="3163888" y="3035300"/>
          <p14:tracePt t="36506" x="3136900" y="3035300"/>
          <p14:tracePt t="36521" x="3111500" y="3043238"/>
          <p14:tracePt t="36538" x="3068638" y="3051175"/>
          <p14:tracePt t="36555" x="3035300" y="3051175"/>
          <p14:tracePt t="36572" x="2992438" y="3051175"/>
          <p14:tracePt t="36588" x="2949575" y="3060700"/>
          <p14:tracePt t="36605" x="2897188" y="3060700"/>
          <p14:tracePt t="36622" x="2820988" y="3060700"/>
          <p14:tracePt t="36638" x="2725738" y="3060700"/>
          <p14:tracePt t="36655" x="2606675" y="3060700"/>
          <p14:tracePt t="36672" x="2468563" y="3060700"/>
          <p14:tracePt t="36689" x="2374900" y="3060700"/>
          <p14:tracePt t="36705" x="2297113" y="3060700"/>
          <p14:tracePt t="36722" x="2246313" y="3060700"/>
          <p14:tracePt t="36739" x="2236788" y="3060700"/>
          <p14:tracePt t="36756" x="2228850" y="3060700"/>
          <p14:tracePt t="36772" x="2211388" y="3060700"/>
          <p14:tracePt t="36789" x="2178050" y="3060700"/>
          <p14:tracePt t="36806" x="2117725" y="3060700"/>
          <p14:tracePt t="36823" x="2057400" y="3060700"/>
          <p14:tracePt t="36839" x="2022475" y="3060700"/>
          <p14:tracePt t="36856" x="2006600" y="3060700"/>
          <p14:tracePt t="37434" x="2014538" y="3068638"/>
          <p14:tracePt t="37443" x="2074863" y="3111500"/>
          <p14:tracePt t="37460" x="2151063" y="3163888"/>
          <p14:tracePt t="37476" x="2254250" y="3222625"/>
          <p14:tracePt t="37493" x="2382838" y="3275013"/>
          <p14:tracePt t="37511" x="2528888" y="3335338"/>
          <p14:tracePt t="37527" x="2692400" y="3386138"/>
          <p14:tracePt t="37543" x="2879725" y="3454400"/>
          <p14:tracePt t="37560" x="3121025" y="3532188"/>
          <p14:tracePt t="37577" x="3265488" y="3565525"/>
          <p14:tracePt t="37594" x="3325813" y="3565525"/>
          <p14:tracePt t="37594" x="3335338" y="3565525"/>
          <p14:tracePt t="37611" x="3343275" y="3565525"/>
          <p14:tracePt t="37627" x="3351213" y="3549650"/>
          <p14:tracePt t="37644" x="3351213" y="3540125"/>
          <p14:tracePt t="37661" x="3351213" y="3532188"/>
          <p14:tracePt t="37731" x="3360738" y="3532188"/>
          <p14:tracePt t="37986" x="3343275" y="3532188"/>
          <p14:tracePt t="37992" x="3317875" y="3549650"/>
          <p14:tracePt t="38013" x="3292475" y="3557588"/>
          <p14:tracePt t="38030" x="3275013" y="3565525"/>
          <p14:tracePt t="38046" x="3257550" y="3575050"/>
          <p14:tracePt t="38063" x="3222625" y="3582988"/>
          <p14:tracePt t="38080" x="3189288" y="3592513"/>
          <p14:tracePt t="38097" x="3146425" y="3592513"/>
          <p14:tracePt t="38113" x="3068638" y="3608388"/>
          <p14:tracePt t="38130" x="2871788" y="3635375"/>
          <p14:tracePt t="38146" x="2717800" y="3651250"/>
          <p14:tracePt t="38163" x="2528888" y="3660775"/>
          <p14:tracePt t="38180" x="2374900" y="3660775"/>
          <p14:tracePt t="38197" x="2263775" y="3660775"/>
          <p14:tracePt t="38213" x="2193925" y="3660775"/>
          <p14:tracePt t="38230" x="2151063" y="3643313"/>
          <p14:tracePt t="38247" x="2108200" y="3625850"/>
          <p14:tracePt t="38264" x="2065338" y="3617913"/>
          <p14:tracePt t="38281" x="2032000" y="3608388"/>
          <p14:tracePt t="38297" x="1997075" y="3608388"/>
          <p14:tracePt t="38314" x="1979613" y="3608388"/>
          <p14:tracePt t="38331" x="1979613" y="3600450"/>
          <p14:tracePt t="38642" x="1989138" y="3600450"/>
          <p14:tracePt t="38650" x="1997075" y="3600450"/>
          <p14:tracePt t="38666" x="2074863" y="3617913"/>
          <p14:tracePt t="38683" x="2151063" y="3625850"/>
          <p14:tracePt t="38700" x="2254250" y="3635375"/>
          <p14:tracePt t="38716" x="2374900" y="3635375"/>
          <p14:tracePt t="38733" x="2493963" y="3635375"/>
          <p14:tracePt t="38750" x="2579688" y="3643313"/>
          <p14:tracePt t="38767" x="2674938" y="3660775"/>
          <p14:tracePt t="38783" x="2725738" y="3668713"/>
          <p14:tracePt t="38800" x="2786063" y="3678238"/>
          <p14:tracePt t="38817" x="2828925" y="3678238"/>
          <p14:tracePt t="38834" x="2879725" y="3678238"/>
          <p14:tracePt t="38834" x="2922588" y="3678238"/>
          <p14:tracePt t="38851" x="3008313" y="3678238"/>
          <p14:tracePt t="38867" x="3111500" y="3660775"/>
          <p14:tracePt t="38884" x="3249613" y="3617913"/>
          <p14:tracePt t="38901" x="3360738" y="3575050"/>
          <p14:tracePt t="38917" x="3463925" y="3522663"/>
          <p14:tracePt t="38934" x="3565525" y="3454400"/>
          <p14:tracePt t="38951" x="3643313" y="3386138"/>
          <p14:tracePt t="38968" x="3729038" y="3300413"/>
          <p14:tracePt t="38985" x="3779838" y="3214688"/>
          <p14:tracePt t="39001" x="3806825" y="3146425"/>
          <p14:tracePt t="39018" x="3832225" y="3060700"/>
          <p14:tracePt t="39035" x="3832225" y="3008313"/>
          <p14:tracePt t="39052" x="3814763" y="2974975"/>
          <p14:tracePt t="39068" x="3779838" y="2949575"/>
          <p14:tracePt t="39085" x="3746500" y="2922588"/>
          <p14:tracePt t="39102" x="3711575" y="2914650"/>
          <p14:tracePt t="39119" x="3678238" y="2897188"/>
          <p14:tracePt t="39135" x="3651250" y="2871788"/>
          <p14:tracePt t="39152" x="3635375" y="2854325"/>
          <p14:tracePt t="39169" x="3617913" y="2836863"/>
          <p14:tracePt t="39186" x="3600450" y="2836863"/>
          <p14:tracePt t="39202" x="3565525" y="2836863"/>
          <p14:tracePt t="39219" x="3489325" y="2836863"/>
          <p14:tracePt t="39236" x="3394075" y="2879725"/>
          <p14:tracePt t="39252" x="3257550" y="2940050"/>
          <p14:tracePt t="39269" x="3146425" y="2992438"/>
          <p14:tracePt t="39286" x="3051175" y="3060700"/>
          <p14:tracePt t="39303" x="3035300" y="3086100"/>
          <p14:tracePt t="39319" x="3025775" y="3094038"/>
          <p14:tracePt t="39386" x="3025775" y="3103563"/>
          <p14:tracePt t="39403" x="3025775" y="3111500"/>
          <p14:tracePt t="39404" x="3025775" y="3136900"/>
          <p14:tracePt t="39420" x="3025775" y="3179763"/>
          <p14:tracePt t="39437" x="3025775" y="3206750"/>
          <p14:tracePt t="39454" x="3025775" y="3232150"/>
          <p14:tracePt t="39882" x="3035300" y="3232150"/>
          <p14:tracePt t="39890" x="3094038" y="3257550"/>
          <p14:tracePt t="39907" x="3206750" y="3300413"/>
          <p14:tracePt t="39923" x="3411538" y="3368675"/>
          <p14:tracePt t="39940" x="3635375" y="3421063"/>
          <p14:tracePt t="39957" x="3925888" y="3436938"/>
          <p14:tracePt t="39974" x="4132263" y="3436938"/>
          <p14:tracePt t="39990" x="4278313" y="3436938"/>
          <p14:tracePt t="40007" x="4346575" y="3436938"/>
          <p14:tracePt t="40024" x="4354513" y="3436938"/>
          <p14:tracePt t="40040" x="4364038" y="3436938"/>
          <p14:tracePt t="40057" x="4371975" y="3436938"/>
          <p14:tracePt t="40074" x="4432300" y="3436938"/>
          <p14:tracePt t="40090" x="4500563" y="3436938"/>
          <p14:tracePt t="40107" x="4603750" y="3436938"/>
          <p14:tracePt t="40124" x="4689475" y="3446463"/>
          <p14:tracePt t="40141" x="4818063" y="3489325"/>
          <p14:tracePt t="40174" x="4835525" y="3489325"/>
          <p14:tracePt t="40227" x="4835525" y="3497263"/>
          <p14:tracePt t="40227" x="4826000" y="3497263"/>
          <p14:tracePt t="40241" x="4818063" y="3497263"/>
          <p14:tracePt t="40258" x="4808538" y="3514725"/>
          <p14:tracePt t="40275" x="4808538" y="3522663"/>
          <p14:tracePt t="40338" x="4808538" y="3532188"/>
          <p14:tracePt t="40346" x="4843463" y="3549650"/>
          <p14:tracePt t="40359" x="4878388" y="3565525"/>
          <p14:tracePt t="40375" x="4911725" y="3575050"/>
          <p14:tracePt t="40392" x="4946650" y="3592513"/>
          <p14:tracePt t="40409" x="4972050" y="3592513"/>
          <p14:tracePt t="40426" x="4997450" y="3600450"/>
          <p14:tracePt t="40442" x="5022850" y="3608388"/>
          <p14:tracePt t="40459" x="5083175" y="3608388"/>
          <p14:tracePt t="40476" x="5143500" y="3617913"/>
          <p14:tracePt t="40493" x="5221288" y="3625850"/>
          <p14:tracePt t="40509" x="5289550" y="3625850"/>
          <p14:tracePt t="40526" x="5365750" y="3625850"/>
          <p14:tracePt t="40543" x="5426075" y="3625850"/>
          <p14:tracePt t="40560" x="5468938" y="3625850"/>
          <p14:tracePt t="40576" x="5511800" y="3635375"/>
          <p14:tracePt t="40593" x="5554663" y="3643313"/>
          <p14:tracePt t="40610" x="5622925" y="3643313"/>
          <p14:tracePt t="40626" x="5675313" y="3651250"/>
          <p14:tracePt t="40644" x="5735638" y="3660775"/>
          <p14:tracePt t="40660" x="5761038" y="3660775"/>
          <p14:tracePt t="40677" x="5794375" y="3660775"/>
          <p14:tracePt t="40694" x="5829300" y="3660775"/>
          <p14:tracePt t="40711" x="5854700" y="3660775"/>
          <p14:tracePt t="40727" x="5907088" y="3668713"/>
          <p14:tracePt t="40744" x="5975350" y="3686175"/>
          <p14:tracePt t="40761" x="6035675" y="3694113"/>
          <p14:tracePt t="40778" x="6078538" y="3694113"/>
          <p14:tracePt t="40794" x="6111875" y="3694113"/>
          <p14:tracePt t="40811" x="6146800" y="3678238"/>
          <p14:tracePt t="40828" x="6172200" y="3651250"/>
          <p14:tracePt t="40845" x="6180138" y="3635375"/>
          <p14:tracePt t="40861" x="6197600" y="3625850"/>
          <p14:tracePt t="40878" x="6207125" y="3625850"/>
          <p14:tracePt t="40946" x="6207125" y="3617913"/>
          <p14:tracePt t="41018" x="6197600" y="3617913"/>
          <p14:tracePt t="41029" x="6180138" y="3617913"/>
          <p14:tracePt t="41029" x="6026150" y="3617913"/>
          <p14:tracePt t="41045" x="5751513" y="3617913"/>
          <p14:tracePt t="41063" x="5178425" y="3635375"/>
          <p14:tracePt t="41079" x="4621213" y="3651250"/>
          <p14:tracePt t="41096" x="3994150" y="3660775"/>
          <p14:tracePt t="41112" x="3635375" y="3660775"/>
          <p14:tracePt t="41129" x="3403600" y="3668713"/>
          <p14:tracePt t="41146" x="3240088" y="3668713"/>
          <p14:tracePt t="41163" x="3189288" y="3668713"/>
          <p14:tracePt t="41180" x="3111500" y="3651250"/>
          <p14:tracePt t="41196" x="3051175" y="3635375"/>
          <p14:tracePt t="41213" x="2965450" y="3608388"/>
          <p14:tracePt t="41230" x="2889250" y="3575050"/>
          <p14:tracePt t="41247" x="2828925" y="3532188"/>
          <p14:tracePt t="41263" x="2743200" y="3471863"/>
          <p14:tracePt t="41280" x="2674938" y="3411538"/>
          <p14:tracePt t="41297" x="2597150" y="3360738"/>
          <p14:tracePt t="41314" x="2546350" y="3300413"/>
          <p14:tracePt t="41330" x="2528888" y="3265488"/>
          <p14:tracePt t="41348" x="2520950" y="3214688"/>
          <p14:tracePt t="41364" x="2520950" y="3136900"/>
          <p14:tracePt t="41381" x="2563813" y="3000375"/>
          <p14:tracePt t="41397" x="2614613" y="2863850"/>
          <p14:tracePt t="41414" x="2665413" y="2751138"/>
          <p14:tracePt t="41431" x="2682875" y="2708275"/>
          <p14:tracePt t="41448" x="2692400" y="2692400"/>
          <p14:tracePt t="41482" x="2700338" y="2692400"/>
          <p14:tracePt t="41498" x="2725738" y="2692400"/>
          <p14:tracePt t="41499" x="2922588" y="2786063"/>
          <p14:tracePt t="41515" x="3351213" y="2974975"/>
          <p14:tracePt t="41531" x="3968750" y="3249613"/>
          <p14:tracePt t="41548" x="4278313" y="3368675"/>
          <p14:tracePt t="41566" x="4422775" y="3429000"/>
          <p14:tracePt t="41582" x="4432300" y="3436938"/>
          <p14:tracePt t="41599" x="4432300" y="3446463"/>
          <p14:tracePt t="41615" x="4422775" y="3463925"/>
          <p14:tracePt t="41632" x="4364038" y="3506788"/>
          <p14:tracePt t="41649" x="4286250" y="3565525"/>
          <p14:tracePt t="41666" x="4140200" y="3635375"/>
          <p14:tracePt t="41682" x="4089400" y="3651250"/>
          <p14:tracePt t="41699" x="4064000" y="3660775"/>
          <p14:tracePt t="41716" x="4054475" y="3660775"/>
          <p14:tracePt t="41754" x="4046538" y="3660775"/>
          <p14:tracePt t="41755" x="4037013" y="3660775"/>
          <p14:tracePt t="41766" x="4029075" y="3651250"/>
          <p14:tracePt t="41783" x="4003675" y="3651250"/>
          <p14:tracePt t="41800" x="3994150" y="3643313"/>
          <p14:tracePt t="41816" x="3986213" y="3643313"/>
          <p14:tracePt t="41890" x="3986213" y="3635375"/>
          <p14:tracePt t="42282" x="3978275" y="3635375"/>
          <p14:tracePt t="42290" x="3943350" y="3643313"/>
          <p14:tracePt t="42303" x="3822700" y="3686175"/>
          <p14:tracePt t="42319" x="3660775" y="3746500"/>
          <p14:tracePt t="42337" x="3479800" y="3822700"/>
          <p14:tracePt t="42353" x="3232150" y="3917950"/>
          <p14:tracePt t="42370" x="2906713" y="4037013"/>
          <p14:tracePt t="42386" x="2743200" y="4089400"/>
          <p14:tracePt t="42403" x="2649538" y="4122738"/>
          <p14:tracePt t="42420" x="2597150" y="4132263"/>
          <p14:tracePt t="42436" x="2571750" y="4132263"/>
          <p14:tracePt t="42453" x="2546350" y="4132263"/>
          <p14:tracePt t="42470" x="2520950" y="4106863"/>
          <p14:tracePt t="42487" x="2493963" y="4079875"/>
          <p14:tracePt t="42503" x="2468563" y="4064000"/>
          <p14:tracePt t="42520" x="2451100" y="4054475"/>
          <p14:tracePt t="42537" x="2435225" y="4054475"/>
          <p14:tracePt t="42554" x="2392363" y="4037013"/>
          <p14:tracePt t="42570" x="2365375" y="4021138"/>
          <p14:tracePt t="42588" x="2322513" y="4003675"/>
          <p14:tracePt t="42604" x="2314575" y="3978275"/>
          <p14:tracePt t="42621" x="2306638" y="3935413"/>
          <p14:tracePt t="42637" x="2306638" y="3875088"/>
          <p14:tracePt t="42654" x="2314575" y="3814763"/>
          <p14:tracePt t="42671" x="2314575" y="3779838"/>
          <p14:tracePt t="42688" x="2314575" y="3754438"/>
          <p14:tracePt t="42818" x="2314575" y="3746500"/>
          <p14:tracePt t="42826" x="2306638" y="3736975"/>
          <p14:tracePt t="42839" x="2306638" y="3721100"/>
          <p14:tracePt t="42856" x="2306638" y="3711575"/>
          <p14:tracePt t="42914" x="2297113" y="3711575"/>
          <p14:tracePt t="42947" x="2289175" y="3711575"/>
          <p14:tracePt t="42954" x="2279650" y="3721100"/>
          <p14:tracePt t="43034" x="2279650" y="3729038"/>
          <p14:tracePt t="43050" x="2279650" y="3746500"/>
          <p14:tracePt t="43073" x="2263775" y="3779838"/>
          <p14:tracePt t="43074" x="2236788" y="3849688"/>
          <p14:tracePt t="43074" x="2220913" y="3892550"/>
          <p14:tracePt t="43090" x="2185988" y="4011613"/>
          <p14:tracePt t="43107" x="2151063" y="4106863"/>
          <p14:tracePt t="43123" x="2135188" y="4165600"/>
          <p14:tracePt t="43140" x="2135188" y="4183063"/>
          <p14:tracePt t="43210" x="2125663" y="4183063"/>
          <p14:tracePt t="43290" x="2117725" y="4183063"/>
          <p14:tracePt t="43291" x="2108200" y="4192588"/>
          <p14:tracePt t="43308" x="2100263" y="4192588"/>
          <p14:tracePt t="43325" x="2092325" y="4192588"/>
          <p14:tracePt t="43341" x="2074863" y="4192588"/>
          <p14:tracePt t="43358" x="2057400" y="4192588"/>
          <p14:tracePt t="43375" x="1997075" y="4192588"/>
          <p14:tracePt t="43392" x="1954213" y="4192588"/>
          <p14:tracePt t="43408" x="1911350" y="4192588"/>
          <p14:tracePt t="43425" x="1885950" y="4192588"/>
          <p14:tracePt t="43714" x="1885950" y="4183063"/>
          <p14:tracePt t="43729" x="1903413" y="4175125"/>
          <p14:tracePt t="43744" x="1946275" y="4165600"/>
          <p14:tracePt t="43760" x="2022475" y="4149725"/>
          <p14:tracePt t="43777" x="2082800" y="4122738"/>
          <p14:tracePt t="43794" x="2168525" y="4089400"/>
          <p14:tracePt t="43811" x="2203450" y="4064000"/>
          <p14:tracePt t="43827" x="2246313" y="4064000"/>
          <p14:tracePt t="43844" x="2314575" y="4064000"/>
          <p14:tracePt t="43861" x="2425700" y="4071938"/>
          <p14:tracePt t="43878" x="2571750" y="4114800"/>
          <p14:tracePt t="43895" x="2665413" y="4122738"/>
          <p14:tracePt t="43911" x="2717800" y="4122738"/>
          <p14:tracePt t="43928" x="2717800" y="4114800"/>
          <p14:tracePt t="44010" x="2708275" y="4114800"/>
          <p14:tracePt t="44018" x="2649538" y="4114800"/>
          <p14:tracePt t="44029" x="2468563" y="4132263"/>
          <p14:tracePt t="44045" x="2271713" y="4140200"/>
          <p14:tracePt t="44063" x="2065338" y="4149725"/>
          <p14:tracePt t="44079" x="1903413" y="4157663"/>
          <p14:tracePt t="44096" x="1835150" y="4157663"/>
          <p14:tracePt t="44113" x="1825625" y="4157663"/>
          <p14:tracePt t="44170" x="1825625" y="4149725"/>
          <p14:tracePt t="44179" x="1835150" y="4149725"/>
          <p14:tracePt t="44196" x="1885950" y="4149725"/>
          <p14:tracePt t="44213" x="1946275" y="4149725"/>
          <p14:tracePt t="44230" x="1997075" y="4149725"/>
          <p14:tracePt t="44247" x="2014538" y="4140200"/>
          <p14:tracePt t="44263" x="2022475" y="4140200"/>
          <p14:tracePt t="44280" x="2032000" y="4132263"/>
          <p14:tracePt t="44297" x="2057400" y="4132263"/>
          <p14:tracePt t="44297" x="2074863" y="4132263"/>
          <p14:tracePt t="44314" x="2125663" y="4132263"/>
          <p14:tracePt t="44330" x="2193925" y="4140200"/>
          <p14:tracePt t="44347" x="2263775" y="4149725"/>
          <p14:tracePt t="44363" x="2314575" y="4149725"/>
          <p14:tracePt t="44578" x="2322513" y="4149725"/>
          <p14:tracePt t="47705" x="2322513" y="4140200"/>
          <p14:tracePt t="47713" x="2339975" y="4106863"/>
          <p14:tracePt t="47731" x="2349500" y="4071938"/>
          <p14:tracePt t="47747" x="2365375" y="4046538"/>
          <p14:tracePt t="47764" x="2365375" y="4037013"/>
          <p14:tracePt t="47781" x="2365375" y="4021138"/>
          <p14:tracePt t="47798" x="2374900" y="4011613"/>
          <p14:tracePt t="47865" x="2374900" y="4021138"/>
          <p14:tracePt t="47873" x="2374900" y="4037013"/>
          <p14:tracePt t="47882" x="2365375" y="4064000"/>
          <p14:tracePt t="47898" x="2357438" y="4071938"/>
          <p14:tracePt t="48129" x="2357438" y="4054475"/>
          <p14:tracePt t="48132" x="2365375" y="4029075"/>
          <p14:tracePt t="48150" x="2400300" y="3968750"/>
          <p14:tracePt t="48167" x="2425700" y="3925888"/>
          <p14:tracePt t="48183" x="2435225" y="3883025"/>
          <p14:tracePt t="48200" x="2451100" y="3832225"/>
          <p14:tracePt t="48216" x="2520950" y="3694113"/>
          <p14:tracePt t="48234" x="2563813" y="3625850"/>
          <p14:tracePt t="48250" x="2614613" y="3557588"/>
          <p14:tracePt t="48267" x="2632075" y="3514725"/>
          <p14:tracePt t="48284" x="2649538" y="3489325"/>
          <p14:tracePt t="48353" x="2649538" y="3497263"/>
          <p14:tracePt t="48356" x="2649538" y="3532188"/>
          <p14:tracePt t="48367" x="2649538" y="3635375"/>
          <p14:tracePt t="48384" x="2614613" y="3779838"/>
          <p14:tracePt t="48401" x="2597150" y="3814763"/>
          <p14:tracePt t="48418" x="2597150" y="3822700"/>
          <p14:tracePt t="48505" x="2589213" y="3806825"/>
          <p14:tracePt t="48513" x="2589213" y="3779838"/>
          <p14:tracePt t="48518" x="2597150" y="3651250"/>
          <p14:tracePt t="48535" x="2614613" y="3497263"/>
          <p14:tracePt t="48552" x="2665413" y="3300413"/>
          <p14:tracePt t="48552" x="2682875" y="3232150"/>
          <p14:tracePt t="48569" x="2717800" y="3136900"/>
          <p14:tracePt t="48586" x="2717800" y="3103563"/>
          <p14:tracePt t="48602" x="2725738" y="3103563"/>
          <p14:tracePt t="48642" x="2725738" y="3128963"/>
          <p14:tracePt t="48652" x="2725738" y="3163888"/>
          <p14:tracePt t="48653" x="2717800" y="3325813"/>
          <p14:tracePt t="48669" x="2700338" y="3471863"/>
          <p14:tracePt t="48687" x="2674938" y="3582988"/>
          <p14:tracePt t="48703" x="2649538" y="3643313"/>
          <p14:tracePt t="48720" x="2640013" y="3668713"/>
          <p14:tracePt t="48736" x="2632075" y="3686175"/>
          <p14:tracePt t="48793" x="2622550" y="3686175"/>
          <p14:tracePt t="48801" x="2614613" y="3668713"/>
          <p14:tracePt t="48820" x="2614613" y="3625850"/>
          <p14:tracePt t="48837" x="2622550" y="3557588"/>
          <p14:tracePt t="48853" x="2649538" y="3471863"/>
          <p14:tracePt t="48870" x="2682875" y="3378200"/>
          <p14:tracePt t="48887" x="2692400" y="3325813"/>
          <p14:tracePt t="48904" x="2700338" y="3308350"/>
          <p14:tracePt t="48961" x="2700338" y="3325813"/>
          <p14:tracePt t="48962" x="2682875" y="3378200"/>
          <p14:tracePt t="48971" x="2657475" y="3489325"/>
          <p14:tracePt t="48987" x="2614613" y="3651250"/>
          <p14:tracePt t="49005" x="2563813" y="3832225"/>
          <p14:tracePt t="49021" x="2528888" y="3960813"/>
          <p14:tracePt t="49038" x="2493963" y="4054475"/>
          <p14:tracePt t="49054" x="2486025" y="4071938"/>
          <p14:tracePt t="49113" x="2486025" y="4054475"/>
          <p14:tracePt t="49113" x="2486025" y="4029075"/>
          <p14:tracePt t="49121" x="2486025" y="3943350"/>
          <p14:tracePt t="49138" x="2520950" y="3789363"/>
          <p14:tracePt t="49155" x="2563813" y="3582988"/>
          <p14:tracePt t="49172" x="2614613" y="3429000"/>
          <p14:tracePt t="49189" x="2649538" y="3292475"/>
          <p14:tracePt t="49205" x="2665413" y="3257550"/>
          <p14:tracePt t="49265" x="2665413" y="3292475"/>
          <p14:tracePt t="49273" x="2622550" y="3514725"/>
          <p14:tracePt t="49289" x="2563813" y="3763963"/>
          <p14:tracePt t="49306" x="2503488" y="3978275"/>
          <p14:tracePt t="49323" x="2468563" y="4140200"/>
          <p14:tracePt t="49339" x="2460625" y="4157663"/>
          <p14:tracePt t="49385" x="2460625" y="4106863"/>
          <p14:tracePt t="49393" x="2493963" y="3943350"/>
          <p14:tracePt t="49408" x="2563813" y="3668713"/>
          <p14:tracePt t="49423" x="2579688" y="3471863"/>
          <p14:tracePt t="49440" x="2597150" y="3292475"/>
          <p14:tracePt t="49457" x="2606675" y="3257550"/>
          <p14:tracePt t="49497" x="2606675" y="3275013"/>
          <p14:tracePt t="49504" x="2563813" y="3454400"/>
          <p14:tracePt t="49524" x="2520950" y="3608388"/>
          <p14:tracePt t="49541" x="2468563" y="3754438"/>
          <p14:tracePt t="49557" x="2451100" y="3814763"/>
          <p14:tracePt t="49574" x="2443163" y="3840163"/>
          <p14:tracePt t="49591" x="2443163" y="3849688"/>
          <p14:tracePt t="49649" x="2443163" y="3840163"/>
          <p14:tracePt t="49656" x="2443163" y="3779838"/>
          <p14:tracePt t="49676" x="2443163" y="3746500"/>
          <p14:tracePt t="49691" x="2451100" y="3729038"/>
          <p14:tracePt t="49708" x="2451100" y="3721100"/>
          <p14:tracePt t="49809" x="2451100" y="3729038"/>
          <p14:tracePt t="49817" x="2451100" y="3736975"/>
          <p14:tracePt t="50057" x="2451100" y="3746500"/>
          <p14:tracePt t="50062" x="2417763" y="3763963"/>
          <p14:tracePt t="50078" x="2365375" y="3779838"/>
          <p14:tracePt t="50093" x="2279650" y="3814763"/>
          <p14:tracePt t="50110" x="2203450" y="3840163"/>
          <p14:tracePt t="50127" x="2151063" y="3849688"/>
          <p14:tracePt t="50144" x="2125663" y="3849688"/>
          <p14:tracePt t="50161" x="2108200" y="3849688"/>
          <p14:tracePt t="50177" x="2092325" y="3840163"/>
          <p14:tracePt t="50194" x="1989138" y="3797300"/>
          <p14:tracePt t="50211" x="1765300" y="3736975"/>
          <p14:tracePt t="50227" x="1560513" y="3686175"/>
          <p14:tracePt t="50244" x="1431925" y="3660775"/>
          <p14:tracePt t="50261" x="1389063" y="3660775"/>
          <p14:tracePt t="50297" x="1389063" y="3651250"/>
          <p14:tracePt t="50297" x="1406525" y="3643313"/>
          <p14:tracePt t="50311" x="1431925" y="3625850"/>
          <p14:tracePt t="50328" x="1457325" y="3575050"/>
          <p14:tracePt t="50345" x="1465263" y="3557588"/>
          <p14:tracePt t="50361" x="1465263" y="3540125"/>
          <p14:tracePt t="50425" x="1465263" y="3549650"/>
          <p14:tracePt t="50428" x="1465263" y="3575050"/>
          <p14:tracePt t="50445" x="1465263" y="3600450"/>
          <p14:tracePt t="50505" x="1474788" y="3600450"/>
          <p14:tracePt t="50518" x="1492250" y="3592513"/>
          <p14:tracePt t="50530" x="1500188" y="3575050"/>
          <p14:tracePt t="50546" x="1508125" y="3565525"/>
          <p14:tracePt t="50585" x="1525588" y="3557588"/>
          <p14:tracePt t="50589" x="1535113" y="3549650"/>
          <p14:tracePt t="50596" x="1611313" y="3549650"/>
          <p14:tracePt t="50613" x="1817688" y="3565525"/>
          <p14:tracePt t="50630" x="2074863" y="3575050"/>
          <p14:tracePt t="50646" x="2451100" y="3575050"/>
          <p14:tracePt t="50663" x="2674938" y="3575050"/>
          <p14:tracePt t="50680" x="2836863" y="3540125"/>
          <p14:tracePt t="50680" x="2889250" y="3522663"/>
          <p14:tracePt t="50697" x="2940050" y="3514725"/>
          <p14:tracePt t="50713" x="2957513" y="3514725"/>
          <p14:tracePt t="50753" x="2965450" y="3514725"/>
          <p14:tracePt t="50785" x="2965450" y="3522663"/>
          <p14:tracePt t="50793" x="2974975" y="3532188"/>
          <p14:tracePt t="50809" x="2982913" y="3540125"/>
          <p14:tracePt t="50814" x="2982913" y="3557588"/>
          <p14:tracePt t="50830" x="2965450" y="3565525"/>
          <p14:tracePt t="50847" x="2922588" y="3592513"/>
          <p14:tracePt t="50864" x="2692400" y="3625850"/>
          <p14:tracePt t="50881" x="2460625" y="3643313"/>
          <p14:tracePt t="50898" x="2193925" y="3678238"/>
          <p14:tracePt t="50915" x="1936750" y="3686175"/>
          <p14:tracePt t="50931" x="1817688" y="3686175"/>
          <p14:tracePt t="50948" x="1782763" y="3686175"/>
          <p14:tracePt t="51073" x="1817688" y="3686175"/>
          <p14:tracePt t="51074" x="1860550" y="3686175"/>
          <p14:tracePt t="51089" x="2022475" y="3686175"/>
          <p14:tracePt t="51099" x="2365375" y="3686175"/>
          <p14:tracePt t="51115" x="2640013" y="3686175"/>
          <p14:tracePt t="51133" x="2889250" y="3660775"/>
          <p14:tracePt t="51149" x="3008313" y="3643313"/>
          <p14:tracePt t="51166" x="3060700" y="3635375"/>
          <p14:tracePt t="51183" x="3068638" y="3635375"/>
          <p14:tracePt t="51217" x="3060700" y="3643313"/>
          <p14:tracePt t="51218" x="3008313" y="3694113"/>
          <p14:tracePt t="51233" x="2922588" y="3754438"/>
          <p14:tracePt t="51250" x="2768600" y="3822700"/>
          <p14:tracePt t="51267" x="2536825" y="3865563"/>
          <p14:tracePt t="51283" x="2306638" y="3875088"/>
          <p14:tracePt t="51300" x="2082800" y="3875088"/>
          <p14:tracePt t="51317" x="1928813" y="3857625"/>
          <p14:tracePt t="51334" x="1792288" y="3832225"/>
          <p14:tracePt t="51350" x="1739900" y="3822700"/>
          <p14:tracePt t="51367" x="1731963" y="3814763"/>
          <p14:tracePt t="51409" x="1731963" y="3806825"/>
          <p14:tracePt t="51417" x="1757363" y="3797300"/>
          <p14:tracePt t="51434" x="1774825" y="3789363"/>
          <p14:tracePt t="51451" x="1792288" y="3771900"/>
          <p14:tracePt t="51467" x="1808163" y="3754438"/>
          <p14:tracePt t="51485" x="1843088" y="3736975"/>
          <p14:tracePt t="51501" x="1946275" y="3711575"/>
          <p14:tracePt t="51518" x="2092325" y="3703638"/>
          <p14:tracePt t="51534" x="2297113" y="3703638"/>
          <p14:tracePt t="51551" x="2511425" y="3754438"/>
          <p14:tracePt t="51568" x="2743200" y="3806825"/>
          <p14:tracePt t="51585" x="2768600" y="3814763"/>
          <p14:tracePt t="51641" x="2760663" y="3814763"/>
          <p14:tracePt t="51652" x="2751138" y="3822700"/>
          <p14:tracePt t="51652" x="2674938" y="3849688"/>
          <p14:tracePt t="51668" x="2528888" y="3900488"/>
          <p14:tracePt t="51685" x="2306638" y="3960813"/>
          <p14:tracePt t="51702" x="2135188" y="4003675"/>
          <p14:tracePt t="51719" x="1989138" y="4037013"/>
          <p14:tracePt t="51735" x="1963738" y="4046538"/>
          <p14:tracePt t="51777" x="1971675" y="4046538"/>
          <p14:tracePt t="51785" x="1997075" y="4021138"/>
          <p14:tracePt t="51803" x="2022475" y="3994150"/>
          <p14:tracePt t="51819" x="2065338" y="3968750"/>
          <p14:tracePt t="51836" x="2178050" y="3951288"/>
          <p14:tracePt t="51853" x="2357438" y="3951288"/>
          <p14:tracePt t="51870" x="2708275" y="3994150"/>
          <p14:tracePt t="51886" x="2965450" y="4029075"/>
          <p14:tracePt t="51903" x="3154363" y="4054475"/>
          <p14:tracePt t="51920" x="3197225" y="4054475"/>
          <p14:tracePt t="51994" x="3179763" y="4054475"/>
          <p14:tracePt t="51994" x="3163888" y="4054475"/>
          <p14:tracePt t="52005" x="3086100" y="4079875"/>
          <p14:tracePt t="52021" x="2965450" y="4097338"/>
          <p14:tracePt t="52038" x="2811463" y="4114800"/>
          <p14:tracePt t="52055" x="2735263" y="4122738"/>
          <p14:tracePt t="52072" x="2700338" y="4122738"/>
          <p14:tracePt t="52088" x="2692400" y="4122738"/>
          <p14:tracePt t="52826" x="2682875" y="4122738"/>
          <p14:tracePt t="52827" x="2665413" y="4122738"/>
          <p14:tracePt t="52843" x="2614613" y="4122738"/>
          <p14:tracePt t="52860" x="2528888" y="4132263"/>
          <p14:tracePt t="52876" x="2460625" y="4149725"/>
          <p14:tracePt t="52893" x="2408238" y="4175125"/>
          <p14:tracePt t="52910" x="2365375" y="4192588"/>
          <p14:tracePt t="52926" x="2339975" y="4200525"/>
          <p14:tracePt t="52943" x="2322513" y="4217988"/>
          <p14:tracePt t="52960" x="2306638" y="4235450"/>
          <p14:tracePt t="52976" x="2246313" y="4260850"/>
          <p14:tracePt t="52994" x="2160588" y="4286250"/>
          <p14:tracePt t="53010" x="2082800" y="4329113"/>
          <p14:tracePt t="53027" x="1989138" y="4364038"/>
          <p14:tracePt t="53044" x="1911350" y="4406900"/>
          <p14:tracePt t="53060" x="1885950" y="4422775"/>
          <p14:tracePt t="53162" x="1878013" y="4422775"/>
          <p14:tracePt t="53167" x="1868488" y="4422775"/>
          <p14:tracePt t="53218" x="1860550" y="4432300"/>
          <p14:tracePt t="53337" x="1860550" y="4440238"/>
          <p14:tracePt t="53346" x="1851025" y="4483100"/>
          <p14:tracePt t="53363" x="1851025" y="4525963"/>
          <p14:tracePt t="53379" x="1851025" y="4560888"/>
          <p14:tracePt t="53396" x="1851025" y="4568825"/>
          <p14:tracePt t="53474" x="1860550" y="4568825"/>
          <p14:tracePt t="53481" x="1868488" y="4568825"/>
          <p14:tracePt t="53496" x="1878013" y="4586288"/>
          <p14:tracePt t="53513" x="1893888" y="4611688"/>
          <p14:tracePt t="53530" x="1911350" y="4637088"/>
          <p14:tracePt t="53546" x="1928813" y="4654550"/>
          <p14:tracePt t="53563" x="1936750" y="4654550"/>
          <p14:tracePt t="53602" x="1946275" y="4654550"/>
          <p14:tracePt t="53612" x="1954213" y="4654550"/>
          <p14:tracePt t="53630" x="1971675" y="4654550"/>
          <p14:tracePt t="53647" x="1989138" y="4646613"/>
          <p14:tracePt t="53664" x="2022475" y="4646613"/>
          <p14:tracePt t="53680" x="2049463" y="4646613"/>
          <p14:tracePt t="53697" x="2057400" y="4646613"/>
          <p14:tracePt t="53753" x="2065338" y="4646613"/>
          <p14:tracePt t="53764" x="2065338" y="4637088"/>
          <p14:tracePt t="53781" x="2092325" y="4621213"/>
          <p14:tracePt t="53797" x="2125663" y="4603750"/>
          <p14:tracePt t="53814" x="2151063" y="4578350"/>
          <p14:tracePt t="53831" x="2185988" y="4551363"/>
          <p14:tracePt t="53848" x="2193925" y="4535488"/>
          <p14:tracePt t="53864" x="2211388" y="4508500"/>
          <p14:tracePt t="53882" x="2211388" y="4500563"/>
          <p14:tracePt t="53898" x="2220913" y="4483100"/>
          <p14:tracePt t="53915" x="2220913" y="4475163"/>
          <p14:tracePt t="53932" x="2220913" y="4465638"/>
          <p14:tracePt t="53948" x="2220913" y="4449763"/>
          <p14:tracePt t="53965" x="2211388" y="4440238"/>
          <p14:tracePt t="53982" x="2203450" y="4432300"/>
          <p14:tracePt t="53999" x="2193925" y="4422775"/>
          <p14:tracePt t="54015" x="2185988" y="4406900"/>
          <p14:tracePt t="54032" x="2178050" y="4389438"/>
          <p14:tracePt t="54049" x="2168525" y="4364038"/>
          <p14:tracePt t="54066" x="2160588" y="4346575"/>
          <p14:tracePt t="54082" x="2143125" y="4337050"/>
          <p14:tracePt t="54100" x="2143125" y="4329113"/>
          <p14:tracePt t="54116" x="2125663" y="4329113"/>
          <p14:tracePt t="54133" x="2100263" y="4329113"/>
          <p14:tracePt t="54149" x="2082800" y="4329113"/>
          <p14:tracePt t="54166" x="2074863" y="4329113"/>
          <p14:tracePt t="54183" x="2057400" y="4329113"/>
          <p14:tracePt t="54233" x="2049463" y="4329113"/>
          <p14:tracePt t="54289" x="2039938" y="4329113"/>
          <p14:tracePt t="54301" x="2032000" y="4329113"/>
          <p14:tracePt t="54302" x="1989138" y="4329113"/>
          <p14:tracePt t="54317" x="1963738" y="4346575"/>
          <p14:tracePt t="54334" x="1936750" y="4346575"/>
          <p14:tracePt t="54351" x="1928813" y="4346575"/>
          <p14:tracePt t="54474" x="1928813" y="4354513"/>
          <p14:tracePt t="54477" x="1920875" y="4354513"/>
          <p14:tracePt t="54486" x="1911350" y="4371975"/>
          <p14:tracePt t="54502" x="1893888" y="4406900"/>
          <p14:tracePt t="54519" x="1893888" y="4449763"/>
          <p14:tracePt t="54535" x="1885950" y="4483100"/>
          <p14:tracePt t="54552" x="1885950" y="4518025"/>
          <p14:tracePt t="54665" x="1885950" y="4525963"/>
          <p14:tracePt t="54770" x="1893888" y="4525963"/>
          <p14:tracePt t="54809" x="1893888" y="4518025"/>
          <p14:tracePt t="54820" x="1893888" y="4500563"/>
          <p14:tracePt t="54837" x="1893888" y="4483100"/>
          <p14:tracePt t="54853" x="1893888" y="4465638"/>
          <p14:tracePt t="54870" x="1893888" y="4440238"/>
          <p14:tracePt t="54887" x="1893888" y="4406900"/>
          <p14:tracePt t="54904" x="1903413" y="4379913"/>
          <p14:tracePt t="54920" x="1903413" y="4364038"/>
          <p14:tracePt t="54920" x="1903413" y="4354513"/>
          <p14:tracePt t="54937" x="1903413" y="4346575"/>
          <p14:tracePt t="54954" x="1903413" y="4337050"/>
          <p14:tracePt t="55066" x="1903413" y="4346575"/>
          <p14:tracePt t="55072" x="1903413" y="4364038"/>
          <p14:tracePt t="55088" x="1903413" y="4379913"/>
          <p14:tracePt t="55105" x="1903413" y="4457700"/>
          <p14:tracePt t="55122" x="1903413" y="4508500"/>
          <p14:tracePt t="55138" x="1885950" y="4568825"/>
          <p14:tracePt t="55155" x="1878013" y="4621213"/>
          <p14:tracePt t="55172" x="1868488" y="4664075"/>
          <p14:tracePt t="55189" x="1868488" y="4679950"/>
          <p14:tracePt t="55205" x="1868488" y="4689475"/>
          <p14:tracePt t="55289" x="1868488" y="4679950"/>
          <p14:tracePt t="55305" x="1860550" y="4664075"/>
          <p14:tracePt t="55323" x="1860550" y="4654550"/>
          <p14:tracePt t="55339" x="1851025" y="4637088"/>
          <p14:tracePt t="55356" x="1851025" y="4611688"/>
          <p14:tracePt t="55373" x="1851025" y="4594225"/>
          <p14:tracePt t="55389" x="1851025" y="4568825"/>
          <p14:tracePt t="55406" x="1851025" y="4543425"/>
          <p14:tracePt t="55423" x="1851025" y="4518025"/>
          <p14:tracePt t="55440" x="1860550" y="4475163"/>
          <p14:tracePt t="55456" x="1878013" y="4422775"/>
          <p14:tracePt t="55474" x="1885950" y="4389438"/>
          <p14:tracePt t="55490" x="1893888" y="4371975"/>
          <p14:tracePt t="55507" x="1903413" y="4371975"/>
          <p14:tracePt t="55545" x="1911350" y="4364038"/>
          <p14:tracePt t="55657" x="1911350" y="4371975"/>
          <p14:tracePt t="55659" x="1911350" y="4406900"/>
          <p14:tracePt t="55675" x="1911350" y="4440238"/>
          <p14:tracePt t="55691" x="1911350" y="4475163"/>
          <p14:tracePt t="55708" x="1920875" y="4500563"/>
          <p14:tracePt t="55725" x="1920875" y="4525963"/>
          <p14:tracePt t="55741" x="1920875" y="4535488"/>
          <p14:tracePt t="55881" x="1928813" y="4525963"/>
          <p14:tracePt t="55892" x="1928813" y="4518025"/>
          <p14:tracePt t="55893" x="1954213" y="4457700"/>
          <p14:tracePt t="55909" x="1989138" y="4397375"/>
          <p14:tracePt t="55926" x="2022475" y="4321175"/>
          <p14:tracePt t="55942" x="2049463" y="4286250"/>
          <p14:tracePt t="56009" x="2049463" y="4294188"/>
          <p14:tracePt t="56010" x="2049463" y="4321175"/>
          <p14:tracePt t="56026" x="2049463" y="4364038"/>
          <p14:tracePt t="56043" x="2049463" y="4414838"/>
          <p14:tracePt t="56060" x="2022475" y="4465638"/>
          <p14:tracePt t="56077" x="1997075" y="4500563"/>
          <p14:tracePt t="56093" x="1979613" y="4543425"/>
          <p14:tracePt t="56110" x="1971675" y="4551363"/>
          <p14:tracePt t="56177" x="1971675" y="4525963"/>
          <p14:tracePt t="56185" x="1971675" y="4465638"/>
          <p14:tracePt t="56185" x="1971675" y="4432300"/>
          <p14:tracePt t="56202" x="1971675" y="4371975"/>
          <p14:tracePt t="56210" x="2006600" y="4278313"/>
          <p14:tracePt t="56227" x="2022475" y="4217988"/>
          <p14:tracePt t="56244" x="2039938" y="4183063"/>
          <p14:tracePt t="56287" x="2039938" y="4192588"/>
          <p14:tracePt t="56297" x="2039938" y="4217988"/>
          <p14:tracePt t="56311" x="2039938" y="4311650"/>
          <p14:tracePt t="56328" x="2014538" y="4457700"/>
          <p14:tracePt t="56345" x="2006600" y="4578350"/>
          <p14:tracePt t="56362" x="2006600" y="4603750"/>
          <p14:tracePt t="56426" x="1997075" y="4603750"/>
          <p14:tracePt t="56457" x="1997075" y="4586288"/>
          <p14:tracePt t="56458" x="1997075" y="4568825"/>
          <p14:tracePt t="56479" x="1997075" y="4560888"/>
          <p14:tracePt t="56496" x="1997075" y="4551363"/>
          <p14:tracePt t="56625" x="1997075" y="4560888"/>
          <p14:tracePt t="57425" x="1989138" y="4560888"/>
          <p14:tracePt t="57441" x="1936750" y="4586288"/>
          <p14:tracePt t="57451" x="1843088" y="4603750"/>
          <p14:tracePt t="57468" x="1739900" y="4629150"/>
          <p14:tracePt t="57485" x="1663700" y="4646613"/>
          <p14:tracePt t="57501" x="1620838" y="4672013"/>
          <p14:tracePt t="57518" x="1603375" y="4679950"/>
          <p14:tracePt t="57569" x="1593850" y="4679950"/>
          <p14:tracePt t="57573" x="1585913" y="4679950"/>
          <p14:tracePt t="57585" x="1508125" y="4679950"/>
          <p14:tracePt t="57601" x="1422400" y="4679950"/>
          <p14:tracePt t="57618" x="1389063" y="4689475"/>
          <p14:tracePt t="57681" x="1397000" y="4689475"/>
          <p14:tracePt t="57689" x="1406525" y="4679950"/>
          <p14:tracePt t="57702" x="1406525" y="4664075"/>
          <p14:tracePt t="57719" x="1406525" y="4646613"/>
          <p14:tracePt t="57754" x="1397000" y="4637088"/>
          <p14:tracePt t="57754" x="1363663" y="4637088"/>
          <p14:tracePt t="57770" x="1217613" y="4637088"/>
          <p14:tracePt t="57786" x="1079500" y="4679950"/>
          <p14:tracePt t="57803" x="960438" y="4732338"/>
          <p14:tracePt t="57819" x="925513" y="4740275"/>
          <p14:tracePt t="57858" x="935038" y="4732338"/>
          <p14:tracePt t="57860" x="950913" y="4706938"/>
          <p14:tracePt t="57870" x="985838" y="4637088"/>
          <p14:tracePt t="57886" x="1011238" y="4543425"/>
          <p14:tracePt t="57903" x="1046163" y="4475163"/>
          <p14:tracePt t="57920" x="1071563" y="4422775"/>
          <p14:tracePt t="57937" x="1071563" y="4414838"/>
          <p14:tracePt t="57985" x="1071563" y="4422775"/>
          <p14:tracePt t="57988" x="1054100" y="4457700"/>
          <p14:tracePt t="58004" x="1046163" y="4483100"/>
          <p14:tracePt t="58089" x="1036638" y="4483100"/>
          <p14:tracePt t="58105" x="1028700" y="4492625"/>
          <p14:tracePt t="58121" x="1020763" y="4500563"/>
          <p14:tracePt t="58138" x="1003300" y="4518025"/>
          <p14:tracePt t="58155" x="1003300" y="4535488"/>
          <p14:tracePt t="58171" x="1003300" y="4543425"/>
          <p14:tracePt t="58249" x="1011238" y="4543425"/>
          <p14:tracePt t="58255" x="1020763" y="4543425"/>
          <p14:tracePt t="58273" x="1046163" y="4543425"/>
          <p14:tracePt t="58289" x="1149350" y="4560888"/>
          <p14:tracePt t="58306" x="1293813" y="4621213"/>
          <p14:tracePt t="58322" x="1492250" y="4679950"/>
          <p14:tracePt t="58339" x="1679575" y="4697413"/>
          <p14:tracePt t="58355" x="1774825" y="4697413"/>
          <p14:tracePt t="58373" x="1817688" y="4679950"/>
          <p14:tracePt t="58389" x="1817688" y="4664075"/>
          <p14:tracePt t="58406" x="1825625" y="4646613"/>
          <p14:tracePt t="58423" x="1825625" y="4637088"/>
          <p14:tracePt t="58465" x="1835150" y="4637088"/>
          <p14:tracePt t="58497" x="1843088" y="4637088"/>
          <p14:tracePt t="58498" x="1843088" y="4629150"/>
          <p14:tracePt t="58506" x="1851025" y="4621213"/>
          <p14:tracePt t="58523" x="1868488" y="4586288"/>
          <p14:tracePt t="58540" x="1878013" y="4551363"/>
          <p14:tracePt t="58556" x="1903413" y="4492625"/>
          <p14:tracePt t="58574" x="1920875" y="4449763"/>
          <p14:tracePt t="58590" x="1936750" y="4406900"/>
          <p14:tracePt t="58607" x="1946275" y="4389438"/>
          <p14:tracePt t="58624" x="1946275" y="4379913"/>
          <p14:tracePt t="58640" x="1946275" y="4371975"/>
          <p14:tracePt t="58657" x="1946275" y="4364038"/>
          <p14:tracePt t="58674" x="1954213" y="4354513"/>
          <p14:tracePt t="58691" x="1963738" y="4346575"/>
          <p14:tracePt t="58729" x="1963738" y="4337050"/>
          <p14:tracePt t="58737" x="1963738" y="4329113"/>
          <p14:tracePt t="58818" x="1963738" y="4337050"/>
          <p14:tracePt t="58833" x="1963738" y="4354513"/>
          <p14:tracePt t="58841" x="1946275" y="4422775"/>
          <p14:tracePt t="58858" x="1946275" y="4492625"/>
          <p14:tracePt t="58875" x="1946275" y="4535488"/>
          <p14:tracePt t="58892" x="1946275" y="4551363"/>
          <p14:tracePt t="58993" x="1946275" y="4560888"/>
          <p14:tracePt t="59008" x="1936750" y="4594225"/>
          <p14:tracePt t="59026" x="1936750" y="4611688"/>
          <p14:tracePt t="59043" x="1936750" y="4621213"/>
          <p14:tracePt t="59185" x="1936750" y="4629150"/>
          <p14:tracePt t="59849" x="1936750" y="4621213"/>
          <p14:tracePt t="59857" x="1936750" y="4611688"/>
          <p14:tracePt t="59865" x="1936750" y="4586288"/>
          <p14:tracePt t="59881" x="1946275" y="4535488"/>
          <p14:tracePt t="59897" x="1946275" y="4508500"/>
          <p14:tracePt t="59914" x="1946275" y="4483100"/>
          <p14:tracePt t="59931" x="1946275" y="4465638"/>
          <p14:tracePt t="59948" x="1946275" y="4457700"/>
          <p14:tracePt t="59986" x="1946275" y="4449763"/>
          <p14:tracePt t="60033" x="1954213" y="4449763"/>
          <p14:tracePt t="60201" x="1954213" y="4465638"/>
          <p14:tracePt t="60209" x="1954213" y="4475163"/>
          <p14:tracePt t="60217" x="1936750" y="4508500"/>
          <p14:tracePt t="60217" x="1936750" y="4518025"/>
          <p14:tracePt t="60473" x="1936750" y="4508500"/>
          <p14:tracePt t="60974" x="1936750" y="4500563"/>
          <p14:tracePt t="61010" x="1946275" y="4492625"/>
          <p14:tracePt t="61010" x="1954213" y="4492625"/>
          <p14:tracePt t="61017" x="1971675" y="4475163"/>
          <p14:tracePt t="61037" x="1989138" y="4457700"/>
          <p14:tracePt t="61054" x="2006600" y="4449763"/>
          <p14:tracePt t="61071" x="2014538" y="4432300"/>
          <p14:tracePt t="61129" x="2022475" y="4432300"/>
          <p14:tracePt t="61137" x="2092325" y="4432300"/>
          <p14:tracePt t="61154" x="2178050" y="4432300"/>
          <p14:tracePt t="61171" x="2306638" y="4440238"/>
          <p14:tracePt t="61188" x="2400300" y="4440238"/>
          <p14:tracePt t="61204" x="2468563" y="4440238"/>
          <p14:tracePt t="61221" x="2486025" y="4422775"/>
          <p14:tracePt t="61238" x="2493963" y="4422775"/>
          <p14:tracePt t="61255" x="2503488" y="4422775"/>
          <p14:tracePt t="61297" x="2511425" y="4422775"/>
          <p14:tracePt t="61304" x="2554288" y="4465638"/>
          <p14:tracePt t="61322" x="2597150" y="4500563"/>
          <p14:tracePt t="61339" x="2614613" y="4508500"/>
          <p14:tracePt t="61385" x="2614613" y="4500563"/>
          <p14:tracePt t="61393" x="2622550" y="4492625"/>
          <p14:tracePt t="61464" x="2614613" y="4492625"/>
          <p14:tracePt t="61474" x="2606675" y="4500563"/>
          <p14:tracePt t="61475" x="2571750" y="4543425"/>
          <p14:tracePt t="61489" x="2546350" y="4578350"/>
          <p14:tracePt t="61506" x="2546350" y="4586288"/>
          <p14:tracePt t="61562" x="2554288" y="4578350"/>
          <p14:tracePt t="61573" x="2563813" y="4551363"/>
          <p14:tracePt t="61574" x="2579688" y="4525963"/>
          <p14:tracePt t="61590" x="2589213" y="4508500"/>
          <p14:tracePt t="61606" x="2589213" y="4500563"/>
          <p14:tracePt t="61665" x="2589213" y="4518025"/>
          <p14:tracePt t="61673" x="2589213" y="4560888"/>
          <p14:tracePt t="61753" x="2597150" y="4560888"/>
          <p14:tracePt t="61754" x="2614613" y="4543425"/>
          <p14:tracePt t="61774" x="2632075" y="4535488"/>
          <p14:tracePt t="61791" x="2640013" y="4525963"/>
          <p14:tracePt t="61807" x="2665413" y="4525963"/>
          <p14:tracePt t="61824" x="2700338" y="4525963"/>
          <p14:tracePt t="61841" x="2743200" y="4543425"/>
          <p14:tracePt t="61858" x="2778125" y="4560888"/>
          <p14:tracePt t="61874" x="2786063" y="4560888"/>
          <p14:tracePt t="61961" x="2794000" y="4560888"/>
          <p14:tracePt t="61975" x="2803525" y="4560888"/>
          <p14:tracePt t="61977" x="2811463" y="4560888"/>
          <p14:tracePt t="61992" x="2879725" y="4578350"/>
          <p14:tracePt t="61992" x="2922588" y="4594225"/>
          <p14:tracePt t="62009" x="2992438" y="4621213"/>
          <p14:tracePt t="62026" x="3017838" y="4621213"/>
          <p14:tracePt t="62313" x="3000375" y="4621213"/>
          <p14:tracePt t="62321" x="2974975" y="4637088"/>
          <p14:tracePt t="62327" x="2863850" y="4689475"/>
          <p14:tracePt t="62344" x="2597150" y="4775200"/>
          <p14:tracePt t="62361" x="2049463" y="4929188"/>
          <p14:tracePt t="62378" x="1508125" y="5057775"/>
          <p14:tracePt t="62395" x="1174750" y="5151438"/>
          <p14:tracePt t="62411" x="985838" y="5211763"/>
          <p14:tracePt t="62428" x="935038" y="5237163"/>
          <p14:tracePt t="62444" x="900113" y="5272088"/>
          <p14:tracePt t="62461" x="857250" y="5322888"/>
          <p14:tracePt t="62478" x="779463" y="5392738"/>
          <p14:tracePt t="62495" x="677863" y="5486400"/>
          <p14:tracePt t="62511" x="582613" y="5564188"/>
          <p14:tracePt t="62528" x="522288" y="5607050"/>
          <p14:tracePt t="62617" x="514350" y="5607050"/>
          <p14:tracePt t="62641" x="506413" y="5607050"/>
          <p14:tracePt t="62643" x="496888" y="5607050"/>
          <p14:tracePt t="62849" x="506413" y="5607050"/>
          <p14:tracePt t="62863" x="514350" y="5607050"/>
          <p14:tracePt t="62863" x="531813" y="5607050"/>
          <p14:tracePt t="62881" x="539750" y="5607050"/>
          <p14:tracePt t="62897" x="635000" y="5607050"/>
          <p14:tracePt t="62914" x="788988" y="5580063"/>
          <p14:tracePt t="62931" x="950913" y="5572125"/>
          <p14:tracePt t="62947" x="1157288" y="5572125"/>
          <p14:tracePt t="62964" x="1303338" y="5572125"/>
          <p14:tracePt t="62981" x="1397000" y="5572125"/>
          <p14:tracePt t="62998" x="1414463" y="5572125"/>
          <p14:tracePt t="63241" x="1422400" y="5572125"/>
          <p14:tracePt t="63274" x="1431925" y="5572125"/>
          <p14:tracePt t="63281" x="1482725" y="5589588"/>
          <p14:tracePt t="63299" x="1560513" y="5614988"/>
          <p14:tracePt t="63316" x="1620838" y="5622925"/>
          <p14:tracePt t="63333" x="1628775" y="5622925"/>
          <p14:tracePt t="63350" x="1628775" y="5614988"/>
          <p14:tracePt t="63437" x="1620838" y="5622925"/>
          <p14:tracePt t="63465" x="1620838" y="5632450"/>
          <p14:tracePt t="63601" x="1611313" y="5632450"/>
          <p14:tracePt t="63602" x="1603375" y="5632450"/>
          <p14:tracePt t="63617" x="1585913" y="5632450"/>
          <p14:tracePt t="63634" x="1560513" y="5657850"/>
          <p14:tracePt t="63651" x="1508125" y="5683250"/>
          <p14:tracePt t="63668" x="1482725" y="5683250"/>
          <p14:tracePt t="63685" x="1439863" y="5692775"/>
          <p14:tracePt t="63702" x="1354138" y="5692775"/>
          <p14:tracePt t="63718" x="1225550" y="5692775"/>
          <p14:tracePt t="63735" x="1046163" y="5692775"/>
          <p14:tracePt t="63751" x="942975" y="5700713"/>
          <p14:tracePt t="63769" x="908050" y="5708650"/>
          <p14:tracePt t="63785" x="917575" y="5708650"/>
          <p14:tracePt t="63802" x="935038" y="5708650"/>
          <p14:tracePt t="63819" x="960438" y="5692775"/>
          <p14:tracePt t="63836" x="993775" y="5657850"/>
          <p14:tracePt t="63852" x="1028700" y="5622925"/>
          <p14:tracePt t="63869" x="1063625" y="5597525"/>
          <p14:tracePt t="63886" x="1114425" y="5589588"/>
          <p14:tracePt t="63902" x="1165225" y="5580063"/>
          <p14:tracePt t="63919" x="1225550" y="5580063"/>
          <p14:tracePt t="63936" x="1320800" y="5580063"/>
          <p14:tracePt t="63952" x="1449388" y="5614988"/>
          <p14:tracePt t="63969" x="1474788" y="5614988"/>
          <p14:tracePt t="64025" x="1482725" y="5614988"/>
          <p14:tracePt t="64033" x="1482725" y="5607050"/>
          <p14:tracePt t="64041" x="1500188" y="5589588"/>
          <p14:tracePt t="64053" x="1535113" y="5580063"/>
          <p14:tracePt t="64070" x="1550988" y="5580063"/>
          <p14:tracePt t="64087" x="1593850" y="5580063"/>
          <p14:tracePt t="64103" x="1628775" y="5597525"/>
          <p14:tracePt t="64120" x="1663700" y="5622925"/>
          <p14:tracePt t="64281" x="1646238" y="5632450"/>
          <p14:tracePt t="64305" x="1603375" y="5657850"/>
          <p14:tracePt t="64306" x="1577975" y="5665788"/>
          <p14:tracePt t="64321" x="1535113" y="5665788"/>
          <p14:tracePt t="64338" x="1500188" y="5675313"/>
          <p14:tracePt t="64355" x="1449388" y="5683250"/>
          <p14:tracePt t="64372" x="1354138" y="5692775"/>
          <p14:tracePt t="64389" x="1250950" y="5708650"/>
          <p14:tracePt t="64405" x="1157288" y="5726113"/>
          <p14:tracePt t="64422" x="1106488" y="5743575"/>
          <p14:tracePt t="64521" x="1106488" y="5735638"/>
          <p14:tracePt t="65257" x="1114425" y="5735638"/>
          <p14:tracePt t="65259" x="1122363" y="5735638"/>
          <p14:tracePt t="65276" x="1139825" y="5735638"/>
          <p14:tracePt t="65293" x="1200150" y="5726113"/>
          <p14:tracePt t="65310" x="1277938" y="5718175"/>
          <p14:tracePt t="65327" x="1354138" y="5708650"/>
          <p14:tracePt t="65343" x="1379538" y="5700713"/>
          <p14:tracePt t="65360" x="1414463" y="5692775"/>
          <p14:tracePt t="65377" x="1474788" y="5683250"/>
          <p14:tracePt t="65394" x="1535113" y="5683250"/>
          <p14:tracePt t="65411" x="1585913" y="5683250"/>
          <p14:tracePt t="65427" x="1628775" y="5683250"/>
          <p14:tracePt t="65444" x="1646238" y="5683250"/>
          <p14:tracePt t="65461" x="1646238" y="5665788"/>
          <p14:tracePt t="65505" x="1654175" y="5657850"/>
          <p14:tracePt t="65631" x="1663700" y="5657850"/>
          <p14:tracePt t="66417" x="1654175" y="5657850"/>
          <p14:tracePt t="66657" x="1654175" y="5665788"/>
          <p14:tracePt t="66825" x="1654175" y="5675313"/>
          <p14:tracePt t="66905" x="1654175" y="5683250"/>
          <p14:tracePt t="66917" x="1646238" y="5683250"/>
          <p14:tracePt t="67017" x="1646238" y="5692775"/>
          <p14:tracePt t="67018" x="1646238" y="5700713"/>
          <p14:tracePt t="67161" x="1646238" y="5708650"/>
          <p14:tracePt t="67193" x="1646238" y="5718175"/>
          <p14:tracePt t="67204" x="1636713" y="5735638"/>
          <p14:tracePt t="67241" x="1636713" y="5743575"/>
          <p14:tracePt t="67257" x="1636713" y="5751513"/>
          <p14:tracePt t="67433" x="1636713" y="5761038"/>
          <p14:tracePt t="67497" x="1636713" y="5768975"/>
          <p14:tracePt t="67510" x="1636713" y="5778500"/>
          <p14:tracePt t="67545" x="1636713" y="5794375"/>
          <p14:tracePt t="67553" x="1636713" y="5821363"/>
          <p14:tracePt t="67572" x="1628775" y="5829300"/>
          <p14:tracePt t="67589" x="1628775" y="5846763"/>
          <p14:tracePt t="67625" x="1628775" y="5854700"/>
          <p14:tracePt t="67642" x="1628775" y="5864225"/>
          <p14:tracePt t="67673" x="1628775" y="5872163"/>
          <p14:tracePt t="67697" x="1628775" y="5880100"/>
          <p14:tracePt t="67705" x="1620838" y="5897563"/>
          <p14:tracePt t="67723" x="1620838" y="5907088"/>
          <p14:tracePt t="67739" x="1611313" y="5915025"/>
          <p14:tracePt t="67756" x="1611313" y="5932488"/>
          <p14:tracePt t="67773" x="1611313" y="5940425"/>
          <p14:tracePt t="67790" x="1611313" y="5949950"/>
          <p14:tracePt t="67833" x="1611313" y="5957888"/>
          <p14:tracePt t="67841" x="1603375" y="5965825"/>
          <p14:tracePt t="67857" x="1585913" y="5992813"/>
          <p14:tracePt t="67874" x="1560513" y="6008688"/>
          <p14:tracePt t="67890" x="1543050" y="6043613"/>
          <p14:tracePt t="67907" x="1535113" y="6061075"/>
          <p14:tracePt t="67924" x="1517650" y="6078538"/>
          <p14:tracePt t="67941" x="1517650" y="6094413"/>
          <p14:tracePt t="67957" x="1508125" y="6103938"/>
          <p14:tracePt t="67974" x="1492250" y="6121400"/>
          <p14:tracePt t="67991" x="1422400" y="6146800"/>
          <p14:tracePt t="68008" x="1328738" y="6172200"/>
          <p14:tracePt t="68025" x="1250950" y="6180138"/>
          <p14:tracePt t="68041" x="1217613" y="6180138"/>
          <p14:tracePt t="68058" x="1182688" y="6180138"/>
          <p14:tracePt t="68075" x="1165225" y="6180138"/>
          <p14:tracePt t="68091" x="1149350" y="6180138"/>
          <p14:tracePt t="68108" x="1106488" y="6180138"/>
          <p14:tracePt t="68125" x="1003300" y="6164263"/>
          <p14:tracePt t="68142" x="857250" y="6121400"/>
          <p14:tracePt t="68158" x="668338" y="6061075"/>
          <p14:tracePt t="68175" x="522288" y="5992813"/>
          <p14:tracePt t="68192" x="317500" y="5880100"/>
          <p14:tracePt t="68209" x="249238" y="5821363"/>
          <p14:tracePt t="68226" x="188913" y="5768975"/>
          <p14:tracePt t="68242" x="153988" y="5726113"/>
          <p14:tracePt t="68259" x="128588" y="5683250"/>
          <p14:tracePt t="68276" x="111125" y="5632450"/>
          <p14:tracePt t="68293" x="77788" y="5546725"/>
          <p14:tracePt t="68309" x="50800" y="5451475"/>
          <p14:tracePt t="68326" x="25400" y="5322888"/>
          <p14:tracePt t="68343" x="0" y="5186363"/>
          <p14:tracePt t="68360" x="0" y="5014913"/>
          <p14:tracePt t="68376" x="0" y="4808538"/>
          <p14:tracePt t="68393" x="0" y="4646613"/>
          <p14:tracePt t="68410" x="0" y="4525963"/>
          <p14:tracePt t="68427" x="7938" y="4397375"/>
          <p14:tracePt t="68444" x="17463" y="4303713"/>
          <p14:tracePt t="68460" x="34925" y="4200525"/>
          <p14:tracePt t="68477" x="42863" y="4140200"/>
          <p14:tracePt t="68493" x="77788" y="4046538"/>
          <p14:tracePt t="68510" x="93663" y="3994150"/>
          <p14:tracePt t="68527" x="128588" y="3908425"/>
          <p14:tracePt t="68544" x="153988" y="3857625"/>
          <p14:tracePt t="68560" x="214313" y="3746500"/>
          <p14:tracePt t="68578" x="282575" y="3668713"/>
          <p14:tracePt t="68594" x="368300" y="3582988"/>
          <p14:tracePt t="68611" x="454025" y="3506788"/>
          <p14:tracePt t="68628" x="549275" y="3421063"/>
          <p14:tracePt t="68645" x="650875" y="3335338"/>
          <p14:tracePt t="68661" x="763588" y="3249613"/>
          <p14:tracePt t="68678" x="874713" y="3163888"/>
          <p14:tracePt t="68694" x="977900" y="3094038"/>
          <p14:tracePt t="68712" x="1079500" y="3043238"/>
          <p14:tracePt t="68728" x="1311275" y="2957513"/>
          <p14:tracePt t="68745" x="1508125" y="2889250"/>
          <p14:tracePt t="68762" x="1679575" y="2836863"/>
          <p14:tracePt t="68778" x="1868488" y="2760663"/>
          <p14:tracePt t="68795" x="2032000" y="2692400"/>
          <p14:tracePt t="68812" x="2151063" y="2632075"/>
          <p14:tracePt t="68829" x="2220913" y="2571750"/>
          <p14:tracePt t="68845" x="2289175" y="2503488"/>
          <p14:tracePt t="68862" x="2332038" y="2451100"/>
          <p14:tracePt t="68879" x="2365375" y="2400300"/>
          <p14:tracePt t="68896" x="2382838" y="2374900"/>
          <p14:tracePt t="68912" x="2392363" y="2365375"/>
          <p14:tracePt t="68929" x="2400300" y="2357438"/>
          <p14:tracePt t="68946" x="2417763" y="2339975"/>
          <p14:tracePt t="68963" x="2468563" y="2297113"/>
          <p14:tracePt t="68979" x="2520950" y="2254250"/>
          <p14:tracePt t="68996" x="2606675" y="2178050"/>
          <p14:tracePt t="69013" x="2657475" y="2117725"/>
          <p14:tracePt t="69030" x="2717800" y="2065338"/>
          <p14:tracePt t="69046" x="2760663" y="2032000"/>
          <p14:tracePt t="69063" x="2786063" y="2022475"/>
          <p14:tracePt t="69080" x="2794000" y="2022475"/>
          <p14:tracePt t="69153" x="2803525" y="2022475"/>
          <p14:tracePt t="69169" x="2811463" y="2022475"/>
          <p14:tracePt t="69181" x="2820988" y="2022475"/>
          <p14:tracePt t="69182" x="2836863" y="2022475"/>
          <p14:tracePt t="69197" x="2863850" y="2022475"/>
          <p14:tracePt t="69214" x="2897188" y="2032000"/>
          <p14:tracePt t="69231" x="2932113" y="2057400"/>
          <p14:tracePt t="69248" x="2940050" y="2057400"/>
          <p14:tracePt t="69385" x="2940050" y="2065338"/>
          <p14:tracePt t="69401" x="2932113" y="2065338"/>
          <p14:tracePt t="69404" x="2932113" y="2074863"/>
          <p14:tracePt t="69415" x="2922588" y="2074863"/>
          <p14:tracePt t="69433" x="2906713" y="2092325"/>
          <p14:tracePt t="69450" x="2897188" y="2092325"/>
          <p14:tracePt t="69467" x="2889250" y="2092325"/>
          <p14:tracePt t="69483" x="2879725" y="2092325"/>
          <p14:tracePt t="69500" x="2854325" y="2092325"/>
          <p14:tracePt t="69517" x="2768600" y="2108200"/>
          <p14:tracePt t="69534" x="2640013" y="2125663"/>
          <p14:tracePt t="69550" x="2425700" y="2168525"/>
          <p14:tracePt t="69567" x="2279650" y="2193925"/>
          <p14:tracePt t="69584" x="2178050" y="2203450"/>
          <p14:tracePt t="69601" x="2135188" y="2211388"/>
          <p14:tracePt t="69617" x="2125663" y="2211388"/>
          <p14:tracePt t="69698" x="2117725" y="2211388"/>
          <p14:tracePt t="69994" x="2125663" y="2211388"/>
          <p14:tracePt t="70899" x="2135188" y="2220913"/>
          <p14:tracePt t="70909" x="2143125" y="2236788"/>
          <p14:tracePt t="70910" x="2178050" y="2279650"/>
          <p14:tracePt t="70926" x="2228850" y="2357438"/>
          <p14:tracePt t="70943" x="2279650" y="2408238"/>
          <p14:tracePt t="70959" x="2339975" y="2443163"/>
          <p14:tracePt t="70976" x="2382838" y="2460625"/>
          <p14:tracePt t="70993" x="2417763" y="2468563"/>
          <p14:tracePt t="71010" x="2435225" y="2468563"/>
          <p14:tracePt t="71227" x="2435225" y="2460625"/>
          <p14:tracePt t="71228" x="2435225" y="2451100"/>
          <p14:tracePt t="71244" x="2435225" y="2435225"/>
          <p14:tracePt t="71261" x="2417763" y="2408238"/>
          <p14:tracePt t="71277" x="2392363" y="2382838"/>
          <p14:tracePt t="71294" x="2365375" y="2365375"/>
          <p14:tracePt t="71311" x="2339975" y="2357438"/>
          <p14:tracePt t="71328" x="2279650" y="2339975"/>
          <p14:tracePt t="71344" x="2228850" y="2339975"/>
          <p14:tracePt t="71362" x="2178050" y="2339975"/>
          <p14:tracePt t="71378" x="2100263" y="2339975"/>
          <p14:tracePt t="71395" x="2057400" y="2365375"/>
          <p14:tracePt t="71411" x="2022475" y="2374900"/>
          <p14:tracePt t="71428" x="1997075" y="2392363"/>
          <p14:tracePt t="71445" x="1979613" y="2400300"/>
          <p14:tracePt t="71462" x="1954213" y="2417763"/>
          <p14:tracePt t="71478" x="1903413" y="2443163"/>
          <p14:tracePt t="71496" x="1843088" y="2486025"/>
          <p14:tracePt t="71512" x="1739900" y="2554288"/>
          <p14:tracePt t="71529" x="1654175" y="2640013"/>
          <p14:tracePt t="71546" x="1550988" y="2751138"/>
          <p14:tracePt t="71562" x="1422400" y="2922588"/>
          <p14:tracePt t="71579" x="1379538" y="3008313"/>
          <p14:tracePt t="71596" x="1346200" y="3094038"/>
          <p14:tracePt t="71613" x="1320800" y="3154363"/>
          <p14:tracePt t="71629" x="1285875" y="3232150"/>
          <p14:tracePt t="71646" x="1260475" y="3308350"/>
          <p14:tracePt t="71663" x="1235075" y="3386138"/>
          <p14:tracePt t="71680" x="1235075" y="3454400"/>
          <p14:tracePt t="71696" x="1235075" y="3532188"/>
          <p14:tracePt t="71713" x="1235075" y="3592513"/>
          <p14:tracePt t="71730" x="1235075" y="3660775"/>
          <p14:tracePt t="71747" x="1243013" y="3694113"/>
          <p14:tracePt t="71763" x="1243013" y="3736975"/>
          <p14:tracePt t="71780" x="1250950" y="3763963"/>
          <p14:tracePt t="71797" x="1250950" y="3797300"/>
          <p14:tracePt t="71814" x="1250950" y="3822700"/>
          <p14:tracePt t="71830" x="1260475" y="3857625"/>
          <p14:tracePt t="71847" x="1277938" y="3900488"/>
          <p14:tracePt t="71864" x="1303338" y="3943350"/>
          <p14:tracePt t="71880" x="1311275" y="3978275"/>
          <p14:tracePt t="71897" x="1328738" y="4003675"/>
          <p14:tracePt t="71914" x="1354138" y="4046538"/>
          <p14:tracePt t="71931" x="1371600" y="4064000"/>
          <p14:tracePt t="71947" x="1389063" y="4089400"/>
          <p14:tracePt t="71965" x="1406525" y="4106863"/>
          <p14:tracePt t="71982" x="1439863" y="4132263"/>
          <p14:tracePt t="71998" x="1482725" y="4157663"/>
          <p14:tracePt t="72015" x="1525588" y="4192588"/>
          <p14:tracePt t="72032" x="1577975" y="4208463"/>
          <p14:tracePt t="72048" x="1611313" y="4217988"/>
          <p14:tracePt t="72065" x="1654175" y="4217988"/>
          <p14:tracePt t="72082" x="1697038" y="4217988"/>
          <p14:tracePt t="72082" x="1722438" y="4217988"/>
          <p14:tracePt t="72099" x="1792288" y="4217988"/>
          <p14:tracePt t="72115" x="1878013" y="4217988"/>
          <p14:tracePt t="72132" x="2006600" y="4217988"/>
          <p14:tracePt t="72149" x="2125663" y="4217988"/>
          <p14:tracePt t="72165" x="2246313" y="4208463"/>
          <p14:tracePt t="72182" x="2357438" y="4175125"/>
          <p14:tracePt t="72199" x="2460625" y="4132263"/>
          <p14:tracePt t="72216" x="2528888" y="4079875"/>
          <p14:tracePt t="72232" x="2579688" y="4029075"/>
          <p14:tracePt t="72249" x="2640013" y="3978275"/>
          <p14:tracePt t="72266" x="2743200" y="3892550"/>
          <p14:tracePt t="72283" x="2811463" y="3832225"/>
          <p14:tracePt t="72300" x="2889250" y="3789363"/>
          <p14:tracePt t="72316" x="2957513" y="3729038"/>
          <p14:tracePt t="72333" x="3017838" y="3668713"/>
          <p14:tracePt t="72350" x="3086100" y="3582988"/>
          <p14:tracePt t="72366" x="3136900" y="3497263"/>
          <p14:tracePt t="72383" x="3197225" y="3394075"/>
          <p14:tracePt t="72400" x="3249613" y="3292475"/>
          <p14:tracePt t="72417" x="3282950" y="3179763"/>
          <p14:tracePt t="72433" x="3292475" y="3078163"/>
          <p14:tracePt t="72433" x="3292475" y="3043238"/>
          <p14:tracePt t="72451" x="3292475" y="2957513"/>
          <p14:tracePt t="72467" x="3265488" y="2879725"/>
          <p14:tracePt t="72484" x="3257550" y="2820988"/>
          <p14:tracePt t="72501" x="3240088" y="2760663"/>
          <p14:tracePt t="72517" x="3232150" y="2708275"/>
          <p14:tracePt t="72535" x="3214688" y="2649538"/>
          <p14:tracePt t="72551" x="3179763" y="2579688"/>
          <p14:tracePt t="72568" x="3136900" y="2546350"/>
          <p14:tracePt t="72584" x="3060700" y="2486025"/>
          <p14:tracePt t="72601" x="2992438" y="2451100"/>
          <p14:tracePt t="72618" x="2854325" y="2417763"/>
          <p14:tracePt t="72635" x="2794000" y="2408238"/>
          <p14:tracePt t="72651" x="2743200" y="2400300"/>
          <p14:tracePt t="72668" x="2700338" y="2392363"/>
          <p14:tracePt t="72685" x="2665413" y="2392363"/>
          <p14:tracePt t="72702" x="2640013" y="2382838"/>
          <p14:tracePt t="72718" x="2606675" y="2382838"/>
          <p14:tracePt t="72735" x="2536825" y="2392363"/>
          <p14:tracePt t="72752" x="2417763" y="2417763"/>
          <p14:tracePt t="72769" x="2263775" y="2478088"/>
          <p14:tracePt t="72785" x="2092325" y="2536825"/>
          <p14:tracePt t="72802" x="1835150" y="2657475"/>
          <p14:tracePt t="72819" x="1722438" y="2725738"/>
          <p14:tracePt t="72836" x="1679575" y="2768600"/>
          <p14:tracePt t="72853" x="1671638" y="2786063"/>
          <p14:tracePt t="72939" x="1671638" y="2794000"/>
          <p14:tracePt t="72946" x="1663700" y="2803525"/>
          <p14:tracePt t="72953" x="1663700" y="2811463"/>
          <p14:tracePt t="72970" x="1636713" y="2854325"/>
          <p14:tracePt t="72987" x="1628775" y="2889250"/>
          <p14:tracePt t="73004" x="1620838" y="2897188"/>
          <p14:tracePt t="73578" x="1620838" y="2906713"/>
          <p14:tracePt t="73595" x="1620838" y="2914650"/>
          <p14:tracePt t="73596" x="1620838" y="2922588"/>
          <p14:tracePt t="73607" x="1628775" y="2957513"/>
          <p14:tracePt t="73624" x="1654175" y="2992438"/>
          <p14:tracePt t="73640" x="1689100" y="3017838"/>
          <p14:tracePt t="73657" x="1739900" y="3051175"/>
          <p14:tracePt t="73674" x="1920875" y="3128963"/>
          <p14:tracePt t="73691" x="2082800" y="3197225"/>
          <p14:tracePt t="73707" x="2220913" y="3257550"/>
          <p14:tracePt t="73724" x="2339975" y="3317875"/>
          <p14:tracePt t="73741" x="2486025" y="3394075"/>
          <p14:tracePt t="73757" x="2579688" y="3446463"/>
          <p14:tracePt t="73774" x="2657475" y="3479800"/>
          <p14:tracePt t="73791" x="2717800" y="3497263"/>
          <p14:tracePt t="73808" x="2751138" y="3514725"/>
          <p14:tracePt t="73825" x="2803525" y="3522663"/>
          <p14:tracePt t="73842" x="2828925" y="3532188"/>
          <p14:tracePt t="73858" x="2854325" y="3532188"/>
          <p14:tracePt t="73875" x="2863850" y="3532188"/>
          <p14:tracePt t="73962" x="2863850" y="3540125"/>
          <p14:tracePt t="73975" x="2863850" y="3549650"/>
          <p14:tracePt t="73976" x="2863850" y="3557588"/>
          <p14:tracePt t="73992" x="2863850" y="3575050"/>
          <p14:tracePt t="74009" x="2863850" y="3582988"/>
          <p14:tracePt t="74027" x="2863850" y="3600450"/>
          <p14:tracePt t="74187" x="2863850" y="3608388"/>
          <p14:tracePt t="74190" x="2863850" y="3625850"/>
          <p14:tracePt t="74210" x="2836863" y="3678238"/>
          <p14:tracePt t="74227" x="2811463" y="3736975"/>
          <p14:tracePt t="74243" x="2778125" y="3806825"/>
          <p14:tracePt t="74261" x="2743200" y="3900488"/>
          <p14:tracePt t="74277" x="2692400" y="4003675"/>
          <p14:tracePt t="74294" x="2606675" y="4140200"/>
          <p14:tracePt t="74310" x="2536825" y="4260850"/>
          <p14:tracePt t="74328" x="2451100" y="4364038"/>
          <p14:tracePt t="74344" x="2357438" y="4449763"/>
          <p14:tracePt t="74361" x="2297113" y="4508500"/>
          <p14:tracePt t="74377" x="2193925" y="4560888"/>
          <p14:tracePt t="74395" x="2125663" y="4586288"/>
          <p14:tracePt t="74411" x="2049463" y="4611688"/>
          <p14:tracePt t="74428" x="1971675" y="4646613"/>
          <p14:tracePt t="74445" x="1860550" y="4679950"/>
          <p14:tracePt t="74461" x="1765300" y="4714875"/>
          <p14:tracePt t="74478" x="1654175" y="4757738"/>
          <p14:tracePt t="74495" x="1593850" y="4783138"/>
          <p14:tracePt t="74512" x="1560513" y="4800600"/>
          <p14:tracePt t="74579" x="1550988" y="4800600"/>
          <p14:tracePt t="74579" x="1543050" y="4800600"/>
          <p14:tracePt t="74595" x="1535113" y="4800600"/>
          <p14:tracePt t="74612" x="1525588" y="4808538"/>
          <p14:tracePt t="74730" x="1525588" y="4792663"/>
          <p14:tracePt t="74732" x="1543050" y="4757738"/>
          <p14:tracePt t="74747" x="1560513" y="4714875"/>
          <p14:tracePt t="74763" x="1593850" y="4646613"/>
          <p14:tracePt t="74780" x="1620838" y="4586288"/>
          <p14:tracePt t="74797" x="1654175" y="4518025"/>
          <p14:tracePt t="74813" x="1679575" y="4465638"/>
          <p14:tracePt t="74830" x="1697038" y="4432300"/>
          <p14:tracePt t="74846" x="1714500" y="4414838"/>
          <p14:tracePt t="74863" x="1714500" y="4397375"/>
          <p14:tracePt t="74880" x="1722438" y="4389438"/>
          <p14:tracePt t="74897" x="1722438" y="4354513"/>
          <p14:tracePt t="74913" x="1739900" y="4329113"/>
          <p14:tracePt t="74931" x="1739900" y="4321175"/>
          <p14:tracePt t="74994" x="1749425" y="4321175"/>
          <p14:tracePt t="75010" x="1757363" y="4337050"/>
          <p14:tracePt t="75018" x="1765300" y="4371975"/>
          <p14:tracePt t="75031" x="1782763" y="4422775"/>
          <p14:tracePt t="75048" x="1782763" y="4475163"/>
          <p14:tracePt t="75064" x="1792288" y="4500563"/>
          <p14:tracePt t="75081" x="1792288" y="4508500"/>
          <p14:tracePt t="75170" x="1800225" y="4492625"/>
          <p14:tracePt t="75170" x="1808163" y="4483100"/>
          <p14:tracePt t="75179" x="1835150" y="4422775"/>
          <p14:tracePt t="75198" x="1851025" y="4371975"/>
          <p14:tracePt t="75216" x="1878013" y="4294188"/>
          <p14:tracePt t="75232" x="1893888" y="4251325"/>
          <p14:tracePt t="75249" x="1903413" y="4235450"/>
          <p14:tracePt t="75298" x="1893888" y="4268788"/>
          <p14:tracePt t="75316" x="1868488" y="4389438"/>
          <p14:tracePt t="75316" x="1835150" y="4525963"/>
          <p14:tracePt t="75332" x="1800225" y="4646613"/>
          <p14:tracePt t="75349" x="1792288" y="4679950"/>
          <p14:tracePt t="75418" x="1792288" y="4672013"/>
          <p14:tracePt t="75426" x="1792288" y="4664075"/>
          <p14:tracePt t="75434" x="1792288" y="4629150"/>
          <p14:tracePt t="75450" x="1792288" y="4621213"/>
          <p14:tracePt t="75514" x="1792288" y="4629150"/>
          <p14:tracePt t="75522" x="1792288" y="4646613"/>
          <p14:tracePt t="77242" x="1792288" y="4654550"/>
          <p14:tracePt t="78179" x="1800225" y="4654550"/>
          <p14:tracePt t="78180" x="1808163" y="4654550"/>
          <p14:tracePt t="78198" x="1860550" y="4611688"/>
          <p14:tracePt t="78215" x="1946275" y="4543425"/>
          <p14:tracePt t="78231" x="2057400" y="4414838"/>
          <p14:tracePt t="78249" x="2160588" y="4268788"/>
          <p14:tracePt t="78265" x="2279650" y="4097338"/>
          <p14:tracePt t="78265" x="2339975" y="4029075"/>
          <p14:tracePt t="78282" x="2478088" y="3865563"/>
          <p14:tracePt t="78299" x="2606675" y="3746500"/>
          <p14:tracePt t="78315" x="2743200" y="3635375"/>
          <p14:tracePt t="78332" x="2846388" y="3557588"/>
          <p14:tracePt t="78349" x="2897188" y="3514725"/>
          <p14:tracePt t="78366" x="2906713" y="3497263"/>
          <p14:tracePt t="78402" x="2906713" y="3489325"/>
          <p14:tracePt t="78418" x="2906713" y="3479800"/>
          <p14:tracePt t="78419" x="2897188" y="3479800"/>
          <p14:tracePt t="78433" x="2828925" y="3446463"/>
          <p14:tracePt t="78449" x="2640013" y="3343275"/>
          <p14:tracePt t="78467" x="2503488" y="3265488"/>
          <p14:tracePt t="78483" x="2392363" y="3197225"/>
          <p14:tracePt t="78500" x="2322513" y="3154363"/>
          <p14:tracePt t="78516" x="2306638" y="3136900"/>
          <p14:tracePt t="78533" x="2306638" y="3128963"/>
          <p14:tracePt t="78550" x="2306638" y="3111500"/>
          <p14:tracePt t="78587" x="2314575" y="3103563"/>
          <p14:tracePt t="78602" x="2322513" y="3094038"/>
          <p14:tracePt t="78603" x="2339975" y="3086100"/>
          <p14:tracePt t="78617" x="2486025" y="3086100"/>
          <p14:tracePt t="78617" x="2700338" y="3094038"/>
          <p14:tracePt t="78634" x="3171825" y="3121025"/>
          <p14:tracePt t="78650" x="3746500" y="3136900"/>
          <p14:tracePt t="78667" x="3986213" y="3146425"/>
          <p14:tracePt t="78684" x="4071938" y="3146425"/>
          <p14:tracePt t="78746" x="4046538" y="3163888"/>
          <p14:tracePt t="78750" x="3994150" y="3179763"/>
          <p14:tracePt t="78768" x="3900488" y="3222625"/>
          <p14:tracePt t="78785" x="3797300" y="3249613"/>
          <p14:tracePt t="78801" x="3678238" y="3265488"/>
          <p14:tracePt t="78801" x="3643313" y="3275013"/>
          <p14:tracePt t="78818" x="3600450" y="3275013"/>
          <p14:tracePt t="78835" x="3592513" y="3275013"/>
          <p14:tracePt t="78882" x="3592513" y="3265488"/>
          <p14:tracePt t="78902" x="3592513" y="3257550"/>
          <p14:tracePt t="78922" x="3592513" y="3249613"/>
          <p14:tracePt t="78930" x="3575050" y="3240088"/>
          <p14:tracePt t="78938" x="3549650" y="3232150"/>
          <p14:tracePt t="78952" x="3506788" y="3222625"/>
          <p14:tracePt t="78969" x="3479800" y="3214688"/>
          <p14:tracePt t="79018" x="3479800" y="3206750"/>
          <p14:tracePt t="79026" x="3489325" y="3206750"/>
          <p14:tracePt t="79037" x="3506788" y="3179763"/>
          <p14:tracePt t="79052" x="3514725" y="3154363"/>
          <p14:tracePt t="79069" x="3522663" y="3146425"/>
          <p14:tracePt t="79086" x="3522663" y="3136900"/>
          <p14:tracePt t="79130" x="3514725" y="3136900"/>
          <p14:tracePt t="79146" x="3506788" y="3136900"/>
          <p14:tracePt t="79170" x="3506788" y="3146425"/>
          <p14:tracePt t="79274" x="3497263" y="3146425"/>
          <p14:tracePt t="79282" x="3489325" y="3154363"/>
          <p14:tracePt t="79290" x="3454400" y="3163888"/>
          <p14:tracePt t="79304" x="3394075" y="3206750"/>
          <p14:tracePt t="79321" x="3292475" y="3265488"/>
          <p14:tracePt t="79338" x="3128963" y="3343275"/>
          <p14:tracePt t="79354" x="3000375" y="3351213"/>
          <p14:tracePt t="79371" x="2889250" y="3325813"/>
          <p14:tracePt t="79388" x="2717800" y="3257550"/>
          <p14:tracePt t="79405" x="2528888" y="3154363"/>
          <p14:tracePt t="79421" x="2279650" y="3051175"/>
          <p14:tracePt t="79438" x="2151063" y="3017838"/>
          <p14:tracePt t="79455" x="2092325" y="3008313"/>
          <p14:tracePt t="79506" x="2100263" y="3008313"/>
          <p14:tracePt t="79514" x="2151063" y="3025775"/>
          <p14:tracePt t="79522" x="2306638" y="3043238"/>
          <p14:tracePt t="79538" x="2425700" y="3060700"/>
          <p14:tracePt t="79556" x="2546350" y="3078163"/>
          <p14:tracePt t="79572" x="2708275" y="3103563"/>
          <p14:tracePt t="79589" x="2820988" y="3128963"/>
          <p14:tracePt t="79606" x="2932113" y="3171825"/>
          <p14:tracePt t="79623" x="3035300" y="3232150"/>
          <p14:tracePt t="79639" x="3136900" y="3292475"/>
          <p14:tracePt t="79656" x="3240088" y="3360738"/>
          <p14:tracePt t="79672" x="3308350" y="3394075"/>
          <p14:tracePt t="79690" x="3325813" y="3403600"/>
          <p14:tracePt t="79786" x="3325813" y="3411538"/>
          <p14:tracePt t="79794" x="3317875" y="3436938"/>
          <p14:tracePt t="79807" x="3282950" y="3471863"/>
          <p14:tracePt t="79823" x="3232150" y="3514725"/>
          <p14:tracePt t="79840" x="3163888" y="3565525"/>
          <p14:tracePt t="79857" x="3078163" y="3617913"/>
          <p14:tracePt t="79857" x="3025775" y="3635375"/>
          <p14:tracePt t="79874" x="2957513" y="3660775"/>
          <p14:tracePt t="79890" x="2906713" y="3668713"/>
          <p14:tracePt t="79908" x="2854325" y="3678238"/>
          <p14:tracePt t="79924" x="2794000" y="3686175"/>
          <p14:tracePt t="79941" x="2657475" y="3694113"/>
          <p14:tracePt t="79957" x="2520950" y="3703638"/>
          <p14:tracePt t="79974" x="2357438" y="3711575"/>
          <p14:tracePt t="79991" x="2246313" y="3711575"/>
          <p14:tracePt t="80008" x="2203450" y="3711575"/>
          <p14:tracePt t="80025" x="2193925" y="3711575"/>
          <p14:tracePt t="80234" x="2193925" y="3703638"/>
          <p14:tracePt t="80690" x="2203450" y="3703638"/>
          <p14:tracePt t="80970" x="2211388" y="3703638"/>
          <p14:tracePt t="81531" x="2211388" y="3711575"/>
          <p14:tracePt t="81554" x="2211388" y="3721100"/>
          <p14:tracePt t="81578" x="2211388" y="3729038"/>
          <p14:tracePt t="81586" x="2211388" y="3736975"/>
          <p14:tracePt t="81600" x="2211388" y="3746500"/>
          <p14:tracePt t="81616" x="2211388" y="3754438"/>
          <p14:tracePt t="81616" x="2211388" y="3763963"/>
          <p14:tracePt t="81634" x="2211388" y="3771900"/>
          <p14:tracePt t="81650" x="2203450" y="3789363"/>
          <p14:tracePt t="81667" x="2203450" y="3814763"/>
          <p14:tracePt t="81683" x="2193925" y="3832225"/>
          <p14:tracePt t="81700" x="2185988" y="3865563"/>
          <p14:tracePt t="81717" x="2178050" y="3900488"/>
          <p14:tracePt t="81733" x="2168525" y="3917950"/>
          <p14:tracePt t="81751" x="2168525" y="3943350"/>
          <p14:tracePt t="81767" x="2151063" y="3968750"/>
          <p14:tracePt t="81784" x="2143125" y="3994150"/>
          <p14:tracePt t="81801" x="2125663" y="4037013"/>
          <p14:tracePt t="81817" x="2100263" y="4097338"/>
          <p14:tracePt t="81834" x="2082800" y="4132263"/>
          <p14:tracePt t="81851" x="2065338" y="4175125"/>
          <p14:tracePt t="81868" x="2057400" y="4208463"/>
          <p14:tracePt t="81885" x="2039938" y="4243388"/>
          <p14:tracePt t="81901" x="2032000" y="4268788"/>
          <p14:tracePt t="81918" x="2014538" y="4303713"/>
          <p14:tracePt t="81935" x="1997075" y="4329113"/>
          <p14:tracePt t="81952" x="1979613" y="4364038"/>
          <p14:tracePt t="81968" x="1954213" y="4389438"/>
          <p14:tracePt t="81985" x="1920875" y="4432300"/>
          <p14:tracePt t="82002" x="1885950" y="4457700"/>
          <p14:tracePt t="82019" x="1843088" y="4500563"/>
          <p14:tracePt t="82035" x="1774825" y="4535488"/>
          <p14:tracePt t="82052" x="1689100" y="4594225"/>
          <p14:tracePt t="82069" x="1620838" y="4637088"/>
          <p14:tracePt t="82086" x="1560513" y="4689475"/>
          <p14:tracePt t="82102" x="1500188" y="4732338"/>
          <p14:tracePt t="82119" x="1457325" y="4757738"/>
          <p14:tracePt t="82136" x="1439863" y="4765675"/>
          <p14:tracePt t="82202" x="1431925" y="4765675"/>
          <p14:tracePt t="82218" x="1379538" y="4749800"/>
          <p14:tracePt t="82237" x="1285875" y="4732338"/>
          <p14:tracePt t="82253" x="1200150" y="4714875"/>
          <p14:tracePt t="82270" x="1122363" y="4706938"/>
          <p14:tracePt t="82286" x="1089025" y="4689475"/>
          <p14:tracePt t="82304" x="1079500" y="4679950"/>
          <p14:tracePt t="82320" x="1079500" y="4672013"/>
          <p14:tracePt t="82337" x="1079500" y="4664075"/>
          <p14:tracePt t="82353" x="1089025" y="4629150"/>
          <p14:tracePt t="82371" x="1089025" y="4603750"/>
          <p14:tracePt t="82387" x="1089025" y="4578350"/>
          <p14:tracePt t="82404" x="1089025" y="4551363"/>
          <p14:tracePt t="82421" x="1089025" y="4518025"/>
          <p14:tracePt t="82437" x="1089025" y="4483100"/>
          <p14:tracePt t="82454" x="1089025" y="4449763"/>
          <p14:tracePt t="82471" x="1106488" y="4432300"/>
          <p14:tracePt t="82488" x="1114425" y="4397375"/>
          <p14:tracePt t="82504" x="1122363" y="4371975"/>
          <p14:tracePt t="82521" x="1149350" y="4321175"/>
          <p14:tracePt t="82538" x="1149350" y="4303713"/>
          <p14:tracePt t="82555" x="1149350" y="4286250"/>
          <p14:tracePt t="82571" x="1149350" y="4268788"/>
          <p14:tracePt t="82588" x="1149350" y="4260850"/>
          <p14:tracePt t="82605" x="1157288" y="4260850"/>
          <p14:tracePt t="82922" x="1157288" y="4268788"/>
          <p14:tracePt t="82928" x="1157288" y="4294188"/>
          <p14:tracePt t="82940" x="1165225" y="4329113"/>
          <p14:tracePt t="82957" x="1165225" y="4371975"/>
          <p14:tracePt t="82974" x="1174750" y="4397375"/>
          <p14:tracePt t="82991" x="1174750" y="4414838"/>
          <p14:tracePt t="83008" x="1182688" y="4432300"/>
          <p14:tracePt t="83024" x="1182688" y="4440238"/>
          <p14:tracePt t="83090" x="1182688" y="4449763"/>
          <p14:tracePt t="83091" x="1192213" y="4465638"/>
          <p14:tracePt t="83108" x="1217613" y="4492625"/>
          <p14:tracePt t="83125" x="1243013" y="4525963"/>
          <p14:tracePt t="83141" x="1260475" y="4543425"/>
          <p14:tracePt t="83158" x="1268413" y="4551363"/>
          <p14:tracePt t="83210" x="1268413" y="4543425"/>
          <p14:tracePt t="83226" x="1268413" y="4535488"/>
          <p14:tracePt t="83227" x="1268413" y="4525963"/>
          <p14:tracePt t="83322" x="1277938" y="4525963"/>
          <p14:tracePt t="83410" x="1285875" y="4525963"/>
          <p14:tracePt t="83434" x="1293813" y="4525963"/>
          <p14:tracePt t="83450" x="1303338" y="4525963"/>
          <p14:tracePt t="83458" x="1303338" y="4535488"/>
          <p14:tracePt t="83514" x="1311275" y="4535488"/>
          <p14:tracePt t="83546" x="1320800" y="4535488"/>
          <p14:tracePt t="83882" x="1311275" y="4535488"/>
          <p14:tracePt t="83898" x="1311275" y="4525963"/>
          <p14:tracePt t="83914" x="1303338" y="4525963"/>
          <p14:tracePt t="83929" x="1293813" y="4525963"/>
          <p14:tracePt t="83945" x="1268413" y="4525963"/>
          <p14:tracePt t="83946" x="1250950" y="4525963"/>
          <p14:tracePt t="83963" x="1243013" y="4525963"/>
          <p14:tracePt t="83979" x="1225550" y="4535488"/>
          <p14:tracePt t="84042" x="1217613" y="4535488"/>
          <p14:tracePt t="84044" x="1208088" y="4543425"/>
          <p14:tracePt t="84063" x="1182688" y="4551363"/>
          <p14:tracePt t="84080" x="1139825" y="4568825"/>
          <p14:tracePt t="84096" x="1079500" y="4611688"/>
          <p14:tracePt t="84096" x="1046163" y="4637088"/>
          <p14:tracePt t="84114" x="985838" y="4689475"/>
          <p14:tracePt t="84130" x="950913" y="4740275"/>
          <p14:tracePt t="84147" x="925513" y="4775200"/>
          <p14:tracePt t="84165" x="917575" y="4800600"/>
          <p14:tracePt t="84181" x="917575" y="4808538"/>
          <p14:tracePt t="84197" x="908050" y="4826000"/>
          <p14:tracePt t="84214" x="900113" y="4843463"/>
          <p14:tracePt t="84231" x="900113" y="4860925"/>
          <p14:tracePt t="84248" x="892175" y="4894263"/>
          <p14:tracePt t="84264" x="882650" y="4929188"/>
          <p14:tracePt t="84281" x="882650" y="4964113"/>
          <p14:tracePt t="84298" x="874713" y="5014913"/>
          <p14:tracePt t="84315" x="865188" y="5032375"/>
          <p14:tracePt t="84332" x="865188" y="5049838"/>
          <p14:tracePt t="84348" x="865188" y="5057775"/>
          <p14:tracePt t="84365" x="865188" y="5083175"/>
          <p14:tracePt t="84381" x="865188" y="5108575"/>
          <p14:tracePt t="84398" x="865188" y="5143500"/>
          <p14:tracePt t="84415" x="865188" y="5168900"/>
          <p14:tracePt t="84432" x="874713" y="5211763"/>
          <p14:tracePt t="84448" x="892175" y="5264150"/>
          <p14:tracePt t="84465" x="908050" y="5314950"/>
          <p14:tracePt t="84482" x="935038" y="5383213"/>
          <p14:tracePt t="84499" x="950913" y="5435600"/>
          <p14:tracePt t="84515" x="968375" y="5478463"/>
          <p14:tracePt t="84532" x="993775" y="5529263"/>
          <p14:tracePt t="84549" x="1028700" y="5572125"/>
          <p14:tracePt t="84566" x="1071563" y="5607050"/>
          <p14:tracePt t="84582" x="1096963" y="5632450"/>
          <p14:tracePt t="84599" x="1114425" y="5649913"/>
          <p14:tracePt t="84616" x="1131888" y="5665788"/>
          <p14:tracePt t="84770" x="1131888" y="5657850"/>
          <p14:tracePt t="84770" x="1131888" y="5649913"/>
          <p14:tracePt t="84786" x="1131888" y="5632450"/>
          <p14:tracePt t="84787" x="1149350" y="5614988"/>
          <p14:tracePt t="84800" x="1165225" y="5546725"/>
          <p14:tracePt t="84800" x="1174750" y="5494338"/>
          <p14:tracePt t="84818" x="1217613" y="5349875"/>
          <p14:tracePt t="84834" x="1250950" y="5186363"/>
          <p14:tracePt t="84850" x="1311275" y="5006975"/>
          <p14:tracePt t="84867" x="1336675" y="4868863"/>
          <p14:tracePt t="84884" x="1336675" y="4775200"/>
          <p14:tracePt t="84901" x="1336675" y="4679950"/>
          <p14:tracePt t="84918" x="1328738" y="4629150"/>
          <p14:tracePt t="84934" x="1328738" y="4611688"/>
          <p14:tracePt t="84951" x="1320800" y="4603750"/>
          <p14:tracePt t="84986" x="1311275" y="4603750"/>
          <p14:tracePt t="85026" x="1303338" y="4594225"/>
          <p14:tracePt t="85032" x="1277938" y="4578350"/>
          <p14:tracePt t="85052" x="1260475" y="4560888"/>
          <p14:tracePt t="85069" x="1243013" y="4560888"/>
          <p14:tracePt t="85085" x="1217613" y="4551363"/>
          <p14:tracePt t="85102" x="1200150" y="4551363"/>
          <p14:tracePt t="85119" x="1174750" y="4568825"/>
          <p14:tracePt t="85136" x="1131888" y="4594225"/>
          <p14:tracePt t="85152" x="1106488" y="4621213"/>
          <p14:tracePt t="85258" x="1096963" y="4621213"/>
          <p14:tracePt t="85282" x="1096963" y="4629150"/>
          <p14:tracePt t="85287" x="1096963" y="4637088"/>
          <p14:tracePt t="85303" x="1089025" y="4646613"/>
          <p14:tracePt t="85320" x="1089025" y="4664075"/>
          <p14:tracePt t="85336" x="1089025" y="4672013"/>
          <p14:tracePt t="85354" x="1096963" y="4672013"/>
          <p14:tracePt t="85370" x="1106488" y="4672013"/>
          <p14:tracePt t="85387" x="1122363" y="4672013"/>
          <p14:tracePt t="85403" x="1131888" y="4672013"/>
          <p14:tracePt t="85420" x="1149350" y="4672013"/>
          <p14:tracePt t="85437" x="1192213" y="4672013"/>
          <p14:tracePt t="85454" x="1250950" y="4672013"/>
          <p14:tracePt t="85470" x="1379538" y="4689475"/>
          <p14:tracePt t="85487" x="1482725" y="4697413"/>
          <p14:tracePt t="85504" x="1525588" y="4697413"/>
          <p14:tracePt t="85642" x="1535113" y="4697413"/>
          <p14:tracePt t="85682" x="1543050" y="4697413"/>
          <p14:tracePt t="85714" x="1550988" y="4697413"/>
          <p14:tracePt t="86706" x="1550988" y="4706938"/>
          <p14:tracePt t="86714" x="1543050" y="4706938"/>
          <p14:tracePt t="87115" x="1550988" y="4706938"/>
          <p14:tracePt t="87134" x="1560513" y="4706938"/>
          <p14:tracePt t="87147" x="1593850" y="4706938"/>
          <p14:tracePt t="87164" x="1636713" y="4697413"/>
          <p14:tracePt t="87181" x="1679575" y="4679950"/>
          <p14:tracePt t="87198" x="1706563" y="4672013"/>
          <p14:tracePt t="87215" x="1722438" y="4654550"/>
          <p14:tracePt t="87231" x="1739900" y="4654550"/>
          <p14:tracePt t="87248" x="1739900" y="4646613"/>
          <p14:tracePt t="87265" x="1749425" y="4646613"/>
          <p14:tracePt t="87282" x="1757363" y="4646613"/>
          <p14:tracePt t="87323" x="1757363" y="4637088"/>
          <p14:tracePt t="87427" x="1749425" y="4637088"/>
          <p14:tracePt t="87443" x="1739900" y="4637088"/>
          <p14:tracePt t="87466" x="1731963" y="4637088"/>
          <p14:tracePt t="87515" x="1739900" y="4637088"/>
          <p14:tracePt t="87520" x="1749425" y="4637088"/>
          <p14:tracePt t="87533" x="1757363" y="4621213"/>
          <p14:tracePt t="87550" x="1765300" y="4611688"/>
          <p14:tracePt t="87567" x="1782763" y="4611688"/>
          <p14:tracePt t="87583" x="1808163" y="4594225"/>
          <p14:tracePt t="87600" x="1851025" y="4594225"/>
          <p14:tracePt t="87617" x="1946275" y="4594225"/>
          <p14:tracePt t="87633" x="2022475" y="4603750"/>
          <p14:tracePt t="87650" x="2074863" y="4603750"/>
          <p14:tracePt t="87707" x="2074863" y="4594225"/>
          <p14:tracePt t="87747" x="2065338" y="4594225"/>
          <p14:tracePt t="87771" x="2057400" y="4594225"/>
          <p14:tracePt t="87776" x="2057400" y="4603750"/>
          <p14:tracePt t="87784" x="2039938" y="4621213"/>
          <p14:tracePt t="87801" x="2032000" y="4629150"/>
          <p14:tracePt t="88043" x="2039938" y="4629150"/>
          <p14:tracePt t="88211" x="2039938" y="4621213"/>
          <p14:tracePt t="88363" x="2032000" y="4621213"/>
          <p14:tracePt t="88379" x="2022475" y="4621213"/>
          <p14:tracePt t="88388" x="1979613" y="4603750"/>
          <p14:tracePt t="88404" x="1868488" y="4578350"/>
          <p14:tracePt t="88421" x="1706563" y="4551363"/>
          <p14:tracePt t="88437" x="1560513" y="4543425"/>
          <p14:tracePt t="88454" x="1492250" y="4543425"/>
          <p14:tracePt t="88471" x="1482725" y="4543425"/>
          <p14:tracePt t="88488" x="1482725" y="4535488"/>
          <p14:tracePt t="88504" x="1525588" y="4500563"/>
          <p14:tracePt t="88521" x="1577975" y="4449763"/>
          <p14:tracePt t="88538" x="1611313" y="4371975"/>
          <p14:tracePt t="88555" x="1628775" y="4329113"/>
          <p14:tracePt t="88571" x="1628775" y="4303713"/>
          <p14:tracePt t="88642" x="1628775" y="4311650"/>
          <p14:tracePt t="88650" x="1628775" y="4321175"/>
          <p14:tracePt t="88675" x="1628775" y="4329113"/>
          <p14:tracePt t="88722" x="1628775" y="4321175"/>
          <p14:tracePt t="88723" x="1628775" y="4311650"/>
          <p14:tracePt t="88740" x="1628775" y="4303713"/>
          <p14:tracePt t="88810" x="1620838" y="4303713"/>
          <p14:tracePt t="88826" x="1611313" y="4303713"/>
          <p14:tracePt t="88842" x="1603375" y="4303713"/>
          <p14:tracePt t="88858" x="1593850" y="4303713"/>
          <p14:tracePt t="88875" x="1585913" y="4303713"/>
          <p14:tracePt t="88875" x="1577975" y="4303713"/>
          <p14:tracePt t="88890" x="1568450" y="4294188"/>
          <p14:tracePt t="88907" x="1550988" y="4294188"/>
          <p14:tracePt t="88923" x="1543050" y="4294188"/>
          <p14:tracePt t="88940" x="1517650" y="4294188"/>
          <p14:tracePt t="88957" x="1474788" y="4303713"/>
          <p14:tracePt t="88974" x="1449388" y="4329113"/>
          <p14:tracePt t="88991" x="1431925" y="4346575"/>
          <p14:tracePt t="89007" x="1422400" y="4364038"/>
          <p14:tracePt t="89024" x="1422400" y="4371975"/>
          <p14:tracePt t="89041" x="1422400" y="4379913"/>
          <p14:tracePt t="89057" x="1422400" y="4389438"/>
          <p14:tracePt t="89074" x="1422400" y="4406900"/>
          <p14:tracePt t="89091" x="1422400" y="4422775"/>
          <p14:tracePt t="89108" x="1422400" y="4449763"/>
          <p14:tracePt t="89125" x="1422400" y="4492625"/>
          <p14:tracePt t="89141" x="1431925" y="4568825"/>
          <p14:tracePt t="89158" x="1457325" y="4629150"/>
          <p14:tracePt t="89175" x="1482725" y="4689475"/>
          <p14:tracePt t="89192" x="1500188" y="4697413"/>
          <p14:tracePt t="89208" x="1517650" y="4697413"/>
          <p14:tracePt t="89243" x="1525588" y="4689475"/>
          <p14:tracePt t="89243" x="1560513" y="4664075"/>
          <p14:tracePt t="89259" x="1603375" y="4629150"/>
          <p14:tracePt t="89275" x="1636713" y="4611688"/>
          <p14:tracePt t="89292" x="1654175" y="4611688"/>
          <p14:tracePt t="89309" x="1663700" y="4611688"/>
          <p14:tracePt t="89354" x="1671638" y="4611688"/>
          <p14:tracePt t="89362" x="1679575" y="4611688"/>
          <p14:tracePt t="89376" x="1706563" y="4594225"/>
          <p14:tracePt t="89392" x="1757363" y="4568825"/>
          <p14:tracePt t="89410" x="1843088" y="4543425"/>
          <p14:tracePt t="89426" x="1971675" y="4518025"/>
          <p14:tracePt t="89443" x="2039938" y="4508500"/>
          <p14:tracePt t="89460" x="2065338" y="4508500"/>
          <p14:tracePt t="89507" x="2065338" y="4518025"/>
          <p14:tracePt t="89530" x="2049463" y="4518025"/>
          <p14:tracePt t="89546" x="2039938" y="4518025"/>
          <p14:tracePt t="89554" x="2022475" y="4518025"/>
          <p14:tracePt t="89554" x="2014538" y="4518025"/>
          <p14:tracePt t="89562" x="2006600" y="4518025"/>
          <p14:tracePt t="89577" x="1989138" y="4525963"/>
          <p14:tracePt t="89715" x="1997075" y="4525963"/>
          <p14:tracePt t="89728" x="2006600" y="4525963"/>
          <p14:tracePt t="89729" x="2014538" y="4525963"/>
          <p14:tracePt t="89745" x="2065338" y="4535488"/>
          <p14:tracePt t="89762" x="2117725" y="4551363"/>
          <p14:tracePt t="89778" x="2143125" y="4568825"/>
          <p14:tracePt t="89835" x="2135188" y="4568825"/>
          <p14:tracePt t="89843" x="2092325" y="4586288"/>
          <p14:tracePt t="89862" x="2074863" y="4586288"/>
          <p14:tracePt t="89879" x="2074863" y="4594225"/>
          <p14:tracePt t="89896" x="2065338" y="4594225"/>
          <p14:tracePt t="89931" x="2065338" y="4603750"/>
          <p14:tracePt t="90506" x="2074863" y="4603750"/>
          <p14:tracePt t="90514" x="2074863" y="4629150"/>
          <p14:tracePt t="90533" x="2065338" y="4672013"/>
          <p14:tracePt t="90549" x="2039938" y="4722813"/>
          <p14:tracePt t="90566" x="2022475" y="4783138"/>
          <p14:tracePt t="90583" x="2006600" y="4860925"/>
          <p14:tracePt t="90599" x="1997075" y="4929188"/>
          <p14:tracePt t="90617" x="1997075" y="4997450"/>
          <p14:tracePt t="90633" x="1989138" y="5065713"/>
          <p14:tracePt t="90650" x="1979613" y="5143500"/>
          <p14:tracePt t="90666" x="1963738" y="5211763"/>
          <p14:tracePt t="90683" x="1954213" y="5264150"/>
          <p14:tracePt t="90700" x="1954213" y="5307013"/>
          <p14:tracePt t="90717" x="1954213" y="5349875"/>
          <p14:tracePt t="90733" x="1954213" y="5383213"/>
          <p14:tracePt t="90750" x="1928813" y="5426075"/>
          <p14:tracePt t="90767" x="1911350" y="5468938"/>
          <p14:tracePt t="90784" x="1893888" y="5494338"/>
          <p14:tracePt t="90800" x="1868488" y="5521325"/>
          <p14:tracePt t="90817" x="1851025" y="5537200"/>
          <p14:tracePt t="90834" x="1808163" y="5546725"/>
          <p14:tracePt t="90851" x="1774825" y="5546725"/>
          <p14:tracePt t="90867" x="1731963" y="5529263"/>
          <p14:tracePt t="90884" x="1620838" y="5468938"/>
          <p14:tracePt t="90901" x="1482725" y="5375275"/>
          <p14:tracePt t="90917" x="1285875" y="5254625"/>
          <p14:tracePt t="90934" x="1131888" y="5126038"/>
          <p14:tracePt t="90951" x="985838" y="4964113"/>
          <p14:tracePt t="90968" x="874713" y="4800600"/>
          <p14:tracePt t="90984" x="788988" y="4560888"/>
          <p14:tracePt t="91001" x="728663" y="4364038"/>
          <p14:tracePt t="91018" x="685800" y="3943350"/>
          <p14:tracePt t="91035" x="693738" y="3678238"/>
          <p14:tracePt t="91051" x="754063" y="3308350"/>
          <p14:tracePt t="91069" x="814388" y="2965450"/>
          <p14:tracePt t="91085" x="865188" y="2665413"/>
          <p14:tracePt t="91102" x="950913" y="2400300"/>
          <p14:tracePt t="91119" x="1011238" y="2246313"/>
          <p14:tracePt t="91136" x="1096963" y="2082800"/>
          <p14:tracePt t="91152" x="1208088" y="1979613"/>
          <p14:tracePt t="91169" x="1389063" y="1885950"/>
          <p14:tracePt t="91185" x="1671638" y="1800225"/>
          <p14:tracePt t="91203" x="1928813" y="1731963"/>
          <p14:tracePt t="91219" x="2143125" y="1671638"/>
          <p14:tracePt t="91236" x="2365375" y="1611313"/>
          <p14:tracePt t="91253" x="2493963" y="1603375"/>
          <p14:tracePt t="91269" x="2589213" y="1611313"/>
          <p14:tracePt t="91287" x="2640013" y="1689100"/>
          <p14:tracePt t="91303" x="2682875" y="1792288"/>
          <p14:tracePt t="91320" x="2700338" y="1868488"/>
          <p14:tracePt t="91336" x="2717800" y="1954213"/>
          <p14:tracePt t="91353" x="2735263" y="2039938"/>
          <p14:tracePt t="91370" x="2760663" y="2203450"/>
          <p14:tracePt t="91387" x="2768600" y="2306638"/>
          <p14:tracePt t="91403" x="2786063" y="2460625"/>
          <p14:tracePt t="91420" x="2786063" y="2571750"/>
          <p14:tracePt t="91437" x="2786063" y="2674938"/>
          <p14:tracePt t="91454" x="2768600" y="2794000"/>
          <p14:tracePt t="91470" x="2735263" y="2914650"/>
          <p14:tracePt t="91487" x="2665413" y="3051175"/>
          <p14:tracePt t="91504" x="2589213" y="3154363"/>
          <p14:tracePt t="91521" x="2468563" y="3265488"/>
          <p14:tracePt t="91537" x="2228850" y="3386138"/>
          <p14:tracePt t="91555" x="1817688" y="3489325"/>
          <p14:tracePt t="91588" x="1646238" y="3489325"/>
          <p14:tracePt t="91605" x="1577975" y="3471863"/>
          <p14:tracePt t="91621" x="1543050" y="3446463"/>
          <p14:tracePt t="91638" x="1525588" y="3421063"/>
          <p14:tracePt t="91655" x="1500188" y="3378200"/>
          <p14:tracePt t="91672" x="1449388" y="3292475"/>
          <p14:tracePt t="91688" x="1422400" y="3189288"/>
          <p14:tracePt t="91705" x="1397000" y="3035300"/>
          <p14:tracePt t="91722" x="1389063" y="2803525"/>
          <p14:tracePt t="91739" x="1389063" y="2657475"/>
          <p14:tracePt t="91755" x="1422400" y="2571750"/>
          <p14:tracePt t="91772" x="1465263" y="2468563"/>
          <p14:tracePt t="91789" x="1508125" y="2382838"/>
          <p14:tracePt t="91806" x="1577975" y="2289175"/>
          <p14:tracePt t="91822" x="1679575" y="2220913"/>
          <p14:tracePt t="91839" x="1860550" y="2151063"/>
          <p14:tracePt t="91856" x="2065338" y="2135188"/>
          <p14:tracePt t="91873" x="2279650" y="2125663"/>
          <p14:tracePt t="91889" x="2622550" y="2168525"/>
          <p14:tracePt t="91906" x="2725738" y="2203450"/>
          <p14:tracePt t="91923" x="2768600" y="2211388"/>
          <p14:tracePt t="91940" x="2786063" y="2228850"/>
          <p14:tracePt t="91957" x="2820988" y="2271713"/>
          <p14:tracePt t="91973" x="2879725" y="2365375"/>
          <p14:tracePt t="91990" x="2982913" y="2503488"/>
          <p14:tracePt t="92007" x="3111500" y="2692400"/>
          <p14:tracePt t="92024" x="3214688" y="2846388"/>
          <p14:tracePt t="92040" x="3257550" y="2949575"/>
          <p14:tracePt t="92057" x="3257550" y="3008313"/>
          <p14:tracePt t="92074" x="3249613" y="3103563"/>
          <p14:tracePt t="92091" x="3214688" y="3146425"/>
          <p14:tracePt t="92107" x="3171825" y="3189288"/>
          <p14:tracePt t="92124" x="3136900" y="3232150"/>
          <p14:tracePt t="92141" x="3078163" y="3275013"/>
          <p14:tracePt t="92157" x="3017838" y="3317875"/>
          <p14:tracePt t="92174" x="2940050" y="3368675"/>
          <p14:tracePt t="92191" x="2786063" y="3429000"/>
          <p14:tracePt t="92208" x="2640013" y="3479800"/>
          <p14:tracePt t="92224" x="2468563" y="3540125"/>
          <p14:tracePt t="92241" x="2322513" y="3575050"/>
          <p14:tracePt t="92258" x="2065338" y="3582988"/>
          <p14:tracePt t="92275" x="1920875" y="3565525"/>
          <p14:tracePt t="92292" x="1800225" y="3506788"/>
          <p14:tracePt t="92309" x="1731963" y="3446463"/>
          <p14:tracePt t="92325" x="1689100" y="3300413"/>
          <p14:tracePt t="92342" x="1654175" y="3121025"/>
          <p14:tracePt t="92358" x="1611313" y="2879725"/>
          <p14:tracePt t="92376" x="1603375" y="2700338"/>
          <p14:tracePt t="92392" x="1603375" y="2546350"/>
          <p14:tracePt t="92409" x="1603375" y="2435225"/>
          <p14:tracePt t="92426" x="1628775" y="2263775"/>
          <p14:tracePt t="92443" x="1671638" y="2168525"/>
          <p14:tracePt t="92459" x="1749425" y="2074863"/>
          <p14:tracePt t="92476" x="1885950" y="1989138"/>
          <p14:tracePt t="92493" x="2039938" y="1928813"/>
          <p14:tracePt t="92509" x="2246313" y="1911350"/>
          <p14:tracePt t="92526" x="2349500" y="1911350"/>
          <p14:tracePt t="92539" x="2400300" y="1911350"/>
          <p14:tracePt t="92556" x="2443163" y="1911350"/>
          <p14:tracePt t="92572" x="2503488" y="1936750"/>
          <p14:tracePt t="92589" x="2597150" y="2014538"/>
          <p14:tracePt t="92606" x="2974975" y="2332038"/>
          <p14:tracePt t="92623" x="3214688" y="2571750"/>
          <p14:tracePt t="92639" x="3386138" y="2803525"/>
          <p14:tracePt t="92656" x="3436938" y="2906713"/>
          <p14:tracePt t="92673" x="3446463" y="2949575"/>
          <p14:tracePt t="92690" x="3446463" y="2974975"/>
          <p14:tracePt t="92706" x="3411538" y="3000375"/>
          <p14:tracePt t="92723" x="3351213" y="3043238"/>
          <p14:tracePt t="92740" x="3240088" y="3094038"/>
          <p14:tracePt t="92757" x="3078163" y="3171825"/>
          <p14:tracePt t="92773" x="2846388" y="3292475"/>
          <p14:tracePt t="92791" x="2632075" y="3394075"/>
          <p14:tracePt t="92807" x="2451100" y="3471863"/>
          <p14:tracePt t="92824" x="2254250" y="3540125"/>
          <p14:tracePt t="92840" x="2143125" y="3557588"/>
          <p14:tracePt t="92857" x="2092325" y="3557588"/>
          <p14:tracePt t="92874" x="2057400" y="3540125"/>
          <p14:tracePt t="92891" x="1971675" y="3479800"/>
          <p14:tracePt t="92908" x="1893888" y="3394075"/>
          <p14:tracePt t="92924" x="1808163" y="3257550"/>
          <p14:tracePt t="92941" x="1774825" y="3128963"/>
          <p14:tracePt t="92958" x="1765300" y="2906713"/>
          <p14:tracePt t="92975" x="1774825" y="2786063"/>
          <p14:tracePt t="92991" x="1843088" y="2657475"/>
          <p14:tracePt t="93008" x="1920875" y="2563813"/>
          <p14:tracePt t="93025" x="2039938" y="2443163"/>
          <p14:tracePt t="93042" x="2168525" y="2357438"/>
          <p14:tracePt t="93058" x="2297113" y="2289175"/>
          <p14:tracePt t="93075" x="2460625" y="2236788"/>
          <p14:tracePt t="93092" x="2632075" y="2228850"/>
          <p14:tracePt t="93109" x="2786063" y="2236788"/>
          <p14:tracePt t="93125" x="2854325" y="2271713"/>
          <p14:tracePt t="93142" x="2854325" y="2279650"/>
          <p14:tracePt t="93159" x="2854325" y="2289175"/>
          <p14:tracePt t="93176" x="2854325" y="2297113"/>
          <p14:tracePt t="93192" x="2854325" y="2306638"/>
          <p14:tracePt t="93238" x="2854325" y="2314575"/>
          <p14:tracePt t="93262" x="2854325" y="2322513"/>
          <p14:tracePt t="93942" x="2846388" y="2322513"/>
          <p14:tracePt t="94127" x="2836863" y="2332038"/>
          <p14:tracePt t="94133" x="2828925" y="2339975"/>
          <p14:tracePt t="94150" x="2828925" y="2349500"/>
          <p14:tracePt t="94164" x="2811463" y="2365375"/>
          <p14:tracePt t="94181" x="2786063" y="2417763"/>
          <p14:tracePt t="94198" x="2743200" y="2536825"/>
          <p14:tracePt t="94215" x="2700338" y="2657475"/>
          <p14:tracePt t="94232" x="2657475" y="2751138"/>
          <p14:tracePt t="94249" x="2579688" y="2889250"/>
          <p14:tracePt t="94265" x="2503488" y="3035300"/>
          <p14:tracePt t="94282" x="2408238" y="3189288"/>
          <p14:tracePt t="94299" x="2357438" y="3292475"/>
          <p14:tracePt t="94317" x="2349500" y="3360738"/>
          <p14:tracePt t="94332" x="2339975" y="3403600"/>
          <p14:tracePt t="94349" x="2332038" y="3421063"/>
          <p14:tracePt t="94366" x="2332038" y="3429000"/>
          <p14:tracePt t="94383" x="2332038" y="3436938"/>
          <p14:tracePt t="94399" x="2322513" y="3436938"/>
          <p14:tracePt t="94526" x="2322513" y="3446463"/>
          <p14:tracePt t="94533" x="2322513" y="3454400"/>
          <p14:tracePt t="94533" x="2322513" y="3471863"/>
          <p14:tracePt t="94550" x="2297113" y="3540125"/>
          <p14:tracePt t="94567" x="2254250" y="3625850"/>
          <p14:tracePt t="94584" x="2220913" y="3754438"/>
          <p14:tracePt t="94600" x="2193925" y="3865563"/>
          <p14:tracePt t="94617" x="2168525" y="3986213"/>
          <p14:tracePt t="94634" x="2160588" y="4071938"/>
          <p14:tracePt t="94650" x="2160588" y="4106863"/>
          <p14:tracePt t="94667" x="2160588" y="4114800"/>
          <p14:tracePt t="94702" x="2160588" y="4122738"/>
          <p14:tracePt t="94718" x="2151063" y="4122738"/>
          <p14:tracePt t="94719" x="2151063" y="4132263"/>
          <p14:tracePt t="94734" x="2151063" y="4149725"/>
          <p14:tracePt t="94751" x="2143125" y="4157663"/>
          <p14:tracePt t="94862" x="2135188" y="4157663"/>
          <p14:tracePt t="94875" x="2135188" y="4165600"/>
          <p14:tracePt t="94903" x="2125663" y="4175125"/>
          <p14:tracePt t="94904" x="2125663" y="4192588"/>
          <p14:tracePt t="94919" x="2117725" y="4200525"/>
          <p14:tracePt t="94998" x="2108200" y="4200525"/>
          <p14:tracePt t="95199" x="2108200" y="4208463"/>
          <p14:tracePt t="95246" x="2108200" y="4217988"/>
          <p14:tracePt t="95262" x="2117725" y="4235450"/>
          <p14:tracePt t="95271" x="2117725" y="4278313"/>
          <p14:tracePt t="95287" x="2117725" y="4321175"/>
          <p14:tracePt t="95304" x="2108200" y="4371975"/>
          <p14:tracePt t="95322" x="2100263" y="4414838"/>
          <p14:tracePt t="95338" x="2074863" y="4449763"/>
          <p14:tracePt t="95354" x="2074863" y="4475163"/>
          <p14:tracePt t="95371" x="2065338" y="4483100"/>
          <p14:tracePt t="95388" x="2057400" y="4483100"/>
          <p14:tracePt t="96823" x="2065338" y="4483100"/>
          <p14:tracePt t="97110" x="2074863" y="4492625"/>
          <p14:tracePt t="97158" x="2074863" y="4500563"/>
          <p14:tracePt t="97166" x="2082800" y="4500563"/>
          <p14:tracePt t="97206" x="2082800" y="4508500"/>
          <p14:tracePt t="97262" x="2082800" y="4518025"/>
          <p14:tracePt t="97281" x="2074863" y="4518025"/>
          <p14:tracePt t="97282" x="2049463" y="4543425"/>
          <p14:tracePt t="97298" x="2006600" y="4578350"/>
          <p14:tracePt t="97316" x="1963738" y="4611688"/>
          <p14:tracePt t="97332" x="1893888" y="4672013"/>
          <p14:tracePt t="97350" x="1851025" y="4714875"/>
          <p14:tracePt t="97365" x="1782763" y="4757738"/>
          <p14:tracePt t="97365" x="1757363" y="4783138"/>
          <p14:tracePt t="97382" x="1697038" y="4800600"/>
          <p14:tracePt t="97399" x="1620838" y="4808538"/>
          <p14:tracePt t="97416" x="1543050" y="4808538"/>
          <p14:tracePt t="97432" x="1449388" y="4808538"/>
          <p14:tracePt t="97449" x="1354138" y="4792663"/>
          <p14:tracePt t="97466" x="1285875" y="4783138"/>
          <p14:tracePt t="97483" x="1250950" y="4783138"/>
          <p14:tracePt t="97500" x="1243013" y="4783138"/>
          <p14:tracePt t="97516" x="1225550" y="4783138"/>
          <p14:tracePt t="97574" x="1217613" y="4783138"/>
          <p14:tracePt t="97582" x="1165225" y="4783138"/>
          <p14:tracePt t="97600" x="1106488" y="4775200"/>
          <p14:tracePt t="97616" x="1054100" y="4765675"/>
          <p14:tracePt t="97634" x="1020763" y="4757738"/>
          <p14:tracePt t="97650" x="1020763" y="4749800"/>
          <p14:tracePt t="97791" x="1020763" y="4740275"/>
          <p14:tracePt t="97846" x="1028700" y="4740275"/>
          <p14:tracePt t="97872" x="1036638" y="4740275"/>
          <p14:tracePt t="97873" x="1046163" y="4740275"/>
          <p14:tracePt t="97885" x="1089025" y="4740275"/>
          <p14:tracePt t="97901" x="1165225" y="4757738"/>
          <p14:tracePt t="97918" x="1208088" y="4757738"/>
          <p14:tracePt t="97935" x="1250950" y="4757738"/>
          <p14:tracePt t="97952" x="1268413" y="4757738"/>
          <p14:tracePt t="97968" x="1293813" y="4749800"/>
          <p14:tracePt t="97985" x="1320800" y="4749800"/>
          <p14:tracePt t="98002" x="1371600" y="4749800"/>
          <p14:tracePt t="98019" x="1457325" y="4749800"/>
          <p14:tracePt t="98035" x="1550988" y="4749800"/>
          <p14:tracePt t="98052" x="1646238" y="4749800"/>
          <p14:tracePt t="98069" x="1706563" y="4749800"/>
          <p14:tracePt t="98069" x="1714500" y="4749800"/>
          <p14:tracePt t="98086" x="1739900" y="4740275"/>
          <p14:tracePt t="98103" x="1765300" y="4722813"/>
          <p14:tracePt t="98119" x="1792288" y="4706938"/>
          <p14:tracePt t="98136" x="1825625" y="4697413"/>
          <p14:tracePt t="98153" x="1868488" y="4679950"/>
          <p14:tracePt t="98169" x="1928813" y="4672013"/>
          <p14:tracePt t="98186" x="1979613" y="4672013"/>
          <p14:tracePt t="98203" x="2014538" y="4672013"/>
          <p14:tracePt t="98220" x="2039938" y="4672013"/>
          <p14:tracePt t="98237" x="2057400" y="4646613"/>
          <p14:tracePt t="98253" x="2074863" y="4621213"/>
          <p14:tracePt t="98270" x="2100263" y="4586288"/>
          <p14:tracePt t="98287" x="2117725" y="4568825"/>
          <p14:tracePt t="98304" x="2125663" y="4551363"/>
          <p14:tracePt t="98320" x="2135188" y="4535488"/>
          <p14:tracePt t="98337" x="2135188" y="4525963"/>
          <p14:tracePt t="98374" x="2135188" y="4518025"/>
          <p14:tracePt t="98390" x="2135188" y="4508500"/>
          <p14:tracePt t="98391" x="2135188" y="4500563"/>
          <p14:tracePt t="98404" x="2135188" y="4465638"/>
          <p14:tracePt t="98421" x="2135188" y="4440238"/>
          <p14:tracePt t="98438" x="2125663" y="4389438"/>
          <p14:tracePt t="98454" x="2100263" y="4364038"/>
          <p14:tracePt t="98471" x="2057400" y="4346575"/>
          <p14:tracePt t="98488" x="2006600" y="4329113"/>
          <p14:tracePt t="98505" x="1971675" y="4329113"/>
          <p14:tracePt t="98522" x="1928813" y="4329113"/>
          <p14:tracePt t="98538" x="1903413" y="4329113"/>
          <p14:tracePt t="98555" x="1885950" y="4337050"/>
          <p14:tracePt t="98571" x="1851025" y="4337050"/>
          <p14:tracePt t="98588" x="1835150" y="4337050"/>
          <p14:tracePt t="98605" x="1792288" y="4337050"/>
          <p14:tracePt t="98605" x="1774825" y="4337050"/>
          <p14:tracePt t="98622" x="1689100" y="4346575"/>
          <p14:tracePt t="98639" x="1603375" y="4371975"/>
          <p14:tracePt t="98656" x="1535113" y="4397375"/>
          <p14:tracePt t="98672" x="1492250" y="4432300"/>
          <p14:tracePt t="98689" x="1492250" y="4449763"/>
          <p14:tracePt t="98706" x="1482725" y="4449763"/>
          <p14:tracePt t="98782" x="1482725" y="4457700"/>
          <p14:tracePt t="98807" x="1482725" y="4475163"/>
          <p14:tracePt t="98808" x="1482725" y="4500563"/>
          <p14:tracePt t="98823" x="1482725" y="4543425"/>
          <p14:tracePt t="98840" x="1482725" y="4586288"/>
          <p14:tracePt t="98856" x="1492250" y="4611688"/>
          <p14:tracePt t="98903" x="1500188" y="4611688"/>
          <p14:tracePt t="98903" x="1508125" y="4611688"/>
          <p14:tracePt t="98923" x="1517650" y="4611688"/>
          <p14:tracePt t="98940" x="1560513" y="4621213"/>
          <p14:tracePt t="98957" x="1689100" y="4664075"/>
          <p14:tracePt t="98974" x="1817688" y="4714875"/>
          <p14:tracePt t="98990" x="1928813" y="4757738"/>
          <p14:tracePt t="99007" x="1979613" y="4775200"/>
          <p14:tracePt t="99024" x="1989138" y="4775200"/>
          <p14:tracePt t="99070" x="1997075" y="4775200"/>
          <p14:tracePt t="99078" x="1997075" y="4757738"/>
          <p14:tracePt t="99093" x="2032000" y="4722813"/>
          <p14:tracePt t="99108" x="2049463" y="4697413"/>
          <p14:tracePt t="99124" x="2074863" y="4672013"/>
          <p14:tracePt t="99141" x="2092325" y="4654550"/>
          <p14:tracePt t="99158" x="2108200" y="4646613"/>
          <p14:tracePt t="99175" x="2108200" y="4637088"/>
          <p14:tracePt t="99191" x="2117725" y="4637088"/>
          <p14:tracePt t="99208" x="2117725" y="4621213"/>
          <p14:tracePt t="99225" x="2135188" y="4594225"/>
          <p14:tracePt t="99242" x="2143125" y="4560888"/>
          <p14:tracePt t="99259" x="2151063" y="4525963"/>
          <p14:tracePt t="99275" x="2160588" y="4492625"/>
          <p14:tracePt t="99292" x="2160588" y="4475163"/>
          <p14:tracePt t="99309" x="2160588" y="4465638"/>
          <p14:tracePt t="99309" x="2160588" y="4449763"/>
          <p14:tracePt t="99326" x="2160588" y="4440238"/>
          <p14:tracePt t="99342" x="2143125" y="4440238"/>
          <p14:tracePt t="99359" x="2135188" y="4422775"/>
          <p14:tracePt t="99376" x="2117725" y="4414838"/>
          <p14:tracePt t="99393" x="2100263" y="4397375"/>
          <p14:tracePt t="99409" x="2074863" y="4389438"/>
          <p14:tracePt t="99426" x="2039938" y="4371975"/>
          <p14:tracePt t="99443" x="1989138" y="4364038"/>
          <p14:tracePt t="99460" x="1936750" y="4364038"/>
          <p14:tracePt t="99476" x="1868488" y="4371975"/>
          <p14:tracePt t="99493" x="1808163" y="4397375"/>
          <p14:tracePt t="99510" x="1792288" y="4414838"/>
          <p14:tracePt t="99526" x="1792288" y="4422775"/>
          <p14:tracePt t="99544" x="1782763" y="4432300"/>
          <p14:tracePt t="99560" x="1782763" y="4440238"/>
          <p14:tracePt t="99606" x="1765300" y="4449763"/>
          <p14:tracePt t="99614" x="1757363" y="4457700"/>
          <p14:tracePt t="99622" x="1739900" y="4483100"/>
          <p14:tracePt t="99630" x="1714500" y="4525963"/>
          <p14:tracePt t="99644" x="1689100" y="4594225"/>
          <p14:tracePt t="99661" x="1663700" y="4672013"/>
          <p14:tracePt t="99678" x="1654175" y="4740275"/>
          <p14:tracePt t="99694" x="1654175" y="4757738"/>
          <p14:tracePt t="99758" x="1663700" y="4757738"/>
          <p14:tracePt t="99763" x="1679575" y="4757738"/>
          <p14:tracePt t="99778" x="1714500" y="4757738"/>
          <p14:tracePt t="99795" x="1792288" y="4792663"/>
          <p14:tracePt t="99812" x="1843088" y="4818063"/>
          <p14:tracePt t="99829" x="1893888" y="4851400"/>
          <p14:tracePt t="99845" x="1911350" y="4868863"/>
          <p14:tracePt t="99910" x="1920875" y="4868863"/>
          <p14:tracePt t="99918" x="1928813" y="4835525"/>
          <p14:tracePt t="99929" x="1954213" y="4800600"/>
          <p14:tracePt t="99946" x="1989138" y="4757738"/>
          <p14:tracePt t="99963" x="2014538" y="4714875"/>
          <p14:tracePt t="99979" x="2049463" y="4679950"/>
          <p14:tracePt t="99996" x="2049463" y="4672013"/>
          <p14:tracePt t="100013" x="2049463" y="4664075"/>
          <p14:tracePt t="100013" x="2057400" y="4664075"/>
          <p14:tracePt t="100078" x="2057400" y="4654550"/>
          <p14:tracePt t="100081" x="2057400" y="4646613"/>
          <p14:tracePt t="100096" x="2057400" y="4629150"/>
          <p14:tracePt t="100113" x="2039938" y="4629150"/>
          <p14:tracePt t="101278" x="2022475" y="4637088"/>
          <p14:tracePt t="101286" x="1868488" y="4664075"/>
          <p14:tracePt t="101303" x="1706563" y="4672013"/>
          <p14:tracePt t="101320" x="1508125" y="4679950"/>
          <p14:tracePt t="101337" x="1397000" y="4689475"/>
          <p14:tracePt t="101353" x="1363663" y="4697413"/>
          <p14:tracePt t="101430" x="1354138" y="4697413"/>
          <p14:tracePt t="101526" x="1346200" y="4697413"/>
          <p14:tracePt t="101547" x="1336675" y="4697413"/>
          <p14:tracePt t="101598" x="1328738" y="4697413"/>
          <p14:tracePt t="101609" x="1285875" y="4697413"/>
          <p14:tracePt t="101622" x="1225550" y="4697413"/>
          <p14:tracePt t="101638" x="1139825" y="4697413"/>
          <p14:tracePt t="101655" x="1096963" y="4697413"/>
          <p14:tracePt t="101672" x="1089025" y="4697413"/>
          <p14:tracePt t="101689" x="1089025" y="4689475"/>
          <p14:tracePt t="101705" x="1096963" y="4672013"/>
          <p14:tracePt t="101722" x="1106488" y="4654550"/>
          <p14:tracePt t="101739" x="1106488" y="4637088"/>
          <p14:tracePt t="101755" x="1106488" y="4629150"/>
          <p14:tracePt t="101772" x="1106488" y="4611688"/>
          <p14:tracePt t="101901" x="1114425" y="4611688"/>
          <p14:tracePt t="101942" x="1122363" y="4611688"/>
          <p14:tracePt t="101966" x="1131888" y="4611688"/>
          <p14:tracePt t="101974" x="1139825" y="4611688"/>
          <p14:tracePt t="101975" x="1192213" y="4611688"/>
          <p14:tracePt t="101990" x="1285875" y="4621213"/>
          <p14:tracePt t="102007" x="1346200" y="4629150"/>
          <p14:tracePt t="102023" x="1406525" y="4629150"/>
          <p14:tracePt t="102040" x="1465263" y="4629150"/>
          <p14:tracePt t="102057" x="1508125" y="4629150"/>
          <p14:tracePt t="102074" x="1535113" y="4621213"/>
          <p14:tracePt t="102091" x="1585913" y="4611688"/>
          <p14:tracePt t="102107" x="1654175" y="4603750"/>
          <p14:tracePt t="102124" x="1808163" y="4603750"/>
          <p14:tracePt t="102141" x="1963738" y="4611688"/>
          <p14:tracePt t="102158" x="2135188" y="4637088"/>
          <p14:tracePt t="102174" x="2151063" y="4637088"/>
          <p14:tracePt t="102238" x="2151063" y="4629150"/>
          <p14:tracePt t="102270" x="2143125" y="4629150"/>
          <p14:tracePt t="102310" x="2135188" y="4637088"/>
          <p14:tracePt t="102622" x="2135188" y="4646613"/>
          <p14:tracePt t="102630" x="2108200" y="4679950"/>
          <p14:tracePt t="102644" x="2074863" y="4740275"/>
          <p14:tracePt t="102660" x="2022475" y="4808538"/>
          <p14:tracePt t="102677" x="1954213" y="4921250"/>
          <p14:tracePt t="102694" x="1928813" y="4972050"/>
          <p14:tracePt t="102711" x="1903413" y="5014913"/>
          <p14:tracePt t="102727" x="1893888" y="5032375"/>
          <p14:tracePt t="102744" x="1860550" y="5049838"/>
          <p14:tracePt t="102761" x="1782763" y="5083175"/>
          <p14:tracePt t="102778" x="1636713" y="5118100"/>
          <p14:tracePt t="102795" x="1482725" y="5151438"/>
          <p14:tracePt t="102811" x="1354138" y="5168900"/>
          <p14:tracePt t="102828" x="1320800" y="5186363"/>
          <p14:tracePt t="102878" x="1311275" y="5186363"/>
          <p14:tracePt t="102902" x="1303338" y="5178425"/>
          <p14:tracePt t="102910" x="1293813" y="5160963"/>
          <p14:tracePt t="102929" x="1277938" y="5151438"/>
          <p14:tracePt t="102945" x="1225550" y="5135563"/>
          <p14:tracePt t="102962" x="1063625" y="5126038"/>
          <p14:tracePt t="102978" x="882650" y="5126038"/>
          <p14:tracePt t="102996" x="728663" y="5135563"/>
          <p14:tracePt t="103012" x="677863" y="5143500"/>
          <p14:tracePt t="103062" x="685800" y="5126038"/>
          <p14:tracePt t="103070" x="703263" y="5083175"/>
          <p14:tracePt t="103080" x="728663" y="5014913"/>
          <p14:tracePt t="103096" x="736600" y="4972050"/>
          <p14:tracePt t="103113" x="754063" y="4937125"/>
          <p14:tracePt t="103129" x="763588" y="4929188"/>
          <p14:tracePt t="103190" x="763588" y="4937125"/>
          <p14:tracePt t="103197" x="771525" y="4954588"/>
          <p14:tracePt t="103214" x="779463" y="4954588"/>
          <p14:tracePt t="103374" x="788988" y="4954588"/>
          <p14:tracePt t="103382" x="796925" y="4954588"/>
          <p14:tracePt t="103382" x="806450" y="4954588"/>
          <p14:tracePt t="103398" x="822325" y="4954588"/>
          <p14:tracePt t="103414" x="857250" y="4954588"/>
          <p14:tracePt t="103433" x="882650" y="4954588"/>
          <p14:tracePt t="103448" x="925513" y="4954588"/>
          <p14:tracePt t="103465" x="950913" y="4954588"/>
          <p14:tracePt t="103481" x="985838" y="4954588"/>
          <p14:tracePt t="103498" x="1011238" y="4954588"/>
          <p14:tracePt t="103515" x="1046163" y="4954588"/>
          <p14:tracePt t="103532" x="1071563" y="4954588"/>
          <p14:tracePt t="103548" x="1106488" y="4954588"/>
          <p14:tracePt t="103565" x="1165225" y="4972050"/>
          <p14:tracePt t="103582" x="1208088" y="4972050"/>
          <p14:tracePt t="103599" x="1260475" y="4979988"/>
          <p14:tracePt t="103615" x="1336675" y="4979988"/>
          <p14:tracePt t="103632" x="1439863" y="4979988"/>
          <p14:tracePt t="103649" x="1620838" y="4997450"/>
          <p14:tracePt t="103666" x="1792288" y="5032375"/>
          <p14:tracePt t="103682" x="1979613" y="5040313"/>
          <p14:tracePt t="103699" x="2092325" y="5049838"/>
          <p14:tracePt t="103716" x="2151063" y="5049838"/>
          <p14:tracePt t="103806" x="2160588" y="5049838"/>
          <p14:tracePt t="103813" x="2211388" y="5040313"/>
          <p14:tracePt t="103833" x="2263775" y="5040313"/>
          <p14:tracePt t="103851" x="2297113" y="5040313"/>
          <p14:tracePt t="103867" x="2306638" y="5040313"/>
          <p14:tracePt t="103884" x="2306638" y="5032375"/>
          <p14:tracePt t="103950" x="2297113" y="5032375"/>
          <p14:tracePt t="103958" x="2279650" y="5032375"/>
          <p14:tracePt t="103972" x="2236788" y="5032375"/>
          <p14:tracePt t="103984" x="2125663" y="5049838"/>
          <p14:tracePt t="104001" x="2006600" y="5065713"/>
          <p14:tracePt t="104018" x="1885950" y="5083175"/>
          <p14:tracePt t="104034" x="1835150" y="5100638"/>
          <p14:tracePt t="104051" x="1817688" y="5100638"/>
          <p14:tracePt t="104094" x="1808163" y="5100638"/>
          <p14:tracePt t="104100" x="1800225" y="5100638"/>
          <p14:tracePt t="104118" x="1774825" y="5108575"/>
          <p14:tracePt t="104135" x="1706563" y="5118100"/>
          <p14:tracePt t="104152" x="1620838" y="5126038"/>
          <p14:tracePt t="104169" x="1543050" y="5143500"/>
          <p14:tracePt t="104185" x="1500188" y="5151438"/>
          <p14:tracePt t="104278" x="1500188" y="5143500"/>
          <p14:tracePt t="104302" x="1500188" y="5135563"/>
          <p14:tracePt t="104303" x="1492250" y="5135563"/>
          <p14:tracePt t="104319" x="1482725" y="5135563"/>
          <p14:tracePt t="104358" x="1474788" y="5135563"/>
          <p14:tracePt t="104374" x="1457325" y="5143500"/>
          <p14:tracePt t="104388" x="1422400" y="5143500"/>
          <p14:tracePt t="104404" x="1389063" y="5126038"/>
          <p14:tracePt t="104421" x="1363663" y="5118100"/>
          <p14:tracePt t="104437" x="1354138" y="5108575"/>
          <p14:tracePt t="104437" x="1346200" y="5108575"/>
          <p14:tracePt t="104455" x="1293813" y="5100638"/>
          <p14:tracePt t="104471" x="1174750" y="5075238"/>
          <p14:tracePt t="104488" x="1020763" y="5049838"/>
          <p14:tracePt t="104504" x="865188" y="5014913"/>
          <p14:tracePt t="104521" x="771525" y="4989513"/>
          <p14:tracePt t="104538" x="720725" y="4954588"/>
          <p14:tracePt t="104555" x="711200" y="4929188"/>
          <p14:tracePt t="104571" x="703263" y="4921250"/>
          <p14:tracePt t="104588" x="703263" y="4903788"/>
          <p14:tracePt t="104605" x="693738" y="4903788"/>
          <p14:tracePt t="104622" x="685800" y="4886325"/>
          <p14:tracePt t="104639" x="660400" y="4860925"/>
          <p14:tracePt t="104655" x="625475" y="4835525"/>
          <p14:tracePt t="104672" x="600075" y="4808538"/>
          <p14:tracePt t="104689" x="582613" y="4783138"/>
          <p14:tracePt t="104705" x="574675" y="4765675"/>
          <p14:tracePt t="104722" x="574675" y="4740275"/>
          <p14:tracePt t="104739" x="574675" y="4706938"/>
          <p14:tracePt t="104756" x="565150" y="4672013"/>
          <p14:tracePt t="104773" x="565150" y="4629150"/>
          <p14:tracePt t="104789" x="565150" y="4603750"/>
          <p14:tracePt t="104806" x="574675" y="4560888"/>
          <p14:tracePt t="104823" x="582613" y="4543425"/>
          <p14:tracePt t="104840" x="600075" y="4535488"/>
          <p14:tracePt t="104856" x="625475" y="4518025"/>
          <p14:tracePt t="104873" x="642938" y="4508500"/>
          <p14:tracePt t="104890" x="677863" y="4492625"/>
          <p14:tracePt t="104907" x="703263" y="4475163"/>
          <p14:tracePt t="104923" x="720725" y="4465638"/>
          <p14:tracePt t="104940" x="736600" y="4449763"/>
          <p14:tracePt t="104957" x="763588" y="4432300"/>
          <p14:tracePt t="104974" x="814388" y="4414838"/>
          <p14:tracePt t="104990" x="968375" y="4406900"/>
          <p14:tracePt t="105007" x="1149350" y="4432300"/>
          <p14:tracePt t="105024" x="1293813" y="4465638"/>
          <p14:tracePt t="105041" x="1389063" y="4492625"/>
          <p14:tracePt t="105058" x="1414463" y="4492625"/>
          <p14:tracePt t="105074" x="1422400" y="4492625"/>
          <p14:tracePt t="105111" x="1431925" y="4492625"/>
          <p14:tracePt t="105127" x="1439863" y="4492625"/>
          <p14:tracePt t="105127" x="1449388" y="4492625"/>
          <p14:tracePt t="105141" x="1492250" y="4518025"/>
          <p14:tracePt t="105158" x="1585913" y="4578350"/>
          <p14:tracePt t="105175" x="1628775" y="4621213"/>
          <p14:tracePt t="105192" x="1654175" y="4646613"/>
          <p14:tracePt t="105208" x="1663700" y="4664075"/>
          <p14:tracePt t="105225" x="1663700" y="4672013"/>
          <p14:tracePt t="105287" x="1663700" y="4689475"/>
          <p14:tracePt t="105297" x="1654175" y="4706938"/>
          <p14:tracePt t="105310" x="1620838" y="4749800"/>
          <p14:tracePt t="105326" x="1577975" y="4818063"/>
          <p14:tracePt t="105342" x="1517650" y="4954588"/>
          <p14:tracePt t="105359" x="1482725" y="5006975"/>
          <p14:tracePt t="105376" x="1465263" y="5040313"/>
          <p14:tracePt t="105393" x="1457325" y="5049838"/>
          <p14:tracePt t="105447" x="1449388" y="5049838"/>
          <p14:tracePt t="105454" x="1449388" y="5057775"/>
          <p14:tracePt t="105460" x="1406525" y="5065713"/>
          <p14:tracePt t="105477" x="1311275" y="5065713"/>
          <p14:tracePt t="105493" x="1200150" y="5065713"/>
          <p14:tracePt t="105510" x="1046163" y="5065713"/>
          <p14:tracePt t="105527" x="1003300" y="5075238"/>
          <p14:tracePt t="105544" x="985838" y="5075238"/>
          <p14:tracePt t="105606" x="985838" y="5065713"/>
          <p14:tracePt t="105614" x="977900" y="5049838"/>
          <p14:tracePt t="105630" x="977900" y="5022850"/>
          <p14:tracePt t="105644" x="977900" y="5006975"/>
          <p14:tracePt t="105661" x="977900" y="4972050"/>
          <p14:tracePt t="105678" x="977900" y="4946650"/>
          <p14:tracePt t="105694" x="993775" y="4921250"/>
          <p14:tracePt t="105711" x="1011238" y="4894263"/>
          <p14:tracePt t="105728" x="1020763" y="4868863"/>
          <p14:tracePt t="105744" x="1036638" y="4818063"/>
          <p14:tracePt t="105761" x="1063625" y="4765675"/>
          <p14:tracePt t="105778" x="1106488" y="4706938"/>
          <p14:tracePt t="105795" x="1165225" y="4654550"/>
          <p14:tracePt t="105811" x="1243013" y="4611688"/>
          <p14:tracePt t="105828" x="1293813" y="4578350"/>
          <p14:tracePt t="105845" x="1346200" y="4551363"/>
          <p14:tracePt t="105862" x="1363663" y="4543425"/>
          <p14:tracePt t="105862" x="1371600" y="4543425"/>
          <p14:tracePt t="105879" x="1379538" y="4543425"/>
          <p14:tracePt t="105895" x="1379538" y="4535488"/>
          <p14:tracePt t="105912" x="1397000" y="4535488"/>
          <p14:tracePt t="105929" x="1414463" y="4518025"/>
          <p14:tracePt t="105945" x="1492250" y="4500563"/>
          <p14:tracePt t="105962" x="1611313" y="4500563"/>
          <p14:tracePt t="105979" x="1817688" y="4560888"/>
          <p14:tracePt t="105996" x="1963738" y="4646613"/>
          <p14:tracePt t="106013" x="2057400" y="4714875"/>
          <p14:tracePt t="106030" x="2082800" y="4740275"/>
          <p14:tracePt t="106046" x="2082800" y="4749800"/>
          <p14:tracePt t="106063" x="2082800" y="4765675"/>
          <p14:tracePt t="106118" x="2082800" y="4775200"/>
          <p14:tracePt t="106134" x="2082800" y="4792663"/>
          <p14:tracePt t="106147" x="2065338" y="4835525"/>
          <p14:tracePt t="106163" x="2039938" y="4878388"/>
          <p14:tracePt t="106180" x="2014538" y="4937125"/>
          <p14:tracePt t="106197" x="1989138" y="4989513"/>
          <p14:tracePt t="106214" x="1971675" y="5014913"/>
          <p14:tracePt t="106230" x="1954213" y="5040313"/>
          <p14:tracePt t="106270" x="1946275" y="5040313"/>
          <p14:tracePt t="106281" x="1946275" y="5049838"/>
          <p14:tracePt t="106281" x="1911350" y="5057775"/>
          <p14:tracePt t="106297" x="1835150" y="5075238"/>
          <p14:tracePt t="106314" x="1671638" y="5100638"/>
          <p14:tracePt t="106331" x="1492250" y="5108575"/>
          <p14:tracePt t="106348" x="1336675" y="5108575"/>
          <p14:tracePt t="106364" x="1217613" y="5108575"/>
          <p14:tracePt t="106381" x="1182688" y="5108575"/>
          <p14:tracePt t="106431" x="1174750" y="5092700"/>
          <p14:tracePt t="106431" x="1157288" y="5049838"/>
          <p14:tracePt t="106448" x="1139825" y="5006975"/>
          <p14:tracePt t="106465" x="1106488" y="4937125"/>
          <p14:tracePt t="106482" x="1071563" y="4878388"/>
          <p14:tracePt t="106499" x="1036638" y="4835525"/>
          <p14:tracePt t="106515" x="1011238" y="4792663"/>
          <p14:tracePt t="106532" x="1011238" y="4765675"/>
          <p14:tracePt t="106549" x="1011238" y="4749800"/>
          <p14:tracePt t="106566" x="1011238" y="4697413"/>
          <p14:tracePt t="106583" x="1020763" y="4654550"/>
          <p14:tracePt t="106599" x="1028700" y="4611688"/>
          <p14:tracePt t="106616" x="1046163" y="4568825"/>
          <p14:tracePt t="106633" x="1079500" y="4535488"/>
          <p14:tracePt t="106649" x="1122363" y="4500563"/>
          <p14:tracePt t="106666" x="1174750" y="4483100"/>
          <p14:tracePt t="106683" x="1250950" y="4465638"/>
          <p14:tracePt t="106700" x="1354138" y="4465638"/>
          <p14:tracePt t="106717" x="1465263" y="4465638"/>
          <p14:tracePt t="106733" x="1492250" y="4465638"/>
          <p14:tracePt t="106750" x="1500188" y="4465638"/>
          <p14:tracePt t="106806" x="1500188" y="4475163"/>
          <p14:tracePt t="106822" x="1500188" y="4483100"/>
          <p14:tracePt t="106830" x="1508125" y="4492625"/>
          <p14:tracePt t="106838" x="1517650" y="4535488"/>
          <p14:tracePt t="106851" x="1525588" y="4578350"/>
          <p14:tracePt t="106867" x="1535113" y="4603750"/>
          <p14:tracePt t="107015" x="1543050" y="4603750"/>
          <p14:tracePt t="107039" x="1550988" y="4603750"/>
          <p14:tracePt t="107055" x="1560513" y="4603750"/>
          <p14:tracePt t="107719" x="1560513" y="4611688"/>
          <p14:tracePt t="107743" x="1560513" y="4621213"/>
          <p14:tracePt t="107744" x="1560513" y="4629150"/>
          <p14:tracePt t="107756" x="1560513" y="4637088"/>
          <p14:tracePt t="107791" x="1560513" y="4654550"/>
          <p14:tracePt t="107791" x="1550988" y="4672013"/>
          <p14:tracePt t="107806" x="1517650" y="4706938"/>
          <p14:tracePt t="107823" x="1431925" y="4783138"/>
          <p14:tracePt t="107840" x="1371600" y="4826000"/>
          <p14:tracePt t="107856" x="1311275" y="4868863"/>
          <p14:tracePt t="107873" x="1277938" y="4894263"/>
          <p14:tracePt t="107889" x="1250950" y="4921250"/>
          <p14:tracePt t="107991" x="1250950" y="4929188"/>
          <p14:tracePt t="107992" x="1243013" y="4937125"/>
          <p14:tracePt t="108230" x="1250950" y="4937125"/>
          <p14:tracePt t="108240" x="1268413" y="4921250"/>
          <p14:tracePt t="108258" x="1285875" y="4911725"/>
          <p14:tracePt t="108275" x="1293813" y="4903788"/>
          <p14:tracePt t="108292" x="1293813" y="4894263"/>
          <p14:tracePt t="108308" x="1303338" y="4894263"/>
          <p14:tracePt t="108325" x="1303338" y="4878388"/>
          <p14:tracePt t="108325" x="1320800" y="4878388"/>
          <p14:tracePt t="108343" x="1336675" y="4868863"/>
          <p14:tracePt t="108359" x="1406525" y="4860925"/>
          <p14:tracePt t="108376" x="1517650" y="4860925"/>
          <p14:tracePt t="108392" x="1654175" y="4860925"/>
          <p14:tracePt t="108409" x="1808163" y="4868863"/>
          <p14:tracePt t="108426" x="1885950" y="4868863"/>
          <p14:tracePt t="108443" x="1920875" y="4868863"/>
          <p14:tracePt t="108574" x="1928813" y="4868863"/>
          <p14:tracePt t="109646" x="1928813" y="4878388"/>
          <p14:tracePt t="109649" x="1911350" y="4886325"/>
          <p14:tracePt t="109666" x="1878013" y="4911725"/>
          <p14:tracePt t="109683" x="1800225" y="4946650"/>
          <p14:tracePt t="109699" x="1731963" y="4979988"/>
          <p14:tracePt t="109717" x="1663700" y="5014913"/>
          <p14:tracePt t="109733" x="1603375" y="5040313"/>
          <p14:tracePt t="109750" x="1560513" y="5057775"/>
          <p14:tracePt t="109767" x="1543050" y="5075238"/>
          <p14:tracePt t="109784" x="1500188" y="5075238"/>
          <p14:tracePt t="109800" x="1406525" y="5083175"/>
          <p14:tracePt t="109817" x="1268413" y="5083175"/>
          <p14:tracePt t="109833" x="1106488" y="5083175"/>
          <p14:tracePt t="109851" x="977900" y="5065713"/>
          <p14:tracePt t="109867" x="935038" y="5049838"/>
          <p14:tracePt t="109884" x="935038" y="5040313"/>
          <p14:tracePt t="109901" x="935038" y="5006975"/>
          <p14:tracePt t="109917" x="935038" y="4979988"/>
          <p14:tracePt t="109934" x="942975" y="4937125"/>
          <p14:tracePt t="109951" x="935038" y="4921250"/>
          <p14:tracePt t="109967" x="925513" y="4911725"/>
          <p14:tracePt t="109984" x="908050" y="4903788"/>
          <p14:tracePt t="110054" x="908050" y="4894263"/>
          <p14:tracePt t="110078" x="917575" y="4894263"/>
          <p14:tracePt t="110086" x="925513" y="4878388"/>
          <p14:tracePt t="110102" x="942975" y="4851400"/>
          <p14:tracePt t="110118" x="942975" y="4835525"/>
          <p14:tracePt t="110135" x="942975" y="4826000"/>
          <p14:tracePt t="110152" x="942975" y="4818063"/>
          <p14:tracePt t="110198" x="942975" y="4808538"/>
          <p14:tracePt t="110209" x="950913" y="4800600"/>
          <p14:tracePt t="110223" x="960438" y="4800600"/>
          <p14:tracePt t="110235" x="977900" y="4792663"/>
          <p14:tracePt t="110252" x="985838" y="4792663"/>
          <p14:tracePt t="110269" x="993775" y="4783138"/>
          <p14:tracePt t="110286" x="1020763" y="4765675"/>
          <p14:tracePt t="110303" x="1036638" y="4749800"/>
          <p14:tracePt t="110319" x="1063625" y="4740275"/>
          <p14:tracePt t="110336" x="1096963" y="4722813"/>
          <p14:tracePt t="110353" x="1149350" y="4714875"/>
          <p14:tracePt t="110369" x="1235075" y="4706938"/>
          <p14:tracePt t="110386" x="1303338" y="4679950"/>
          <p14:tracePt t="110403" x="1363663" y="4664075"/>
          <p14:tracePt t="110420" x="1431925" y="4629150"/>
          <p14:tracePt t="110436" x="1492250" y="4603750"/>
          <p14:tracePt t="110453" x="1543050" y="4578350"/>
          <p14:tracePt t="110470" x="1603375" y="4543425"/>
          <p14:tracePt t="110487" x="1636713" y="4525963"/>
          <p14:tracePt t="110503" x="1679575" y="4518025"/>
          <p14:tracePt t="110520" x="1706563" y="4518025"/>
          <p14:tracePt t="110537" x="1739900" y="4518025"/>
          <p14:tracePt t="110554" x="1757363" y="4508500"/>
          <p14:tracePt t="110570" x="1782763" y="4500563"/>
          <p14:tracePt t="110587" x="1800225" y="4500563"/>
          <p14:tracePt t="110604" x="1808163" y="4492625"/>
          <p14:tracePt t="110621" x="1817688" y="4492625"/>
          <p14:tracePt t="110637" x="1843088" y="4492625"/>
          <p14:tracePt t="110654" x="1911350" y="4492625"/>
          <p14:tracePt t="110671" x="1989138" y="4525963"/>
          <p14:tracePt t="110688" x="2049463" y="4560888"/>
          <p14:tracePt t="110705" x="2082800" y="4578350"/>
          <p14:tracePt t="110782" x="2082800" y="4586288"/>
          <p14:tracePt t="110805" x="2082800" y="4603750"/>
          <p14:tracePt t="110807" x="2082800" y="4611688"/>
          <p14:tracePt t="110822" x="2082800" y="4646613"/>
          <p14:tracePt t="110839" x="2082800" y="4664075"/>
          <p14:tracePt t="110856" x="2082800" y="4697413"/>
          <p14:tracePt t="110873" x="2082800" y="4722813"/>
          <p14:tracePt t="110889" x="2082800" y="4732338"/>
          <p14:tracePt t="110906" x="2082800" y="4749800"/>
          <p14:tracePt t="110922" x="2082800" y="4757738"/>
          <p14:tracePt t="110939" x="2082800" y="4775200"/>
          <p14:tracePt t="110956" x="2065338" y="4800600"/>
          <p14:tracePt t="110973" x="2014538" y="4851400"/>
          <p14:tracePt t="110990" x="1893888" y="4964113"/>
          <p14:tracePt t="111006" x="1782763" y="5049838"/>
          <p14:tracePt t="111023" x="1671638" y="5118100"/>
          <p14:tracePt t="111040" x="1560513" y="5160963"/>
          <p14:tracePt t="111057" x="1482725" y="5194300"/>
          <p14:tracePt t="111073" x="1422400" y="5203825"/>
          <p14:tracePt t="111090" x="1371600" y="5203825"/>
          <p14:tracePt t="111107" x="1311275" y="5203825"/>
          <p14:tracePt t="111124" x="1260475" y="5194300"/>
          <p14:tracePt t="111140" x="1225550" y="5168900"/>
          <p14:tracePt t="111157" x="1208088" y="5143500"/>
          <p14:tracePt t="111174" x="1200150" y="5075238"/>
          <p14:tracePt t="111191" x="1200150" y="5032375"/>
          <p14:tracePt t="111207" x="1200150" y="4989513"/>
          <p14:tracePt t="111224" x="1192213" y="4946650"/>
          <p14:tracePt t="111241" x="1182688" y="4929188"/>
          <p14:tracePt t="111258" x="1174750" y="4903788"/>
          <p14:tracePt t="111274" x="1165225" y="4886325"/>
          <p14:tracePt t="111291" x="1165225" y="4868863"/>
          <p14:tracePt t="111308" x="1157288" y="4860925"/>
          <p14:tracePt t="111324" x="1157288" y="4835525"/>
          <p14:tracePt t="111342" x="1157288" y="4808538"/>
          <p14:tracePt t="111358" x="1165225" y="4757738"/>
          <p14:tracePt t="111375" x="1165225" y="4722813"/>
          <p14:tracePt t="111392" x="1165225" y="4689475"/>
          <p14:tracePt t="111409" x="1174750" y="4654550"/>
          <p14:tracePt t="111425" x="1182688" y="4646613"/>
          <p14:tracePt t="111442" x="1192213" y="4629150"/>
          <p14:tracePt t="111459" x="1217613" y="4611688"/>
          <p14:tracePt t="111476" x="1260475" y="4603750"/>
          <p14:tracePt t="111492" x="1336675" y="4586288"/>
          <p14:tracePt t="111509" x="1397000" y="4568825"/>
          <p14:tracePt t="111526" x="1465263" y="4543425"/>
          <p14:tracePt t="111543" x="1492250" y="4525963"/>
          <p14:tracePt t="111560" x="1508125" y="4518025"/>
          <p14:tracePt t="111576" x="1525588" y="4508500"/>
          <p14:tracePt t="111593" x="1560513" y="4508500"/>
          <p14:tracePt t="111609" x="1654175" y="4543425"/>
          <p14:tracePt t="111626" x="1825625" y="4629150"/>
          <p14:tracePt t="111643" x="1963738" y="4679950"/>
          <p14:tracePt t="111660" x="2057400" y="4722813"/>
          <p14:tracePt t="111676" x="2065338" y="4732338"/>
          <p14:tracePt t="111766" x="2065338" y="4740275"/>
          <p14:tracePt t="111782" x="2065338" y="4775200"/>
          <p14:tracePt t="111795" x="2065338" y="4800600"/>
          <p14:tracePt t="111811" x="2065338" y="4851400"/>
          <p14:tracePt t="111828" x="2065338" y="4894263"/>
          <p14:tracePt t="111844" x="2065338" y="4937125"/>
          <p14:tracePt t="111861" x="2065338" y="4964113"/>
          <p14:tracePt t="111878" x="2057400" y="4979988"/>
          <p14:tracePt t="111895" x="2057400" y="4997450"/>
          <p14:tracePt t="111911" x="2022475" y="5014913"/>
          <p14:tracePt t="111928" x="1971675" y="5057775"/>
          <p14:tracePt t="111945" x="1893888" y="5100638"/>
          <p14:tracePt t="111961" x="1765300" y="5168900"/>
          <p14:tracePt t="111978" x="1628775" y="5221288"/>
          <p14:tracePt t="111995" x="1492250" y="5264150"/>
          <p14:tracePt t="112012" x="1346200" y="5314950"/>
          <p14:tracePt t="112028" x="1250950" y="5322888"/>
          <p14:tracePt t="112045" x="1192213" y="5322888"/>
          <p14:tracePt t="112045" x="1165225" y="5322888"/>
          <p14:tracePt t="112062" x="1122363" y="5307013"/>
          <p14:tracePt t="112079" x="1079500" y="5272088"/>
          <p14:tracePt t="112095" x="1011238" y="5203825"/>
          <p14:tracePt t="112112" x="985838" y="5135563"/>
          <p14:tracePt t="112129" x="960438" y="5049838"/>
          <p14:tracePt t="112146" x="960438" y="4989513"/>
          <p14:tracePt t="112162" x="960438" y="4937125"/>
          <p14:tracePt t="112179" x="960438" y="4903788"/>
          <p14:tracePt t="112196" x="977900" y="4868863"/>
          <p14:tracePt t="112213" x="985838" y="4835525"/>
          <p14:tracePt t="112229" x="1003300" y="4792663"/>
          <p14:tracePt t="112247" x="1011238" y="4757738"/>
          <p14:tracePt t="112263" x="1028700" y="4722813"/>
          <p14:tracePt t="112280" x="1046163" y="4697413"/>
          <p14:tracePt t="112297" x="1071563" y="4672013"/>
          <p14:tracePt t="112313" x="1096963" y="4646613"/>
          <p14:tracePt t="112330" x="1114425" y="4637088"/>
          <p14:tracePt t="112366" x="1122363" y="4637088"/>
          <p14:tracePt t="112367" x="1122363" y="4629150"/>
          <p14:tracePt t="112380" x="1122363" y="4621213"/>
          <p14:tracePt t="112397" x="1131888" y="4611688"/>
          <p14:tracePt t="112414" x="1174750" y="4611688"/>
          <p14:tracePt t="112431" x="1260475" y="4611688"/>
          <p14:tracePt t="112447" x="1389063" y="4637088"/>
          <p14:tracePt t="112464" x="1492250" y="4664075"/>
          <p14:tracePt t="112481" x="1543050" y="4672013"/>
          <p14:tracePt t="112498" x="1550988" y="4672013"/>
          <p14:tracePt t="112566" x="1560513" y="4672013"/>
          <p14:tracePt t="112590" x="1577975" y="4679950"/>
          <p14:tracePt t="112598" x="1663700" y="4722813"/>
          <p14:tracePt t="112615" x="1714500" y="4740275"/>
          <p14:tracePt t="112632" x="1757363" y="4757738"/>
          <p14:tracePt t="112649" x="1774825" y="4765675"/>
          <p14:tracePt t="112718" x="1774825" y="4775200"/>
          <p14:tracePt t="112734" x="1774825" y="4783138"/>
          <p14:tracePt t="112749" x="1774825" y="4800600"/>
          <p14:tracePt t="112766" x="1765300" y="4826000"/>
          <p14:tracePt t="112783" x="1757363" y="4851400"/>
          <p14:tracePt t="112799" x="1739900" y="4886325"/>
          <p14:tracePt t="112816" x="1714500" y="4937125"/>
          <p14:tracePt t="112833" x="1697038" y="4954588"/>
          <p14:tracePt t="112850" x="1689100" y="4979988"/>
          <p14:tracePt t="112866" x="1679575" y="4989513"/>
          <p14:tracePt t="112883" x="1671638" y="5006975"/>
          <p14:tracePt t="112900" x="1663700" y="5014913"/>
          <p14:tracePt t="112916" x="1646238" y="5032375"/>
          <p14:tracePt t="112933" x="1620838" y="5057775"/>
          <p14:tracePt t="112933" x="1611313" y="5065713"/>
          <p14:tracePt t="112950" x="1568450" y="5083175"/>
          <p14:tracePt t="112967" x="1508125" y="5118100"/>
          <p14:tracePt t="112983" x="1439863" y="5143500"/>
          <p14:tracePt t="113001" x="1397000" y="5168900"/>
          <p14:tracePt t="113017" x="1346200" y="5178425"/>
          <p14:tracePt t="113034" x="1311275" y="5178425"/>
          <p14:tracePt t="113051" x="1277938" y="5178425"/>
          <p14:tracePt t="113068" x="1225550" y="5178425"/>
          <p14:tracePt t="113084" x="1182688" y="5168900"/>
          <p14:tracePt t="113101" x="1131888" y="5151438"/>
          <p14:tracePt t="113117" x="1096963" y="5108575"/>
          <p14:tracePt t="113134" x="1079500" y="5083175"/>
          <p14:tracePt t="113151" x="1063625" y="5065713"/>
          <p14:tracePt t="113168" x="1054100" y="5057775"/>
          <p14:tracePt t="113185" x="1046163" y="5049838"/>
          <p14:tracePt t="113201" x="1046163" y="5040313"/>
          <p14:tracePt t="113218" x="1036638" y="5032375"/>
          <p14:tracePt t="113235" x="1036638" y="5022850"/>
          <p14:tracePt t="113252" x="1036638" y="5014913"/>
          <p14:tracePt t="113268" x="1028700" y="4997450"/>
          <p14:tracePt t="113285" x="1028700" y="4989513"/>
          <p14:tracePt t="113302" x="1028700" y="4964113"/>
          <p14:tracePt t="113319" x="1028700" y="4954588"/>
          <p14:tracePt t="113335" x="1028700" y="4946650"/>
          <p14:tracePt t="113352" x="1028700" y="4937125"/>
          <p14:tracePt t="113369" x="1028700" y="4929188"/>
          <p14:tracePt t="113386" x="1028700" y="4911725"/>
          <p14:tracePt t="113402" x="1028700" y="4894263"/>
          <p14:tracePt t="113419" x="1028700" y="4878388"/>
          <p14:tracePt t="113436" x="1028700" y="4860925"/>
          <p14:tracePt t="113453" x="1028700" y="4843463"/>
          <p14:tracePt t="113469" x="1028700" y="4818063"/>
          <p14:tracePt t="113487" x="1036638" y="4808538"/>
          <p14:tracePt t="113503" x="1036638" y="4800600"/>
          <p14:tracePt t="113520" x="1036638" y="4792663"/>
          <p14:tracePt t="113536" x="1036638" y="4783138"/>
          <p14:tracePt t="113553" x="1054100" y="4783138"/>
          <p14:tracePt t="113570" x="1054100" y="4765675"/>
          <p14:tracePt t="113587" x="1063625" y="4757738"/>
          <p14:tracePt t="113604" x="1063625" y="4749800"/>
          <p14:tracePt t="113620" x="1071563" y="4740275"/>
          <p14:tracePt t="113637" x="1079500" y="4732338"/>
          <p14:tracePt t="113654" x="1089025" y="4722813"/>
          <p14:tracePt t="113671" x="1096963" y="4706938"/>
          <p14:tracePt t="113687" x="1114425" y="4689475"/>
          <p14:tracePt t="113704" x="1131888" y="4679950"/>
          <p14:tracePt t="113721" x="1149350" y="4664075"/>
          <p14:tracePt t="113738" x="1174750" y="4654550"/>
          <p14:tracePt t="113754" x="1217613" y="4629150"/>
          <p14:tracePt t="113771" x="1260475" y="4603750"/>
          <p14:tracePt t="113788" x="1320800" y="4568825"/>
          <p14:tracePt t="113805" x="1379538" y="4551363"/>
          <p14:tracePt t="113821" x="1439863" y="4518025"/>
          <p14:tracePt t="113838" x="1465263" y="4500563"/>
          <p14:tracePt t="113855" x="1482725" y="4492625"/>
          <p14:tracePt t="113872" x="1517650" y="4483100"/>
          <p14:tracePt t="113888" x="1560513" y="4483100"/>
          <p14:tracePt t="113905" x="1611313" y="4483100"/>
          <p14:tracePt t="113922" x="1671638" y="4483100"/>
          <p14:tracePt t="113939" x="1714500" y="4483100"/>
          <p14:tracePt t="113956" x="1739900" y="4508500"/>
          <p14:tracePt t="113972" x="1757363" y="4525963"/>
          <p14:tracePt t="113989" x="1757363" y="4551363"/>
          <p14:tracePt t="114006" x="1765300" y="4568825"/>
          <p14:tracePt t="114023" x="1765300" y="4578350"/>
          <p14:tracePt t="114039" x="1765300" y="4586288"/>
          <p14:tracePt t="114056" x="1765300" y="4603750"/>
          <p14:tracePt t="114073" x="1765300" y="4621213"/>
          <p14:tracePt t="114090" x="1765300" y="4646613"/>
          <p14:tracePt t="114106" x="1757363" y="4679950"/>
          <p14:tracePt t="114123" x="1739900" y="4722813"/>
          <p14:tracePt t="114140" x="1731963" y="4757738"/>
          <p14:tracePt t="114157" x="1714500" y="4800600"/>
          <p14:tracePt t="114173" x="1697038" y="4826000"/>
          <p14:tracePt t="114190" x="1689100" y="4843463"/>
          <p14:tracePt t="114207" x="1671638" y="4860925"/>
          <p14:tracePt t="114224" x="1654175" y="4868863"/>
          <p14:tracePt t="114240" x="1636713" y="4878388"/>
          <p14:tracePt t="114350" x="1628775" y="4878388"/>
          <p14:tracePt t="114358" x="1628775" y="4886325"/>
          <p14:tracePt t="114366" x="1620838" y="4894263"/>
          <p14:tracePt t="114375" x="1611313" y="4911725"/>
          <p14:tracePt t="114375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28600" y="0"/>
            <a:ext cx="8610600" cy="709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folHlink"/>
                </a:solidFill>
                <a:latin typeface="宋体" pitchFamily="2" charset="-122"/>
              </a:rPr>
              <a:t>②</a:t>
            </a:r>
            <a:r>
              <a:rPr lang="zh-CN" altLang="en-US" sz="2800" b="1" dirty="0">
                <a:solidFill>
                  <a:schemeClr val="folHlink"/>
                </a:solidFill>
                <a:latin typeface="宋体" pitchFamily="2" charset="-122"/>
              </a:rPr>
              <a:t>中断方式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ORG 0000H 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zh-CN" sz="2800" b="1" dirty="0">
                <a:latin typeface="宋体" pitchFamily="2" charset="-122"/>
              </a:rPr>
              <a:t>     AJMP MAIN    </a:t>
            </a:r>
            <a:r>
              <a:rPr lang="zh-CN" altLang="en-US" sz="2800" b="1" dirty="0">
                <a:latin typeface="宋体" pitchFamily="2" charset="-122"/>
              </a:rPr>
              <a:t>；单片机复位后从</a:t>
            </a:r>
            <a:r>
              <a:rPr lang="en-US" altLang="zh-CN" sz="2800" b="1" dirty="0">
                <a:latin typeface="宋体" pitchFamily="2" charset="-122"/>
              </a:rPr>
              <a:t>0000H</a:t>
            </a:r>
            <a:r>
              <a:rPr lang="zh-CN" altLang="en-US" sz="2800" b="1" dirty="0">
                <a:latin typeface="宋体" pitchFamily="2" charset="-122"/>
              </a:rPr>
              <a:t>开始执行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ORG 001BH  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中断入口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AJMP IV1        </a:t>
            </a:r>
            <a:r>
              <a:rPr lang="zh-CN" altLang="en-US" sz="2800" b="1" dirty="0">
                <a:latin typeface="宋体" pitchFamily="2" charset="-122"/>
              </a:rPr>
              <a:t>；转移到</a:t>
            </a:r>
            <a:r>
              <a:rPr lang="en-US" altLang="zh-CN" sz="2800" b="1" dirty="0">
                <a:latin typeface="宋体" pitchFamily="2" charset="-122"/>
              </a:rPr>
              <a:t>IV1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ORG 0030H       </a:t>
            </a:r>
            <a:r>
              <a:rPr lang="zh-CN" altLang="en-US" sz="2800" b="1" dirty="0">
                <a:latin typeface="宋体" pitchFamily="2" charset="-122"/>
              </a:rPr>
              <a:t>；主程序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MAIN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MOV A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#01H                   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MOV  P1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A     </a:t>
            </a:r>
            <a:r>
              <a:rPr lang="zh-CN" altLang="en-US" sz="2800" b="1" dirty="0">
                <a:latin typeface="宋体" pitchFamily="2" charset="-122"/>
              </a:rPr>
              <a:t>；置第一个</a:t>
            </a:r>
            <a:r>
              <a:rPr lang="en-US" altLang="zh-CN" sz="2800" b="1" dirty="0">
                <a:latin typeface="宋体" pitchFamily="2" charset="-122"/>
              </a:rPr>
              <a:t>LED</a:t>
            </a:r>
            <a:r>
              <a:rPr lang="zh-CN" altLang="en-US" sz="2800" b="1" dirty="0">
                <a:latin typeface="宋体" pitchFamily="2" charset="-122"/>
              </a:rPr>
              <a:t>亮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 </a:t>
            </a:r>
            <a:r>
              <a:rPr lang="en-US" altLang="zh-CN" sz="2800" b="1" dirty="0">
                <a:latin typeface="宋体" pitchFamily="2" charset="-122"/>
              </a:rPr>
              <a:t>MOV TMOD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#10H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工作于定时方式</a:t>
            </a:r>
            <a:r>
              <a:rPr lang="en-US" altLang="zh-CN" sz="2800" b="1" dirty="0">
                <a:latin typeface="宋体" pitchFamily="2" charset="-122"/>
              </a:rPr>
              <a:t>1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MOV TH1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#3CH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 MOV TL1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#0B0H  </a:t>
            </a:r>
            <a:r>
              <a:rPr lang="zh-CN" altLang="en-US" sz="2800" b="1" dirty="0">
                <a:latin typeface="宋体" pitchFamily="2" charset="-122"/>
              </a:rPr>
              <a:t>；定时</a:t>
            </a:r>
            <a:r>
              <a:rPr lang="en-US" altLang="zh-CN" sz="2800" b="1" dirty="0">
                <a:latin typeface="宋体" pitchFamily="2" charset="-122"/>
              </a:rPr>
              <a:t>100ms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宋体" pitchFamily="2" charset="-122"/>
              </a:rPr>
              <a:t>      SETB TR1        </a:t>
            </a:r>
            <a:r>
              <a:rPr lang="zh-CN" altLang="en-US" sz="2800" b="1" dirty="0">
                <a:latin typeface="宋体" pitchFamily="2" charset="-122"/>
              </a:rPr>
              <a:t>；启动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工作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latin typeface="宋体" pitchFamily="2" charset="-122"/>
              </a:rPr>
              <a:t>      </a:t>
            </a:r>
            <a:r>
              <a:rPr lang="en-US" altLang="zh-CN" sz="2800" b="1" dirty="0">
                <a:latin typeface="宋体" pitchFamily="2" charset="-122"/>
              </a:rPr>
              <a:t>SETB ET1        </a:t>
            </a:r>
            <a:r>
              <a:rPr lang="zh-CN" altLang="en-US" sz="2800" b="1" dirty="0">
                <a:latin typeface="宋体" pitchFamily="2" charset="-122"/>
              </a:rPr>
              <a:t>；允许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中断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latin typeface="宋体" pitchFamily="2" charset="-122"/>
              </a:rPr>
              <a:t>      </a:t>
            </a:r>
            <a:r>
              <a:rPr lang="en-US" altLang="zh-CN" sz="2800" b="1" dirty="0"/>
              <a:t>SETB EA</a:t>
            </a:r>
            <a:endParaRPr lang="en-US" altLang="zh-CN" sz="2000" b="1" dirty="0">
              <a:latin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宋体" pitchFamily="2" charset="-122"/>
              </a:rPr>
              <a:t>WAIT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SJMP WAIT       </a:t>
            </a:r>
            <a:r>
              <a:rPr lang="zh-CN" altLang="en-US" sz="2800" b="1" dirty="0">
                <a:latin typeface="宋体" pitchFamily="2" charset="-122"/>
              </a:rPr>
              <a:t>；等待</a:t>
            </a:r>
            <a:r>
              <a:rPr lang="zh-CN" altLang="en-US" sz="2800" b="1" dirty="0" smtClean="0">
                <a:latin typeface="宋体" pitchFamily="2" charset="-122"/>
              </a:rPr>
              <a:t>中断</a:t>
            </a:r>
            <a:r>
              <a:rPr lang="en-US" altLang="zh-CN" sz="2800" b="1" dirty="0" smtClean="0">
                <a:latin typeface="宋体" pitchFamily="2" charset="-122"/>
              </a:rPr>
              <a:t>(</a:t>
            </a:r>
            <a:r>
              <a:rPr lang="zh-CN" altLang="en-US" sz="2800" b="1" dirty="0" smtClean="0">
                <a:solidFill>
                  <a:srgbClr val="FFC000"/>
                </a:solidFill>
                <a:latin typeface="宋体" pitchFamily="2" charset="-122"/>
              </a:rPr>
              <a:t>同</a:t>
            </a:r>
            <a:r>
              <a:rPr lang="en-US" altLang="zh-CN" sz="2800" b="1" dirty="0" smtClean="0">
                <a:solidFill>
                  <a:srgbClr val="FFC000"/>
                </a:solidFill>
                <a:latin typeface="宋体" pitchFamily="2" charset="-122"/>
              </a:rPr>
              <a:t>SJMP $)</a:t>
            </a:r>
            <a:endParaRPr lang="zh-CN" altLang="en-US" sz="2800" b="1" dirty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                                     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11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56" x="282575" y="935038"/>
          <p14:tracePt t="3588" x="292100" y="935038"/>
          <p14:tracePt t="3596" x="307975" y="935038"/>
          <p14:tracePt t="3608" x="334963" y="925513"/>
          <p14:tracePt t="3625" x="342900" y="925513"/>
          <p14:tracePt t="3642" x="360363" y="917575"/>
          <p14:tracePt t="3658" x="377825" y="917575"/>
          <p14:tracePt t="3675" x="428625" y="900113"/>
          <p14:tracePt t="3692" x="454025" y="882650"/>
          <p14:tracePt t="3709" x="506413" y="874713"/>
          <p14:tracePt t="3725" x="565150" y="839788"/>
          <p14:tracePt t="3742" x="617538" y="822325"/>
          <p14:tracePt t="3759" x="677863" y="796925"/>
          <p14:tracePt t="3776" x="746125" y="779463"/>
          <p14:tracePt t="3792" x="771525" y="754063"/>
          <p14:tracePt t="3809" x="788988" y="754063"/>
          <p14:tracePt t="4060" x="796925" y="754063"/>
          <p14:tracePt t="4092" x="806450" y="754063"/>
          <p14:tracePt t="4133" x="814388" y="754063"/>
          <p14:tracePt t="4149" x="822325" y="746125"/>
          <p14:tracePt t="4162" x="831850" y="746125"/>
          <p14:tracePt t="4179" x="839788" y="736600"/>
          <p14:tracePt t="4196" x="849313" y="736600"/>
          <p14:tracePt t="4212" x="857250" y="736600"/>
          <p14:tracePt t="4229" x="865188" y="728663"/>
          <p14:tracePt t="4246" x="874713" y="728663"/>
          <p14:tracePt t="4263" x="892175" y="728663"/>
          <p14:tracePt t="4280" x="908050" y="728663"/>
          <p14:tracePt t="4296" x="925513" y="728663"/>
          <p14:tracePt t="4313" x="942975" y="720725"/>
          <p14:tracePt t="4330" x="985838" y="711200"/>
          <p14:tracePt t="4347" x="1054100" y="693738"/>
          <p14:tracePt t="4363" x="1182688" y="685800"/>
          <p14:tracePt t="4380" x="1371600" y="677863"/>
          <p14:tracePt t="4397" x="1500188" y="668338"/>
          <p14:tracePt t="4414" x="1577975" y="650875"/>
          <p14:tracePt t="4430" x="1628775" y="642938"/>
          <p14:tracePt t="4447" x="1663700" y="635000"/>
          <p14:tracePt t="4464" x="1697038" y="625475"/>
          <p14:tracePt t="4481" x="1757363" y="617538"/>
          <p14:tracePt t="4497" x="1817688" y="617538"/>
          <p14:tracePt t="4514" x="1911350" y="617538"/>
          <p14:tracePt t="4531" x="1989138" y="625475"/>
          <p14:tracePt t="4548" x="2049463" y="625475"/>
          <p14:tracePt t="4564" x="2117725" y="625475"/>
          <p14:tracePt t="4581" x="2135188" y="617538"/>
          <p14:tracePt t="4774" x="2143125" y="617538"/>
          <p14:tracePt t="4782" x="2151063" y="608013"/>
          <p14:tracePt t="4800" x="2160588" y="600075"/>
          <p14:tracePt t="5558" x="2160588" y="608013"/>
          <p14:tracePt t="5574" x="2160588" y="617538"/>
          <p14:tracePt t="5590" x="2160588" y="625475"/>
          <p14:tracePt t="5606" x="2160588" y="642938"/>
          <p14:tracePt t="5622" x="2160588" y="650875"/>
          <p14:tracePt t="5622" x="2160588" y="685800"/>
          <p14:tracePt t="5638" x="2160588" y="720725"/>
          <p14:tracePt t="5655" x="2160588" y="771525"/>
          <p14:tracePt t="5671" x="2160588" y="831850"/>
          <p14:tracePt t="5688" x="2160588" y="892175"/>
          <p14:tracePt t="5705" x="2160588" y="935038"/>
          <p14:tracePt t="5722" x="2160588" y="985838"/>
          <p14:tracePt t="5738" x="2168525" y="1046163"/>
          <p14:tracePt t="5755" x="2178050" y="1096963"/>
          <p14:tracePt t="5772" x="2178050" y="1157288"/>
          <p14:tracePt t="5789" x="2185988" y="1243013"/>
          <p14:tracePt t="5805" x="2185988" y="1346200"/>
          <p14:tracePt t="5822" x="2185988" y="1431925"/>
          <p14:tracePt t="5839" x="2185988" y="1525588"/>
          <p14:tracePt t="5856" x="2185988" y="1663700"/>
          <p14:tracePt t="5872" x="2193925" y="1774825"/>
          <p14:tracePt t="5889" x="2211388" y="1928813"/>
          <p14:tracePt t="5906" x="2228850" y="2057400"/>
          <p14:tracePt t="5922" x="2236788" y="2203450"/>
          <p14:tracePt t="5939" x="2246313" y="2339975"/>
          <p14:tracePt t="5956" x="2254250" y="2520950"/>
          <p14:tracePt t="5973" x="2271713" y="2768600"/>
          <p14:tracePt t="5990" x="2271713" y="2932113"/>
          <p14:tracePt t="6007" x="2271713" y="3121025"/>
          <p14:tracePt t="6023" x="2279650" y="3351213"/>
          <p14:tracePt t="6040" x="2279650" y="3575050"/>
          <p14:tracePt t="6057" x="2279650" y="3806825"/>
          <p14:tracePt t="6074" x="2279650" y="4011613"/>
          <p14:tracePt t="6090" x="2279650" y="4278313"/>
          <p14:tracePt t="6107" x="2279650" y="4457700"/>
          <p14:tracePt t="6124" x="2279650" y="4672013"/>
          <p14:tracePt t="6140" x="2279650" y="4835525"/>
          <p14:tracePt t="6157" x="2289175" y="5092700"/>
          <p14:tracePt t="6174" x="2289175" y="5221288"/>
          <p14:tracePt t="6191" x="2297113" y="5365750"/>
          <p14:tracePt t="6207" x="2297113" y="5461000"/>
          <p14:tracePt t="6224" x="2306638" y="5546725"/>
          <p14:tracePt t="6241" x="2306638" y="5640388"/>
          <p14:tracePt t="6258" x="2306638" y="5708650"/>
          <p14:tracePt t="6274" x="2314575" y="5794375"/>
          <p14:tracePt t="6291" x="2314575" y="5854700"/>
          <p14:tracePt t="6308" x="2314575" y="5880100"/>
          <p14:tracePt t="6325" x="2314575" y="5897563"/>
          <p14:tracePt t="6373" x="2322513" y="5897563"/>
          <p14:tracePt t="6413" x="2322513" y="5889625"/>
          <p14:tracePt t="6425" x="2332038" y="5880100"/>
          <p14:tracePt t="6426" x="2339975" y="5837238"/>
          <p14:tracePt t="6442" x="2365375" y="5761038"/>
          <p14:tracePt t="6459" x="2408238" y="5665788"/>
          <p14:tracePt t="6476" x="2468563" y="5521325"/>
          <p14:tracePt t="6493" x="2528888" y="5365750"/>
          <p14:tracePt t="6509" x="2632075" y="5108575"/>
          <p14:tracePt t="6526" x="2700338" y="4929188"/>
          <p14:tracePt t="6543" x="2778125" y="4740275"/>
          <p14:tracePt t="6559" x="2836863" y="4560888"/>
          <p14:tracePt t="6576" x="2879725" y="4354513"/>
          <p14:tracePt t="6593" x="2932113" y="4200525"/>
          <p14:tracePt t="6610" x="2965450" y="4021138"/>
          <p14:tracePt t="6626" x="2992438" y="3908425"/>
          <p14:tracePt t="6643" x="3017838" y="3789363"/>
          <p14:tracePt t="6660" x="3043238" y="3686175"/>
          <p14:tracePt t="6677" x="3094038" y="3489325"/>
          <p14:tracePt t="6693" x="3128963" y="3335338"/>
          <p14:tracePt t="6710" x="3171825" y="3154363"/>
          <p14:tracePt t="6727" x="3197225" y="2982913"/>
          <p14:tracePt t="6744" x="3214688" y="2786063"/>
          <p14:tracePt t="6760" x="3232150" y="2606675"/>
          <p14:tracePt t="6777" x="3249613" y="2400300"/>
          <p14:tracePt t="6794" x="3249613" y="2220913"/>
          <p14:tracePt t="6811" x="3249613" y="2022475"/>
          <p14:tracePt t="6827" x="3249613" y="1878013"/>
          <p14:tracePt t="6844" x="3249613" y="1706563"/>
          <p14:tracePt t="6861" x="3240088" y="1550988"/>
          <p14:tracePt t="6878" x="3222625" y="1465263"/>
          <p14:tracePt t="6895" x="3206750" y="1414463"/>
          <p14:tracePt t="6911" x="3197225" y="1371600"/>
          <p14:tracePt t="6928" x="3189288" y="1328738"/>
          <p14:tracePt t="6945" x="3189288" y="1285875"/>
          <p14:tracePt t="6962" x="3179763" y="1260475"/>
          <p14:tracePt t="6978" x="3179763" y="1225550"/>
          <p14:tracePt t="6996" x="3179763" y="1217613"/>
          <p14:tracePt t="7012" x="3179763" y="1200150"/>
          <p14:tracePt t="7029" x="3179763" y="1192213"/>
          <p14:tracePt t="7045" x="3179763" y="1165225"/>
          <p14:tracePt t="7062" x="3179763" y="1139825"/>
          <p14:tracePt t="7079" x="3179763" y="1122363"/>
          <p14:tracePt t="7096" x="3179763" y="1114425"/>
          <p14:tracePt t="7574" x="3171825" y="1114425"/>
          <p14:tracePt t="7581" x="3163888" y="1131888"/>
          <p14:tracePt t="7599" x="3146425" y="1157288"/>
          <p14:tracePt t="7615" x="3136900" y="1208088"/>
          <p14:tracePt t="7632" x="3121025" y="1250950"/>
          <p14:tracePt t="7649" x="3094038" y="1328738"/>
          <p14:tracePt t="7666" x="3086100" y="1414463"/>
          <p14:tracePt t="7682" x="3086100" y="1508125"/>
          <p14:tracePt t="7699" x="3086100" y="1603375"/>
          <p14:tracePt t="7716" x="3086100" y="1722438"/>
          <p14:tracePt t="7733" x="3086100" y="1835150"/>
          <p14:tracePt t="7749" x="3068638" y="2057400"/>
          <p14:tracePt t="7766" x="3068638" y="2193925"/>
          <p14:tracePt t="7783" x="3068638" y="2357438"/>
          <p14:tracePt t="7799" x="3068638" y="2503488"/>
          <p14:tracePt t="7816" x="3086100" y="2665413"/>
          <p14:tracePt t="7833" x="3086100" y="2820988"/>
          <p14:tracePt t="7850" x="3094038" y="2992438"/>
          <p14:tracePt t="7866" x="3094038" y="3154363"/>
          <p14:tracePt t="7883" x="3094038" y="3343275"/>
          <p14:tracePt t="7900" x="3094038" y="3575050"/>
          <p14:tracePt t="7917" x="3094038" y="3917950"/>
          <p14:tracePt t="7933" x="3094038" y="4122738"/>
          <p14:tracePt t="7950" x="3094038" y="4311650"/>
          <p14:tracePt t="7967" x="3094038" y="4535488"/>
          <p14:tracePt t="7984" x="3094038" y="4706938"/>
          <p14:tracePt t="8000" x="3094038" y="4894263"/>
          <p14:tracePt t="8018" x="3086100" y="5040313"/>
          <p14:tracePt t="8034" x="3086100" y="5194300"/>
          <p14:tracePt t="8051" x="3086100" y="5322888"/>
          <p14:tracePt t="8067" x="3086100" y="5435600"/>
          <p14:tracePt t="8084" x="3086100" y="5521325"/>
          <p14:tracePt t="8101" x="3086100" y="5657850"/>
          <p14:tracePt t="8118" x="3078163" y="5726113"/>
          <p14:tracePt t="8134" x="3078163" y="5794375"/>
          <p14:tracePt t="8151" x="3078163" y="5864225"/>
          <p14:tracePt t="8168" x="3078163" y="5907088"/>
          <p14:tracePt t="8185" x="3078163" y="5957888"/>
          <p14:tracePt t="8202" x="3078163" y="5992813"/>
          <p14:tracePt t="8218" x="3078163" y="6026150"/>
          <p14:tracePt t="8235" x="3078163" y="6043613"/>
          <p14:tracePt t="9556" x="3078163" y="6035675"/>
          <p14:tracePt t="9564" x="3078163" y="6018213"/>
          <p14:tracePt t="9575" x="3078163" y="6000750"/>
          <p14:tracePt t="9592" x="3078163" y="5965825"/>
          <p14:tracePt t="9608" x="3086100" y="5907088"/>
          <p14:tracePt t="9625" x="3111500" y="5811838"/>
          <p14:tracePt t="9642" x="3136900" y="5683250"/>
          <p14:tracePt t="9658" x="3154363" y="5546725"/>
          <p14:tracePt t="9675" x="3171825" y="5375275"/>
          <p14:tracePt t="9692" x="3197225" y="5108575"/>
          <p14:tracePt t="9709" x="3214688" y="4903788"/>
          <p14:tracePt t="9725" x="3214688" y="4722813"/>
          <p14:tracePt t="9742" x="3232150" y="4508500"/>
          <p14:tracePt t="9759" x="3222625" y="4321175"/>
          <p14:tracePt t="9776" x="3197225" y="4114800"/>
          <p14:tracePt t="9792" x="3171825" y="3951288"/>
          <p14:tracePt t="9809" x="3136900" y="3779838"/>
          <p14:tracePt t="9826" x="3094038" y="3635375"/>
          <p14:tracePt t="9843" x="3051175" y="3479800"/>
          <p14:tracePt t="9860" x="2949575" y="3265488"/>
          <p14:tracePt t="9876" x="2863850" y="3094038"/>
          <p14:tracePt t="9893" x="2778125" y="2957513"/>
          <p14:tracePt t="9910" x="2657475" y="2794000"/>
          <p14:tracePt t="9927" x="2536825" y="2640013"/>
          <p14:tracePt t="9943" x="2417763" y="2493963"/>
          <p14:tracePt t="9960" x="2254250" y="2314575"/>
          <p14:tracePt t="9977" x="2117725" y="2160588"/>
          <p14:tracePt t="9994" x="1971675" y="1979613"/>
          <p14:tracePt t="10010" x="1860550" y="1835150"/>
          <p14:tracePt t="10027" x="1757363" y="1689100"/>
          <p14:tracePt t="10027" x="1722438" y="1646238"/>
          <p14:tracePt t="10045" x="1671638" y="1577975"/>
          <p14:tracePt t="10061" x="1654175" y="1543050"/>
          <p14:tracePt t="10077" x="1636713" y="1517650"/>
          <p14:tracePt t="10094" x="1611313" y="1500188"/>
          <p14:tracePt t="10111" x="1568450" y="1465263"/>
          <p14:tracePt t="10128" x="1474788" y="1406525"/>
          <p14:tracePt t="10144" x="1336675" y="1303338"/>
          <p14:tracePt t="10161" x="1243013" y="1235075"/>
          <p14:tracePt t="10178" x="1208088" y="1208088"/>
          <p14:tracePt t="10195" x="1174750" y="1182688"/>
          <p14:tracePt t="10211" x="1174750" y="1174750"/>
          <p14:tracePt t="10316" x="1165225" y="1174750"/>
          <p14:tracePt t="10324" x="1165225" y="1165225"/>
          <p14:tracePt t="10337" x="1157288" y="1157288"/>
          <p14:tracePt t="10346" x="1149350" y="1139825"/>
          <p14:tracePt t="10362" x="1149350" y="1122363"/>
          <p14:tracePt t="10379" x="1149350" y="1114425"/>
          <p14:tracePt t="10396" x="1149350" y="1106488"/>
          <p14:tracePt t="10436" x="1149350" y="1096963"/>
          <p14:tracePt t="10463" x="1149350" y="1089025"/>
          <p14:tracePt t="10464" x="1149350" y="1079500"/>
          <p14:tracePt t="10479" x="1139825" y="1079500"/>
          <p14:tracePt t="10496" x="1139825" y="1063625"/>
          <p14:tracePt t="10513" x="1139825" y="1054100"/>
          <p14:tracePt t="10530" x="1139825" y="1036638"/>
          <p14:tracePt t="10564" x="1139825" y="1028700"/>
          <p14:tracePt t="10716" x="1149350" y="1028700"/>
          <p14:tracePt t="10720" x="1149350" y="1020763"/>
          <p14:tracePt t="10731" x="1157288" y="1011238"/>
          <p14:tracePt t="10748" x="1200150" y="993775"/>
          <p14:tracePt t="10765" x="1217613" y="985838"/>
          <p14:tracePt t="10781" x="1225550" y="977900"/>
          <p14:tracePt t="10798" x="1260475" y="968375"/>
          <p14:tracePt t="10815" x="1285875" y="968375"/>
          <p14:tracePt t="10831" x="1354138" y="968375"/>
          <p14:tracePt t="10848" x="1439863" y="960438"/>
          <p14:tracePt t="10865" x="1543050" y="950913"/>
          <p14:tracePt t="10882" x="1620838" y="935038"/>
          <p14:tracePt t="10898" x="1714500" y="900113"/>
          <p14:tracePt t="10915" x="1808163" y="882650"/>
          <p14:tracePt t="10932" x="1946275" y="865188"/>
          <p14:tracePt t="10949" x="2006600" y="865188"/>
          <p14:tracePt t="10965" x="2057400" y="865188"/>
          <p14:tracePt t="10982" x="2100263" y="865188"/>
          <p14:tracePt t="10999" x="2117725" y="865188"/>
          <p14:tracePt t="11016" x="2125663" y="865188"/>
          <p14:tracePt t="11032" x="2135188" y="865188"/>
          <p14:tracePt t="11050" x="2143125" y="857250"/>
          <p14:tracePt t="11066" x="2151063" y="857250"/>
          <p14:tracePt t="11083" x="2160588" y="857250"/>
          <p14:tracePt t="11099" x="2203450" y="865188"/>
          <p14:tracePt t="11116" x="2254250" y="892175"/>
          <p14:tracePt t="11133" x="2332038" y="917575"/>
          <p14:tracePt t="11150" x="2382838" y="925513"/>
          <p14:tracePt t="11167" x="2392363" y="925513"/>
          <p14:tracePt t="11301" x="2392363" y="935038"/>
          <p14:tracePt t="11404" x="2392363" y="942975"/>
          <p14:tracePt t="11420" x="2382838" y="968375"/>
          <p14:tracePt t="11435" x="2374900" y="1011238"/>
          <p14:tracePt t="11452" x="2332038" y="1096963"/>
          <p14:tracePt t="11469" x="2306638" y="1139825"/>
          <p14:tracePt t="11486" x="2279650" y="1165225"/>
          <p14:tracePt t="11557" x="2271713" y="1165225"/>
          <p14:tracePt t="11572" x="2263775" y="1165225"/>
          <p14:tracePt t="11586" x="2254250" y="1165225"/>
          <p14:tracePt t="11603" x="2254250" y="1157288"/>
          <p14:tracePt t="11620" x="2246313" y="1139825"/>
          <p14:tracePt t="11636" x="2236788" y="1089025"/>
          <p14:tracePt t="11653" x="2236788" y="1054100"/>
          <p14:tracePt t="11669" x="2236788" y="1028700"/>
          <p14:tracePt t="11686" x="2228850" y="993775"/>
          <p14:tracePt t="11703" x="2220913" y="968375"/>
          <p14:tracePt t="11720" x="2211388" y="960438"/>
          <p14:tracePt t="11736" x="2185988" y="950913"/>
          <p14:tracePt t="11753" x="2135188" y="925513"/>
          <p14:tracePt t="11770" x="2057400" y="925513"/>
          <p14:tracePt t="11787" x="1920875" y="925513"/>
          <p14:tracePt t="11803" x="1774825" y="925513"/>
          <p14:tracePt t="11820" x="1568450" y="925513"/>
          <p14:tracePt t="11837" x="1465263" y="925513"/>
          <p14:tracePt t="11854" x="1379538" y="942975"/>
          <p14:tracePt t="11871" x="1311275" y="977900"/>
          <p14:tracePt t="11887" x="1250950" y="1003300"/>
          <p14:tracePt t="11904" x="1149350" y="1071563"/>
          <p14:tracePt t="11921" x="1046163" y="1165225"/>
          <p14:tracePt t="11938" x="892175" y="1336675"/>
          <p14:tracePt t="11954" x="746125" y="1525588"/>
          <p14:tracePt t="11971" x="617538" y="1714500"/>
          <p14:tracePt t="11988" x="549275" y="1868488"/>
          <p14:tracePt t="12005" x="522288" y="1936750"/>
          <p14:tracePt t="12021" x="514350" y="1989138"/>
          <p14:tracePt t="12038" x="514350" y="2039938"/>
          <p14:tracePt t="12055" x="514350" y="2135188"/>
          <p14:tracePt t="12072" x="514350" y="2246313"/>
          <p14:tracePt t="12088" x="549275" y="2443163"/>
          <p14:tracePt t="12105" x="600075" y="2622550"/>
          <p14:tracePt t="12122" x="668338" y="2735263"/>
          <p14:tracePt t="12138" x="711200" y="2794000"/>
          <p14:tracePt t="12155" x="728663" y="2811463"/>
          <p14:tracePt t="12196" x="736600" y="2811463"/>
          <p14:tracePt t="12212" x="746125" y="2811463"/>
          <p14:tracePt t="12222" x="763588" y="2811463"/>
          <p14:tracePt t="12268" x="771525" y="2811463"/>
          <p14:tracePt t="12292" x="771525" y="2820988"/>
          <p14:tracePt t="12293" x="779463" y="2828925"/>
          <p14:tracePt t="12306" x="788988" y="2828925"/>
          <p14:tracePt t="12988" x="788988" y="2820988"/>
          <p14:tracePt t="12996" x="796925" y="2794000"/>
          <p14:tracePt t="13004" x="814388" y="2760663"/>
          <p14:tracePt t="13012" x="865188" y="2657475"/>
          <p14:tracePt t="13027" x="908050" y="2520950"/>
          <p14:tracePt t="13043" x="1011238" y="2236788"/>
          <p14:tracePt t="13060" x="1089025" y="2039938"/>
          <p14:tracePt t="13077" x="1200150" y="1843088"/>
          <p14:tracePt t="13094" x="1285875" y="1689100"/>
          <p14:tracePt t="13110" x="1379538" y="1550988"/>
          <p14:tracePt t="13127" x="1422400" y="1492250"/>
          <p14:tracePt t="13144" x="1465263" y="1439863"/>
          <p14:tracePt t="13161" x="1492250" y="1422400"/>
          <p14:tracePt t="13177" x="1492250" y="1414463"/>
          <p14:tracePt t="13468" x="1500188" y="1414463"/>
          <p14:tracePt t="13484" x="1508125" y="1414463"/>
          <p14:tracePt t="13500" x="1517650" y="1414463"/>
          <p14:tracePt t="13508" x="1525588" y="1414463"/>
          <p14:tracePt t="13540" x="1535113" y="1414463"/>
          <p14:tracePt t="13563" x="1543050" y="1414463"/>
          <p14:tracePt t="13564" x="1568450" y="1414463"/>
          <p14:tracePt t="13580" x="1663700" y="1431925"/>
          <p14:tracePt t="13596" x="1731963" y="1439863"/>
          <p14:tracePt t="13613" x="1800225" y="1457325"/>
          <p14:tracePt t="13630" x="1843088" y="1457325"/>
          <p14:tracePt t="13646" x="1868488" y="1465263"/>
          <p14:tracePt t="13664" x="1903413" y="1465263"/>
          <p14:tracePt t="13680" x="1928813" y="1465263"/>
          <p14:tracePt t="13697" x="1971675" y="1474788"/>
          <p14:tracePt t="13714" x="2014538" y="1482725"/>
          <p14:tracePt t="13731" x="2108200" y="1500188"/>
          <p14:tracePt t="13747" x="2271713" y="1535113"/>
          <p14:tracePt t="13764" x="2382838" y="1550988"/>
          <p14:tracePt t="13781" x="2443163" y="1560513"/>
          <p14:tracePt t="13797" x="2493963" y="1560513"/>
          <p14:tracePt t="13814" x="2546350" y="1560513"/>
          <p14:tracePt t="13831" x="2571750" y="1560513"/>
          <p14:tracePt t="13848" x="2606675" y="1560513"/>
          <p14:tracePt t="13864" x="2622550" y="1560513"/>
          <p14:tracePt t="13881" x="2657475" y="1560513"/>
          <p14:tracePt t="13898" x="2700338" y="1577975"/>
          <p14:tracePt t="13915" x="2751138" y="1593850"/>
          <p14:tracePt t="13931" x="2794000" y="1603375"/>
          <p14:tracePt t="13949" x="2803525" y="1603375"/>
          <p14:tracePt t="13965" x="2811463" y="1603375"/>
          <p14:tracePt t="15244" x="2803525" y="1603375"/>
          <p14:tracePt t="15260" x="2794000" y="1603375"/>
          <p14:tracePt t="15276" x="2786063" y="1603375"/>
          <p14:tracePt t="15280" x="2778125" y="1611313"/>
          <p14:tracePt t="15289" x="2725738" y="1628775"/>
          <p14:tracePt t="15305" x="2649538" y="1654175"/>
          <p14:tracePt t="15323" x="2536825" y="1689100"/>
          <p14:tracePt t="15339" x="2271713" y="1765300"/>
          <p14:tracePt t="15356" x="2082800" y="1800225"/>
          <p14:tracePt t="15372" x="1868488" y="1835150"/>
          <p14:tracePt t="15389" x="1749425" y="1843088"/>
          <p14:tracePt t="15406" x="1697038" y="1843088"/>
          <p14:tracePt t="15423" x="1689100" y="1843088"/>
          <p14:tracePt t="15500" x="1679575" y="1843088"/>
          <p14:tracePt t="15508" x="1671638" y="1843088"/>
          <p14:tracePt t="15508" x="1654175" y="1835150"/>
          <p14:tracePt t="15523" x="1636713" y="1835150"/>
          <p14:tracePt t="15580" x="1636713" y="1825625"/>
          <p14:tracePt t="15590" x="1646238" y="1817688"/>
          <p14:tracePt t="15764" x="1654175" y="1817688"/>
          <p14:tracePt t="15780" x="1654175" y="1808163"/>
          <p14:tracePt t="15892" x="1671638" y="1808163"/>
          <p14:tracePt t="15909" x="1679575" y="1808163"/>
          <p14:tracePt t="15916" x="1697038" y="1792288"/>
          <p14:tracePt t="15926" x="1714500" y="1792288"/>
          <p14:tracePt t="15942" x="1739900" y="1782763"/>
          <p14:tracePt t="15959" x="1749425" y="1774825"/>
          <p14:tracePt t="15976" x="1757363" y="1774825"/>
          <p14:tracePt t="15993" x="1765300" y="1774825"/>
          <p14:tracePt t="16009" x="1792288" y="1765300"/>
          <p14:tracePt t="16026" x="1843088" y="1757363"/>
          <p14:tracePt t="16043" x="1920875" y="1757363"/>
          <p14:tracePt t="16043" x="1989138" y="1757363"/>
          <p14:tracePt t="16060" x="2135188" y="1739900"/>
          <p14:tracePt t="16076" x="2339975" y="1714500"/>
          <p14:tracePt t="16093" x="2468563" y="1697038"/>
          <p14:tracePt t="16110" x="2554288" y="1679575"/>
          <p14:tracePt t="16127" x="2597150" y="1679575"/>
          <p14:tracePt t="16144" x="2614613" y="1671638"/>
          <p14:tracePt t="16160" x="2640013" y="1671638"/>
          <p14:tracePt t="16177" x="2682875" y="1671638"/>
          <p14:tracePt t="16194" x="2768600" y="1689100"/>
          <p14:tracePt t="16210" x="2932113" y="1714500"/>
          <p14:tracePt t="16227" x="3179763" y="1731963"/>
          <p14:tracePt t="16244" x="3351213" y="1731963"/>
          <p14:tracePt t="16261" x="3454400" y="1731963"/>
          <p14:tracePt t="16278" x="3522663" y="1731963"/>
          <p14:tracePt t="16294" x="3557588" y="1731963"/>
          <p14:tracePt t="16311" x="3575050" y="1731963"/>
          <p14:tracePt t="16328" x="3617913" y="1731963"/>
          <p14:tracePt t="16345" x="3651250" y="1731963"/>
          <p14:tracePt t="16361" x="3736975" y="1739900"/>
          <p14:tracePt t="16378" x="3849688" y="1749425"/>
          <p14:tracePt t="16395" x="3951288" y="1749425"/>
          <p14:tracePt t="16412" x="4097338" y="1749425"/>
          <p14:tracePt t="16428" x="4192588" y="1749425"/>
          <p14:tracePt t="16445" x="4268788" y="1739900"/>
          <p14:tracePt t="16462" x="4337050" y="1739900"/>
          <p14:tracePt t="16478" x="4397375" y="1739900"/>
          <p14:tracePt t="16495" x="4449763" y="1739900"/>
          <p14:tracePt t="16512" x="4483100" y="1739900"/>
          <p14:tracePt t="16529" x="4518025" y="1739900"/>
          <p14:tracePt t="16545" x="4535488" y="1739900"/>
          <p14:tracePt t="16562" x="4586288" y="1722438"/>
          <p14:tracePt t="16579" x="4689475" y="1706563"/>
          <p14:tracePt t="16596" x="4800600" y="1706563"/>
          <p14:tracePt t="16613" x="4946650" y="1706563"/>
          <p14:tracePt t="16629" x="5118100" y="1706563"/>
          <p14:tracePt t="16646" x="5264150" y="1706563"/>
          <p14:tracePt t="16663" x="5365750" y="1706563"/>
          <p14:tracePt t="16679" x="5418138" y="1697038"/>
          <p14:tracePt t="16696" x="5443538" y="1679575"/>
          <p14:tracePt t="16713" x="5468938" y="1663700"/>
          <p14:tracePt t="16730" x="5503863" y="1646238"/>
          <p14:tracePt t="16747" x="5554663" y="1620838"/>
          <p14:tracePt t="16763" x="5607050" y="1603375"/>
          <p14:tracePt t="16781" x="5632450" y="1593850"/>
          <p14:tracePt t="16797" x="5640388" y="1593850"/>
          <p14:tracePt t="16900" x="5622925" y="1593850"/>
          <p14:tracePt t="16907" x="5589588" y="1603375"/>
          <p14:tracePt t="16914" x="5451475" y="1636713"/>
          <p14:tracePt t="16931" x="5246688" y="1679575"/>
          <p14:tracePt t="16931" x="5022850" y="1714500"/>
          <p14:tracePt t="16948" x="4621213" y="1765300"/>
          <p14:tracePt t="16964" x="3986213" y="1792288"/>
          <p14:tracePt t="16981" x="3497263" y="1817688"/>
          <p14:tracePt t="16998" x="3136900" y="1835150"/>
          <p14:tracePt t="17015" x="2778125" y="1835150"/>
          <p14:tracePt t="17031" x="2614613" y="1835150"/>
          <p14:tracePt t="17048" x="2528888" y="1835150"/>
          <p14:tracePt t="17065" x="2503488" y="1835150"/>
          <p14:tracePt t="17082" x="2486025" y="1835150"/>
          <p14:tracePt t="17124" x="2486025" y="1825625"/>
          <p14:tracePt t="17140" x="2486025" y="1808163"/>
          <p14:tracePt t="17149" x="2486025" y="1792288"/>
          <p14:tracePt t="17156" x="2468563" y="1782763"/>
          <p14:tracePt t="17188" x="2460625" y="1774825"/>
          <p14:tracePt t="17204" x="2451100" y="1765300"/>
          <p14:tracePt t="17220" x="2435225" y="1765300"/>
          <p14:tracePt t="17233" x="2425700" y="1765300"/>
          <p14:tracePt t="17436" x="2417763" y="1757363"/>
          <p14:tracePt t="17492" x="2425700" y="1757363"/>
          <p14:tracePt t="17748" x="2417763" y="1757363"/>
          <p14:tracePt t="17754" x="2408238" y="1757363"/>
          <p14:tracePt t="17796" x="2400300" y="1765300"/>
          <p14:tracePt t="17804" x="2400300" y="1774825"/>
          <p14:tracePt t="17805" x="2392363" y="1782763"/>
          <p14:tracePt t="17819" x="2332038" y="1825625"/>
          <p14:tracePt t="17836" x="2263775" y="1868488"/>
          <p14:tracePt t="17852" x="2143125" y="1954213"/>
          <p14:tracePt t="17870" x="2014538" y="2022475"/>
          <p14:tracePt t="17886" x="1851025" y="2108200"/>
          <p14:tracePt t="17903" x="1757363" y="2160588"/>
          <p14:tracePt t="17919" x="1714500" y="2178050"/>
          <p14:tracePt t="17937" x="1706563" y="2178050"/>
          <p14:tracePt t="17953" x="1697038" y="2178050"/>
          <p14:tracePt t="17970" x="1379538" y="2168525"/>
          <p14:tracePt t="18043" x="1311275" y="2168525"/>
          <p14:tracePt t="18100" x="1328738" y="2160588"/>
          <p14:tracePt t="18108" x="1346200" y="2143125"/>
          <p14:tracePt t="18121" x="1371600" y="2125663"/>
          <p14:tracePt t="18137" x="1389063" y="2108200"/>
          <p14:tracePt t="18155" x="1406525" y="2092325"/>
          <p14:tracePt t="18171" x="1422400" y="2082800"/>
          <p14:tracePt t="18212" x="1431925" y="2082800"/>
          <p14:tracePt t="18284" x="1439863" y="2082800"/>
          <p14:tracePt t="18300" x="1449388" y="2082800"/>
          <p14:tracePt t="18308" x="1474788" y="2082800"/>
          <p14:tracePt t="18322" x="1508125" y="2074863"/>
          <p14:tracePt t="18338" x="1550988" y="2074863"/>
          <p14:tracePt t="18338" x="1585913" y="2074863"/>
          <p14:tracePt t="18356" x="1671638" y="2074863"/>
          <p14:tracePt t="18372" x="1800225" y="2082800"/>
          <p14:tracePt t="18389" x="1911350" y="2092325"/>
          <p14:tracePt t="18406" x="2014538" y="2092325"/>
          <p14:tracePt t="18422" x="2065338" y="2092325"/>
          <p14:tracePt t="18439" x="2108200" y="2074863"/>
          <p14:tracePt t="18456" x="2151063" y="2065338"/>
          <p14:tracePt t="18473" x="2203450" y="2057400"/>
          <p14:tracePt t="18489" x="2289175" y="2049463"/>
          <p14:tracePt t="18506" x="2408238" y="2049463"/>
          <p14:tracePt t="18523" x="2632075" y="2057400"/>
          <p14:tracePt t="18540" x="2717800" y="2057400"/>
          <p14:tracePt t="18556" x="2743200" y="2057400"/>
          <p14:tracePt t="18612" x="2743200" y="2049463"/>
          <p14:tracePt t="18620" x="2725738" y="2049463"/>
          <p14:tracePt t="18628" x="2692400" y="2049463"/>
          <p14:tracePt t="18640" x="2632075" y="2049463"/>
          <p14:tracePt t="18657" x="2554288" y="2057400"/>
          <p14:tracePt t="18674" x="2468563" y="2092325"/>
          <p14:tracePt t="18690" x="2392363" y="2108200"/>
          <p14:tracePt t="18707" x="2322513" y="2117725"/>
          <p14:tracePt t="18724" x="2314575" y="2117725"/>
          <p14:tracePt t="18780" x="2306638" y="2117725"/>
          <p14:tracePt t="18780" x="2297113" y="2117725"/>
          <p14:tracePt t="18796" x="2289175" y="2117725"/>
          <p14:tracePt t="18804" x="2271713" y="2117725"/>
          <p14:tracePt t="18812" x="2228850" y="2117725"/>
          <p14:tracePt t="18825" x="2203450" y="2117725"/>
          <p14:tracePt t="18841" x="2193925" y="2117725"/>
          <p14:tracePt t="18876" x="2193925" y="2108200"/>
          <p14:tracePt t="18876" x="2203450" y="2108200"/>
          <p14:tracePt t="18891" x="2297113" y="2065338"/>
          <p14:tracePt t="18908" x="2374900" y="2039938"/>
          <p14:tracePt t="18925" x="2417763" y="2014538"/>
          <p14:tracePt t="18942" x="2478088" y="2006600"/>
          <p14:tracePt t="18959" x="2503488" y="1997075"/>
          <p14:tracePt t="18975" x="2528888" y="1997075"/>
          <p14:tracePt t="18992" x="2536825" y="2006600"/>
          <p14:tracePt t="19009" x="2554288" y="2022475"/>
          <p14:tracePt t="19026" x="2554288" y="2049463"/>
          <p14:tracePt t="19042" x="2546350" y="2057400"/>
          <p14:tracePt t="19059" x="2511425" y="2065338"/>
          <p14:tracePt t="19076" x="2460625" y="2065338"/>
          <p14:tracePt t="19093" x="2392363" y="2074863"/>
          <p14:tracePt t="19110" x="2271713" y="2082800"/>
          <p14:tracePt t="19126" x="2168525" y="2100263"/>
          <p14:tracePt t="19143" x="2100263" y="2125663"/>
          <p14:tracePt t="19212" x="2108200" y="2125663"/>
          <p14:tracePt t="19220" x="2117725" y="2125663"/>
          <p14:tracePt t="19233" x="2135188" y="2108200"/>
          <p14:tracePt t="19244" x="2143125" y="2092325"/>
          <p14:tracePt t="19260" x="2160588" y="2092325"/>
          <p14:tracePt t="19277" x="2168525" y="2092325"/>
          <p14:tracePt t="19294" x="2193925" y="2092325"/>
          <p14:tracePt t="19310" x="2246313" y="2125663"/>
          <p14:tracePt t="19327" x="2322513" y="2168525"/>
          <p14:tracePt t="19344" x="2382838" y="2185988"/>
          <p14:tracePt t="19468" x="2357438" y="2203450"/>
          <p14:tracePt t="19476" x="2220913" y="2254250"/>
          <p14:tracePt t="19496" x="2108200" y="2289175"/>
          <p14:tracePt t="19512" x="2022475" y="2297113"/>
          <p14:tracePt t="19529" x="2014538" y="2297113"/>
          <p14:tracePt t="19572" x="2022475" y="2289175"/>
          <p14:tracePt t="19580" x="2032000" y="2271713"/>
          <p14:tracePt t="19585" x="2049463" y="2246313"/>
          <p14:tracePt t="19595" x="2092325" y="2193925"/>
          <p14:tracePt t="19612" x="2135188" y="2168525"/>
          <p14:tracePt t="19629" x="2211388" y="2143125"/>
          <p14:tracePt t="19646" x="2314575" y="2143125"/>
          <p14:tracePt t="19663" x="2478088" y="2203450"/>
          <p14:tracePt t="19679" x="2597150" y="2254250"/>
          <p14:tracePt t="19696" x="2640013" y="2271713"/>
          <p14:tracePt t="19713" x="2649538" y="2271713"/>
          <p14:tracePt t="19756" x="2640013" y="2271713"/>
          <p14:tracePt t="19764" x="2536825" y="2254250"/>
          <p14:tracePt t="19780" x="2400300" y="2246313"/>
          <p14:tracePt t="19796" x="2220913" y="2236788"/>
          <p14:tracePt t="19813" x="2082800" y="2236788"/>
          <p14:tracePt t="19830" x="2049463" y="2236788"/>
          <p14:tracePt t="19868" x="2049463" y="2228850"/>
          <p14:tracePt t="19880" x="2065338" y="2228850"/>
          <p14:tracePt t="19881" x="2125663" y="2193925"/>
          <p14:tracePt t="19897" x="2185988" y="2151063"/>
          <p14:tracePt t="19914" x="2263775" y="2100263"/>
          <p14:tracePt t="19930" x="2332038" y="2065338"/>
          <p14:tracePt t="19947" x="2408238" y="2039938"/>
          <p14:tracePt t="19964" x="2443163" y="2039938"/>
          <p14:tracePt t="19981" x="2478088" y="2057400"/>
          <p14:tracePt t="19997" x="2493963" y="2074863"/>
          <p14:tracePt t="20014" x="2503488" y="2074863"/>
          <p14:tracePt t="20148" x="2503488" y="2082800"/>
          <p14:tracePt t="20154" x="2503488" y="2092325"/>
          <p14:tracePt t="20188" x="2503488" y="2100263"/>
          <p14:tracePt t="20204" x="2511425" y="2100263"/>
          <p14:tracePt t="20228" x="2520950" y="2100263"/>
          <p14:tracePt t="21016" x="2511425" y="2108200"/>
          <p14:tracePt t="21020" x="2486025" y="2135188"/>
          <p14:tracePt t="21037" x="2435225" y="2193925"/>
          <p14:tracePt t="21054" x="2297113" y="2289175"/>
          <p14:tracePt t="21070" x="2135188" y="2382838"/>
          <p14:tracePt t="21087" x="1954213" y="2478088"/>
          <p14:tracePt t="21104" x="1739900" y="2589213"/>
          <p14:tracePt t="21121" x="1603375" y="2640013"/>
          <p14:tracePt t="21137" x="1517650" y="2665413"/>
          <p14:tracePt t="21154" x="1482725" y="2674938"/>
          <p14:tracePt t="21170" x="1406525" y="2674938"/>
          <p14:tracePt t="21170" x="1371600" y="2674938"/>
          <p14:tracePt t="21188" x="1268413" y="2674938"/>
          <p14:tracePt t="21204" x="1192213" y="2665413"/>
          <p14:tracePt t="21221" x="1157288" y="2665413"/>
          <p14:tracePt t="21237" x="1149350" y="2649538"/>
          <p14:tracePt t="21284" x="1157288" y="2649538"/>
          <p14:tracePt t="21304" x="1157288" y="2640013"/>
          <p14:tracePt t="21356" x="1157288" y="2632075"/>
          <p14:tracePt t="21894" x="1165225" y="2632075"/>
          <p14:tracePt t="21902" x="1192213" y="2622550"/>
          <p14:tracePt t="21910" x="1243013" y="2622550"/>
          <p14:tracePt t="21927" x="1277938" y="2622550"/>
          <p14:tracePt t="21944" x="1311275" y="2614613"/>
          <p14:tracePt t="21960" x="1336675" y="2606675"/>
          <p14:tracePt t="21977" x="1371600" y="2597150"/>
          <p14:tracePt t="21994" x="1406525" y="2589213"/>
          <p14:tracePt t="22011" x="1482725" y="2579688"/>
          <p14:tracePt t="22027" x="1603375" y="2579688"/>
          <p14:tracePt t="22044" x="1714500" y="2579688"/>
          <p14:tracePt t="22060" x="1893888" y="2579688"/>
          <p14:tracePt t="22078" x="1979613" y="2579688"/>
          <p14:tracePt t="22094" x="2039938" y="2571750"/>
          <p14:tracePt t="22111" x="2117725" y="2554288"/>
          <p14:tracePt t="22128" x="2178050" y="2554288"/>
          <p14:tracePt t="22145" x="2246313" y="2554288"/>
          <p14:tracePt t="22161" x="2306638" y="2554288"/>
          <p14:tracePt t="22178" x="2392363" y="2554288"/>
          <p14:tracePt t="22195" x="2486025" y="2554288"/>
          <p14:tracePt t="22212" x="2563813" y="2554288"/>
          <p14:tracePt t="22228" x="2665413" y="2554288"/>
          <p14:tracePt t="22245" x="2735263" y="2536825"/>
          <p14:tracePt t="22262" x="2768600" y="2536825"/>
          <p14:tracePt t="22278" x="2803525" y="2536825"/>
          <p14:tracePt t="22295" x="2846388" y="2536825"/>
          <p14:tracePt t="22312" x="2949575" y="2546350"/>
          <p14:tracePt t="22329" x="3035300" y="2563813"/>
          <p14:tracePt t="22345" x="3111500" y="2571750"/>
          <p14:tracePt t="22362" x="3136900" y="2571750"/>
          <p14:tracePt t="22379" x="3146425" y="2571750"/>
          <p14:tracePt t="22502" x="3136900" y="2571750"/>
          <p14:tracePt t="22542" x="3128963" y="2571750"/>
          <p14:tracePt t="22573" x="3121025" y="2571750"/>
          <p14:tracePt t="22585" x="3111500" y="2571750"/>
          <p14:tracePt t="22597" x="3068638" y="2571750"/>
          <p14:tracePt t="22614" x="2982913" y="2579688"/>
          <p14:tracePt t="22631" x="2854325" y="2579688"/>
          <p14:tracePt t="22647" x="2649538" y="2579688"/>
          <p14:tracePt t="22664" x="2478088" y="2571750"/>
          <p14:tracePt t="22681" x="2297113" y="2528888"/>
          <p14:tracePt t="22697" x="2168525" y="2493963"/>
          <p14:tracePt t="22715" x="2074863" y="2451100"/>
          <p14:tracePt t="22731" x="2032000" y="2443163"/>
          <p14:tracePt t="22748" x="1954213" y="2435225"/>
          <p14:tracePt t="22764" x="1825625" y="2425700"/>
          <p14:tracePt t="22764" x="1757363" y="2425700"/>
          <p14:tracePt t="22782" x="1585913" y="2425700"/>
          <p14:tracePt t="22798" x="1379538" y="2425700"/>
          <p14:tracePt t="22815" x="1268413" y="2425700"/>
          <p14:tracePt t="22831" x="1208088" y="2425700"/>
          <p14:tracePt t="22849" x="1200150" y="2425700"/>
          <p14:tracePt t="22918" x="1192213" y="2425700"/>
          <p14:tracePt t="22926" x="1182688" y="2425700"/>
          <p14:tracePt t="22934" x="1122363" y="2425700"/>
          <p14:tracePt t="22949" x="985838" y="2478088"/>
          <p14:tracePt t="22966" x="935038" y="2503488"/>
          <p14:tracePt t="22982" x="925513" y="2503488"/>
          <p14:tracePt t="23029" x="935038" y="2503488"/>
          <p14:tracePt t="23031" x="942975" y="2493963"/>
          <p14:tracePt t="23049" x="960438" y="2486025"/>
          <p14:tracePt t="23066" x="968375" y="2486025"/>
          <p14:tracePt t="23083" x="968375" y="2468563"/>
          <p14:tracePt t="23222" x="977900" y="2468563"/>
          <p14:tracePt t="23294" x="985838" y="2468563"/>
          <p14:tracePt t="23334" x="985838" y="2478088"/>
          <p14:tracePt t="23366" x="993775" y="2478088"/>
          <p14:tracePt t="23502" x="1003300" y="2478088"/>
          <p14:tracePt t="23518" x="1011238" y="2478088"/>
          <p14:tracePt t="23519" x="1036638" y="2486025"/>
          <p14:tracePt t="23535" x="1054100" y="2493963"/>
          <p14:tracePt t="23552" x="1071563" y="2493963"/>
          <p14:tracePt t="23606" x="1079500" y="2493963"/>
          <p14:tracePt t="23622" x="1089025" y="2493963"/>
          <p14:tracePt t="23629" x="1096963" y="2493963"/>
          <p14:tracePt t="23637" x="1139825" y="2493963"/>
          <p14:tracePt t="23652" x="1243013" y="2503488"/>
          <p14:tracePt t="23670" x="1354138" y="2520950"/>
          <p14:tracePt t="23686" x="1449388" y="2528888"/>
          <p14:tracePt t="23703" x="1550988" y="2528888"/>
          <p14:tracePt t="23720" x="1593850" y="2528888"/>
          <p14:tracePt t="23736" x="1628775" y="2528888"/>
          <p14:tracePt t="23753" x="1663700" y="2520950"/>
          <p14:tracePt t="23770" x="1679575" y="2511425"/>
          <p14:tracePt t="23786" x="1706563" y="2511425"/>
          <p14:tracePt t="23804" x="1757363" y="2511425"/>
          <p14:tracePt t="23820" x="1808163" y="2520950"/>
          <p14:tracePt t="23837" x="1860550" y="2528888"/>
          <p14:tracePt t="23853" x="1928813" y="2528888"/>
          <p14:tracePt t="23871" x="1946275" y="2528888"/>
          <p14:tracePt t="23887" x="1954213" y="2528888"/>
          <p14:tracePt t="23904" x="1971675" y="2528888"/>
          <p14:tracePt t="23921" x="1979613" y="2528888"/>
          <p14:tracePt t="23937" x="2006600" y="2528888"/>
          <p14:tracePt t="23954" x="2022475" y="2528888"/>
          <p14:tracePt t="23971" x="2057400" y="2528888"/>
          <p14:tracePt t="23988" x="2082800" y="2528888"/>
          <p14:tracePt t="24004" x="2108200" y="2528888"/>
          <p14:tracePt t="24021" x="2135188" y="2528888"/>
          <p14:tracePt t="24038" x="2151063" y="2528888"/>
          <p14:tracePt t="24055" x="2160588" y="2528888"/>
          <p14:tracePt t="24071" x="2168525" y="2528888"/>
          <p14:tracePt t="24088" x="2193925" y="2528888"/>
          <p14:tracePt t="24105" x="2246313" y="2528888"/>
          <p14:tracePt t="24122" x="2289175" y="2536825"/>
          <p14:tracePt t="24138" x="2332038" y="2536825"/>
          <p14:tracePt t="24155" x="2365375" y="2536825"/>
          <p14:tracePt t="24172" x="2382838" y="2536825"/>
          <p14:tracePt t="24189" x="2392363" y="2536825"/>
          <p14:tracePt t="24205" x="2408238" y="2536825"/>
          <p14:tracePt t="24222" x="2417763" y="2536825"/>
          <p14:tracePt t="24240" x="2460625" y="2536825"/>
          <p14:tracePt t="24256" x="2520950" y="2536825"/>
          <p14:tracePt t="24272" x="2589213" y="2536825"/>
          <p14:tracePt t="24289" x="2700338" y="2546350"/>
          <p14:tracePt t="24306" x="2760663" y="2546350"/>
          <p14:tracePt t="24323" x="2803525" y="2546350"/>
          <p14:tracePt t="24340" x="2820988" y="2546350"/>
          <p14:tracePt t="24446" x="2828925" y="2546350"/>
          <p14:tracePt t="24454" x="2846388" y="2546350"/>
          <p14:tracePt t="24474" x="2863850" y="2546350"/>
          <p14:tracePt t="24491" x="2871788" y="2546350"/>
          <p14:tracePt t="24508" x="2889250" y="2546350"/>
          <p14:tracePt t="24524" x="2897188" y="2546350"/>
          <p14:tracePt t="24653" x="2889250" y="2546350"/>
          <p14:tracePt t="24718" x="2879725" y="2546350"/>
          <p14:tracePt t="24734" x="2871788" y="2546350"/>
          <p14:tracePt t="24742" x="2794000" y="2546350"/>
          <p14:tracePt t="24759" x="2700338" y="2546350"/>
          <p14:tracePt t="24775" x="2563813" y="2554288"/>
          <p14:tracePt t="24792" x="2400300" y="2563813"/>
          <p14:tracePt t="24809" x="2254250" y="2563813"/>
          <p14:tracePt t="24826" x="2100263" y="2563813"/>
          <p14:tracePt t="24842" x="1989138" y="2563813"/>
          <p14:tracePt t="24859" x="1903413" y="2563813"/>
          <p14:tracePt t="24876" x="1843088" y="2563813"/>
          <p14:tracePt t="24893" x="1689100" y="2563813"/>
          <p14:tracePt t="24909" x="1577975" y="2571750"/>
          <p14:tracePt t="24926" x="1457325" y="2571750"/>
          <p14:tracePt t="24943" x="1371600" y="2579688"/>
          <p14:tracePt t="24960" x="1311275" y="2579688"/>
          <p14:tracePt t="24977" x="1277938" y="2579688"/>
          <p14:tracePt t="24993" x="1243013" y="2579688"/>
          <p14:tracePt t="25010" x="1217613" y="2579688"/>
          <p14:tracePt t="25027" x="1174750" y="2579688"/>
          <p14:tracePt t="25044" x="1131888" y="2579688"/>
          <p14:tracePt t="25060" x="1096963" y="2589213"/>
          <p14:tracePt t="25060" x="1079500" y="2589213"/>
          <p14:tracePt t="25077" x="1063625" y="2589213"/>
          <p14:tracePt t="25310" x="1071563" y="2589213"/>
          <p14:tracePt t="25342" x="1079500" y="2589213"/>
          <p14:tracePt t="25362" x="1089025" y="2589213"/>
          <p14:tracePt t="25363" x="1106488" y="2597150"/>
          <p14:tracePt t="25379" x="1131888" y="2606675"/>
          <p14:tracePt t="25396" x="1165225" y="2606675"/>
          <p14:tracePt t="25412" x="1200150" y="2622550"/>
          <p14:tracePt t="25429" x="1268413" y="2632075"/>
          <p14:tracePt t="25446" x="1303338" y="2632075"/>
          <p14:tracePt t="25462" x="1354138" y="2632075"/>
          <p14:tracePt t="25479" x="1406525" y="2632075"/>
          <p14:tracePt t="25496" x="1474788" y="2632075"/>
          <p14:tracePt t="25512" x="1560513" y="2640013"/>
          <p14:tracePt t="25529" x="1689100" y="2649538"/>
          <p14:tracePt t="25546" x="1808163" y="2649538"/>
          <p14:tracePt t="25563" x="1928813" y="2649538"/>
          <p14:tracePt t="25580" x="2039938" y="2632075"/>
          <p14:tracePt t="25597" x="2160588" y="2606675"/>
          <p14:tracePt t="25613" x="2322513" y="2563813"/>
          <p14:tracePt t="25630" x="2435225" y="2546350"/>
          <p14:tracePt t="25647" x="2554288" y="2536825"/>
          <p14:tracePt t="25663" x="2622550" y="2536825"/>
          <p14:tracePt t="25680" x="2674938" y="2536825"/>
          <p14:tracePt t="25697" x="2708275" y="2536825"/>
          <p14:tracePt t="25714" x="2751138" y="2536825"/>
          <p14:tracePt t="25730" x="2778125" y="2536825"/>
          <p14:tracePt t="25747" x="2828925" y="2536825"/>
          <p14:tracePt t="25764" x="2897188" y="2536825"/>
          <p14:tracePt t="25781" x="2974975" y="2536825"/>
          <p14:tracePt t="25797" x="3017838" y="2536825"/>
          <p14:tracePt t="25814" x="3035300" y="2536825"/>
          <p14:tracePt t="25831" x="3043238" y="2528888"/>
          <p14:tracePt t="26030" x="3035300" y="2528888"/>
          <p14:tracePt t="26030" x="3017838" y="2528888"/>
          <p14:tracePt t="26049" x="2992438" y="2520950"/>
          <p14:tracePt t="26066" x="2940050" y="2520950"/>
          <p14:tracePt t="26082" x="2871788" y="2511425"/>
          <p14:tracePt t="26099" x="2735263" y="2511425"/>
          <p14:tracePt t="26116" x="2579688" y="2511425"/>
          <p14:tracePt t="26133" x="2297113" y="2511425"/>
          <p14:tracePt t="26149" x="2135188" y="2511425"/>
          <p14:tracePt t="26166" x="1946275" y="2511425"/>
          <p14:tracePt t="26183" x="1808163" y="2511425"/>
          <p14:tracePt t="26200" x="1679575" y="2511425"/>
          <p14:tracePt t="26216" x="1577975" y="2511425"/>
          <p14:tracePt t="26233" x="1439863" y="2546350"/>
          <p14:tracePt t="26250" x="1320800" y="2563813"/>
          <p14:tracePt t="26267" x="1174750" y="2579688"/>
          <p14:tracePt t="26283" x="1063625" y="2597150"/>
          <p14:tracePt t="26300" x="1011238" y="2597150"/>
          <p14:tracePt t="26317" x="1003300" y="2597150"/>
          <p14:tracePt t="26461" x="1011238" y="2597150"/>
          <p14:tracePt t="26469" x="1020763" y="2597150"/>
          <p14:tracePt t="26485" x="1063625" y="2597150"/>
          <p14:tracePt t="26502" x="1096963" y="2597150"/>
          <p14:tracePt t="26518" x="1131888" y="2597150"/>
          <p14:tracePt t="26535" x="1165225" y="2597150"/>
          <p14:tracePt t="26552" x="1192213" y="2579688"/>
          <p14:tracePt t="26569" x="1243013" y="2571750"/>
          <p14:tracePt t="26585" x="1285875" y="2563813"/>
          <p14:tracePt t="26602" x="1354138" y="2563813"/>
          <p14:tracePt t="26619" x="1474788" y="2563813"/>
          <p14:tracePt t="26636" x="1568450" y="2563813"/>
          <p14:tracePt t="26652" x="1706563" y="2589213"/>
          <p14:tracePt t="26670" x="1749425" y="2589213"/>
          <p14:tracePt t="26686" x="1792288" y="2589213"/>
          <p14:tracePt t="26703" x="1817688" y="2589213"/>
          <p14:tracePt t="26719" x="1868488" y="2589213"/>
          <p14:tracePt t="26736" x="1946275" y="2606675"/>
          <p14:tracePt t="26753" x="2057400" y="2622550"/>
          <p14:tracePt t="26770" x="2151063" y="2632075"/>
          <p14:tracePt t="26786" x="2297113" y="2640013"/>
          <p14:tracePt t="26803" x="2392363" y="2640013"/>
          <p14:tracePt t="26820" x="2460625" y="2640013"/>
          <p14:tracePt t="26837" x="2503488" y="2640013"/>
          <p14:tracePt t="26853" x="2528888" y="2640013"/>
          <p14:tracePt t="26870" x="2554288" y="2632075"/>
          <p14:tracePt t="26887" x="2571750" y="2632075"/>
          <p14:tracePt t="26903" x="2614613" y="2632075"/>
          <p14:tracePt t="26920" x="2649538" y="2632075"/>
          <p14:tracePt t="26937" x="2700338" y="2632075"/>
          <p14:tracePt t="26954" x="2743200" y="2632075"/>
          <p14:tracePt t="26970" x="2768600" y="2632075"/>
          <p14:tracePt t="26987" x="2778125" y="2632075"/>
          <p14:tracePt t="27004" x="2786063" y="2632075"/>
          <p14:tracePt t="27101" x="2778125" y="2632075"/>
          <p14:tracePt t="27112" x="2768600" y="2632075"/>
          <p14:tracePt t="27150" x="2760663" y="2632075"/>
          <p14:tracePt t="27173" x="2751138" y="2632075"/>
          <p14:tracePt t="27188" x="2735263" y="2632075"/>
          <p14:tracePt t="27190" x="2682875" y="2632075"/>
          <p14:tracePt t="27205" x="2606675" y="2632075"/>
          <p14:tracePt t="27222" x="2493963" y="2632075"/>
          <p14:tracePt t="27238" x="2408238" y="2632075"/>
          <p14:tracePt t="27255" x="2349500" y="2632075"/>
          <p14:tracePt t="27273" x="2297113" y="2632075"/>
          <p14:tracePt t="27289" x="2263775" y="2632075"/>
          <p14:tracePt t="27306" x="2220913" y="2632075"/>
          <p14:tracePt t="27322" x="2082800" y="2632075"/>
          <p14:tracePt t="27339" x="1860550" y="2622550"/>
          <p14:tracePt t="27356" x="1482725" y="2622550"/>
          <p14:tracePt t="27373" x="1003300" y="2622550"/>
          <p14:tracePt t="27389" x="763588" y="2606675"/>
          <p14:tracePt t="27406" x="693738" y="2597150"/>
          <p14:tracePt t="27423" x="693738" y="2589213"/>
          <p14:tracePt t="27440" x="703263" y="2589213"/>
          <p14:tracePt t="27456" x="720725" y="2571750"/>
          <p14:tracePt t="27473" x="736600" y="2571750"/>
          <p14:tracePt t="27490" x="746125" y="2563813"/>
          <p14:tracePt t="27507" x="754063" y="2563813"/>
          <p14:tracePt t="27523" x="763588" y="2563813"/>
          <p14:tracePt t="27540" x="779463" y="2563813"/>
          <p14:tracePt t="27557" x="892175" y="2579688"/>
          <p14:tracePt t="27574" x="993775" y="2589213"/>
          <p14:tracePt t="27590" x="1036638" y="2589213"/>
          <p14:tracePt t="27607" x="1071563" y="2589213"/>
          <p14:tracePt t="27624" x="1106488" y="2571750"/>
          <p14:tracePt t="27641" x="1139825" y="2546350"/>
          <p14:tracePt t="27657" x="1165225" y="2528888"/>
          <p14:tracePt t="27674" x="1192213" y="2520950"/>
          <p14:tracePt t="27691" x="1225550" y="2520950"/>
          <p14:tracePt t="27708" x="1285875" y="2520950"/>
          <p14:tracePt t="27725" x="1406525" y="2520950"/>
          <p14:tracePt t="27741" x="1543050" y="2546350"/>
          <p14:tracePt t="27758" x="1679575" y="2554288"/>
          <p14:tracePt t="27775" x="1774825" y="2554288"/>
          <p14:tracePt t="27792" x="1860550" y="2554288"/>
          <p14:tracePt t="27808" x="1903413" y="2554288"/>
          <p14:tracePt t="27825" x="1946275" y="2554288"/>
          <p14:tracePt t="27842" x="1963738" y="2554288"/>
          <p14:tracePt t="27859" x="2006600" y="2554288"/>
          <p14:tracePt t="27875" x="2049463" y="2554288"/>
          <p14:tracePt t="27892" x="2108200" y="2554288"/>
          <p14:tracePt t="27909" x="2297113" y="2554288"/>
          <p14:tracePt t="27926" x="2400300" y="2554288"/>
          <p14:tracePt t="27942" x="2460625" y="2554288"/>
          <p14:tracePt t="27959" x="2503488" y="2554288"/>
          <p14:tracePt t="27976" x="2528888" y="2536825"/>
          <p14:tracePt t="27993" x="2546350" y="2536825"/>
          <p14:tracePt t="28010" x="2571750" y="2536825"/>
          <p14:tracePt t="28026" x="2606675" y="2536825"/>
          <p14:tracePt t="28043" x="2692400" y="2554288"/>
          <p14:tracePt t="28060" x="2803525" y="2571750"/>
          <p14:tracePt t="28077" x="2992438" y="2571750"/>
          <p14:tracePt t="28093" x="3068638" y="2571750"/>
          <p14:tracePt t="28110" x="3103563" y="2563813"/>
          <p14:tracePt t="28127" x="3111500" y="2546350"/>
          <p14:tracePt t="28269" x="3121025" y="2546350"/>
          <p14:tracePt t="29333" x="3111500" y="2546350"/>
          <p14:tracePt t="29343" x="3094038" y="2546350"/>
          <p14:tracePt t="29350" x="3035300" y="2546350"/>
          <p14:tracePt t="29367" x="2922588" y="2571750"/>
          <p14:tracePt t="29384" x="2794000" y="2597150"/>
          <p14:tracePt t="29400" x="2606675" y="2674938"/>
          <p14:tracePt t="29418" x="2417763" y="2743200"/>
          <p14:tracePt t="29434" x="2193925" y="2828925"/>
          <p14:tracePt t="29451" x="2039938" y="2889250"/>
          <p14:tracePt t="29467" x="1920875" y="2940050"/>
          <p14:tracePt t="29485" x="1835150" y="2974975"/>
          <p14:tracePt t="29485" x="1792288" y="2982913"/>
          <p14:tracePt t="29502" x="1757363" y="2992438"/>
          <p14:tracePt t="29518" x="1739900" y="2992438"/>
          <p14:tracePt t="29535" x="1731963" y="2992438"/>
          <p14:tracePt t="29551" x="1731963" y="2982913"/>
          <p14:tracePt t="29568" x="1731963" y="2957513"/>
          <p14:tracePt t="29585" x="1739900" y="2922588"/>
          <p14:tracePt t="29601" x="1757363" y="2897188"/>
          <p14:tracePt t="29618" x="1757363" y="2879725"/>
          <p14:tracePt t="29635" x="1757363" y="2871788"/>
          <p14:tracePt t="29651" x="1757363" y="2863850"/>
          <p14:tracePt t="29669" x="1765300" y="2846388"/>
          <p14:tracePt t="29685" x="1765300" y="2828925"/>
          <p14:tracePt t="29702" x="1774825" y="2828925"/>
          <p14:tracePt t="29909" x="1774825" y="2836863"/>
          <p14:tracePt t="29942" x="1774825" y="2846388"/>
          <p14:tracePt t="29943" x="1782763" y="2846388"/>
          <p14:tracePt t="29954" x="1782763" y="2854325"/>
          <p14:tracePt t="29970" x="1782763" y="2871788"/>
          <p14:tracePt t="29987" x="1782763" y="2914650"/>
          <p14:tracePt t="30004" x="1782763" y="2982913"/>
          <p14:tracePt t="30020" x="1782763" y="3128963"/>
          <p14:tracePt t="30037" x="1774825" y="3249613"/>
          <p14:tracePt t="30054" x="1774825" y="3351213"/>
          <p14:tracePt t="30070" x="1782763" y="3497263"/>
          <p14:tracePt t="30088" x="1800225" y="3617913"/>
          <p14:tracePt t="30104" x="1808163" y="3746500"/>
          <p14:tracePt t="30121" x="1808163" y="3865563"/>
          <p14:tracePt t="30137" x="1808163" y="4029075"/>
          <p14:tracePt t="30154" x="1808163" y="4183063"/>
          <p14:tracePt t="30171" x="1808163" y="4379913"/>
          <p14:tracePt t="30188" x="1808163" y="4543425"/>
          <p14:tracePt t="30204" x="1817688" y="4749800"/>
          <p14:tracePt t="30221" x="1817688" y="4800600"/>
          <p14:tracePt t="30238" x="1817688" y="4808538"/>
          <p14:tracePt t="30293" x="1808163" y="4808538"/>
          <p14:tracePt t="30309" x="1800225" y="4808538"/>
          <p14:tracePt t="30322" x="1800225" y="4800600"/>
          <p14:tracePt t="30325" x="1792288" y="4740275"/>
          <p14:tracePt t="30339" x="1792288" y="4664075"/>
          <p14:tracePt t="30355" x="1808163" y="4551363"/>
          <p14:tracePt t="30372" x="1835150" y="4432300"/>
          <p14:tracePt t="30389" x="1868488" y="4200525"/>
          <p14:tracePt t="30406" x="1885950" y="4037013"/>
          <p14:tracePt t="30422" x="1903413" y="3832225"/>
          <p14:tracePt t="30439" x="1903413" y="3651250"/>
          <p14:tracePt t="30456" x="1903413" y="3429000"/>
          <p14:tracePt t="30473" x="1903413" y="3232150"/>
          <p14:tracePt t="30489" x="1893888" y="3025775"/>
          <p14:tracePt t="30506" x="1878013" y="2879725"/>
          <p14:tracePt t="30523" x="1868488" y="2751138"/>
          <p14:tracePt t="30540" x="1860550" y="2700338"/>
          <p14:tracePt t="30556" x="1860550" y="2640013"/>
          <p14:tracePt t="30654" x="1860550" y="2632075"/>
          <p14:tracePt t="30655" x="1860550" y="2622550"/>
          <p14:tracePt t="30674" x="1868488" y="2597150"/>
          <p14:tracePt t="30691" x="1903413" y="2571750"/>
          <p14:tracePt t="30708" x="1936750" y="2554288"/>
          <p14:tracePt t="30724" x="1954213" y="2546350"/>
          <p14:tracePt t="30741" x="1963738" y="2546350"/>
          <p14:tracePt t="30781" x="1971675" y="2546350"/>
          <p14:tracePt t="30797" x="1971675" y="2554288"/>
          <p14:tracePt t="30805" x="1979613" y="2554288"/>
          <p14:tracePt t="30809" x="1989138" y="2563813"/>
          <p14:tracePt t="30825" x="2006600" y="2563813"/>
          <p14:tracePt t="30841" x="2006600" y="2571750"/>
          <p14:tracePt t="30942" x="2006600" y="2579688"/>
          <p14:tracePt t="30965" x="2006600" y="2589213"/>
          <p14:tracePt t="30972" x="1989138" y="2606675"/>
          <p14:tracePt t="30992" x="1979613" y="2606675"/>
          <p14:tracePt t="31101" x="1963738" y="2606675"/>
          <p14:tracePt t="31102" x="1936750" y="2606675"/>
          <p14:tracePt t="31110" x="1885950" y="2614613"/>
          <p14:tracePt t="31126" x="1825625" y="2622550"/>
          <p14:tracePt t="31143" x="1774825" y="2622550"/>
          <p14:tracePt t="31160" x="1757363" y="2622550"/>
          <p14:tracePt t="31326" x="1749425" y="2622550"/>
          <p14:tracePt t="31477" x="1749425" y="2614613"/>
          <p14:tracePt t="31482" x="1765300" y="2614613"/>
          <p14:tracePt t="31495" x="1774825" y="2606675"/>
          <p14:tracePt t="31512" x="1792288" y="2597150"/>
          <p14:tracePt t="31529" x="1800225" y="2597150"/>
          <p14:tracePt t="31545" x="1825625" y="2579688"/>
          <p14:tracePt t="31562" x="1851025" y="2579688"/>
          <p14:tracePt t="31579" x="1885950" y="2579688"/>
          <p14:tracePt t="31595" x="1903413" y="2579688"/>
          <p14:tracePt t="31612" x="1963738" y="2579688"/>
          <p14:tracePt t="31629" x="2006600" y="2579688"/>
          <p14:tracePt t="31646" x="2049463" y="2579688"/>
          <p14:tracePt t="31662" x="2092325" y="2579688"/>
          <p14:tracePt t="31679" x="2125663" y="2571750"/>
          <p14:tracePt t="31696" x="2143125" y="2571750"/>
          <p14:tracePt t="31713" x="2168525" y="2571750"/>
          <p14:tracePt t="31730" x="2203450" y="2571750"/>
          <p14:tracePt t="31746" x="2236788" y="2571750"/>
          <p14:tracePt t="31763" x="2332038" y="2606675"/>
          <p14:tracePt t="31780" x="2451100" y="2640013"/>
          <p14:tracePt t="31796" x="2657475" y="2640013"/>
          <p14:tracePt t="31814" x="2743200" y="2640013"/>
          <p14:tracePt t="31831" x="2768600" y="2622550"/>
          <p14:tracePt t="32013" x="2778125" y="2622550"/>
          <p14:tracePt t="32453" x="2768600" y="2622550"/>
          <p14:tracePt t="32461" x="2760663" y="2622550"/>
          <p14:tracePt t="32471" x="2751138" y="2622550"/>
          <p14:tracePt t="32484" x="2743200" y="2622550"/>
          <p14:tracePt t="32501" x="2665413" y="2622550"/>
          <p14:tracePt t="32518" x="2546350" y="2622550"/>
          <p14:tracePt t="32535" x="2339975" y="2622550"/>
          <p14:tracePt t="32551" x="2108200" y="2622550"/>
          <p14:tracePt t="32568" x="1808163" y="2640013"/>
          <p14:tracePt t="32584" x="1585913" y="2640013"/>
          <p14:tracePt t="32601" x="1414463" y="2649538"/>
          <p14:tracePt t="32618" x="1346200" y="2649538"/>
          <p14:tracePt t="32635" x="1336675" y="2649538"/>
          <p14:tracePt t="32651" x="1328738" y="2649538"/>
          <p14:tracePt t="32668" x="1285875" y="2649538"/>
          <p14:tracePt t="32685" x="1182688" y="2640013"/>
          <p14:tracePt t="32702" x="1063625" y="2632075"/>
          <p14:tracePt t="32718" x="925513" y="2606675"/>
          <p14:tracePt t="32735" x="882650" y="2589213"/>
          <p14:tracePt t="32752" x="882650" y="2579688"/>
          <p14:tracePt t="32768" x="892175" y="2571750"/>
          <p14:tracePt t="32785" x="917575" y="2546350"/>
          <p14:tracePt t="32802" x="935038" y="2520950"/>
          <p14:tracePt t="32819" x="950913" y="2493963"/>
          <p14:tracePt t="32836" x="968375" y="2478088"/>
          <p14:tracePt t="32853" x="985838" y="2460625"/>
          <p14:tracePt t="32869" x="1020763" y="2451100"/>
          <p14:tracePt t="32886" x="1063625" y="2451100"/>
          <p14:tracePt t="32902" x="1192213" y="2451100"/>
          <p14:tracePt t="32919" x="1320800" y="2460625"/>
          <p14:tracePt t="32936" x="1482725" y="2468563"/>
          <p14:tracePt t="32953" x="1611313" y="2468563"/>
          <p14:tracePt t="32969" x="1731963" y="2468563"/>
          <p14:tracePt t="32986" x="1817688" y="2460625"/>
          <p14:tracePt t="33003" x="1928813" y="2451100"/>
          <p14:tracePt t="33020" x="2032000" y="2451100"/>
          <p14:tracePt t="33037" x="2349500" y="2536825"/>
          <p14:tracePt t="33054" x="2554288" y="2606675"/>
          <p14:tracePt t="33070" x="2743200" y="2657475"/>
          <p14:tracePt t="33087" x="2828925" y="2665413"/>
          <p14:tracePt t="33103" x="2854325" y="2665413"/>
          <p14:tracePt t="33285" x="2863850" y="2665413"/>
          <p14:tracePt t="33293" x="2871788" y="2657475"/>
          <p14:tracePt t="33645" x="2879725" y="2657475"/>
          <p14:tracePt t="33657" x="2879725" y="2649538"/>
          <p14:tracePt t="33725" x="2871788" y="2649538"/>
          <p14:tracePt t="33733" x="2863850" y="2649538"/>
          <p14:tracePt t="33741" x="2735263" y="2649538"/>
          <p14:tracePt t="33757" x="2606675" y="2665413"/>
          <p14:tracePt t="33774" x="2451100" y="2674938"/>
          <p14:tracePt t="33791" x="2271713" y="2682875"/>
          <p14:tracePt t="33807" x="2108200" y="2682875"/>
          <p14:tracePt t="33824" x="2014538" y="2682875"/>
          <p14:tracePt t="33841" x="1946275" y="2665413"/>
          <p14:tracePt t="33858" x="1878013" y="2649538"/>
          <p14:tracePt t="33875" x="1749425" y="2632075"/>
          <p14:tracePt t="33891" x="1593850" y="2622550"/>
          <p14:tracePt t="33908" x="1465263" y="2614613"/>
          <p14:tracePt t="33925" x="1397000" y="2597150"/>
          <p14:tracePt t="33942" x="1397000" y="2589213"/>
          <p14:tracePt t="33958" x="1414463" y="2571750"/>
          <p14:tracePt t="33975" x="1431925" y="2554288"/>
          <p14:tracePt t="33992" x="1439863" y="2536825"/>
          <p14:tracePt t="34053" x="1431925" y="2536825"/>
          <p14:tracePt t="34101" x="1431925" y="2546350"/>
          <p14:tracePt t="34157" x="1439863" y="2546350"/>
          <p14:tracePt t="34161" x="1457325" y="2536825"/>
          <p14:tracePt t="34176" x="1474788" y="2528888"/>
          <p14:tracePt t="34193" x="1482725" y="2528888"/>
          <p14:tracePt t="34210" x="1492250" y="2520950"/>
          <p14:tracePt t="34227" x="1500188" y="2520950"/>
          <p14:tracePt t="34243" x="1517650" y="2511425"/>
          <p14:tracePt t="34260" x="1577975" y="2511425"/>
          <p14:tracePt t="34277" x="1825625" y="2546350"/>
          <p14:tracePt t="34294" x="2032000" y="2571750"/>
          <p14:tracePt t="34310" x="2193925" y="2579688"/>
          <p14:tracePt t="34327" x="2246313" y="2579688"/>
          <p14:tracePt t="34344" x="2263775" y="2579688"/>
          <p14:tracePt t="34437" x="2271713" y="2579688"/>
          <p14:tracePt t="34448" x="2314575" y="2579688"/>
          <p14:tracePt t="34461" x="2365375" y="2579688"/>
          <p14:tracePt t="34478" x="2400300" y="2571750"/>
          <p14:tracePt t="34494" x="2417763" y="2554288"/>
          <p14:tracePt t="34511" x="2425700" y="2536825"/>
          <p14:tracePt t="34613" x="2425700" y="2546350"/>
          <p14:tracePt t="34628" x="2425700" y="2554288"/>
          <p14:tracePt t="34645" x="2417763" y="2563813"/>
          <p14:tracePt t="35037" x="2425700" y="2563813"/>
          <p14:tracePt t="35085" x="2435225" y="2563813"/>
          <p14:tracePt t="35098" x="2435225" y="2554288"/>
          <p14:tracePt t="35098" x="2443163" y="2554288"/>
          <p14:tracePt t="35114" x="2451100" y="2554288"/>
          <p14:tracePt t="35131" x="2460625" y="2554288"/>
          <p14:tracePt t="35148" x="2460625" y="2546350"/>
          <p14:tracePt t="35165" x="2478088" y="2546350"/>
          <p14:tracePt t="35182" x="2486025" y="2546350"/>
          <p14:tracePt t="35198" x="2503488" y="2546350"/>
          <p14:tracePt t="35215" x="2511425" y="2546350"/>
          <p14:tracePt t="35232" x="2520950" y="2546350"/>
          <p14:tracePt t="35249" x="2528888" y="2546350"/>
          <p14:tracePt t="35265" x="2536825" y="2546350"/>
          <p14:tracePt t="35282" x="2554288" y="2546350"/>
          <p14:tracePt t="35299" x="2571750" y="2528888"/>
          <p14:tracePt t="35316" x="2597150" y="2528888"/>
          <p14:tracePt t="35332" x="2606675" y="2528888"/>
          <p14:tracePt t="35373" x="2614613" y="2528888"/>
          <p14:tracePt t="35389" x="2622550" y="2528888"/>
          <p14:tracePt t="35400" x="2632075" y="2528888"/>
          <p14:tracePt t="35416" x="2632075" y="2536825"/>
          <p14:tracePt t="35433" x="2632075" y="2546350"/>
          <p14:tracePt t="35449" x="2640013" y="2546350"/>
          <p14:tracePt t="35557" x="2640013" y="2554288"/>
          <p14:tracePt t="35565" x="2640013" y="2563813"/>
          <p14:tracePt t="35661" x="2640013" y="2571750"/>
          <p14:tracePt t="35694" x="2640013" y="2579688"/>
          <p14:tracePt t="35717" x="2640013" y="2589213"/>
          <p14:tracePt t="35741" x="2640013" y="2597150"/>
          <p14:tracePt t="35768" x="2649538" y="2597150"/>
          <p14:tracePt t="35769" x="2649538" y="2606675"/>
          <p14:tracePt t="35785" x="2649538" y="2614613"/>
          <p14:tracePt t="35822" x="2657475" y="2614613"/>
          <p14:tracePt t="35823" x="2657475" y="2622550"/>
          <p14:tracePt t="35853" x="2649538" y="2640013"/>
          <p14:tracePt t="35853" x="2640013" y="2657475"/>
          <p14:tracePt t="35869" x="2632075" y="2674938"/>
          <p14:tracePt t="35886" x="2632075" y="2682875"/>
          <p14:tracePt t="35925" x="2632075" y="2692400"/>
          <p14:tracePt t="35981" x="2632075" y="2700338"/>
          <p14:tracePt t="36077" x="2632075" y="2708275"/>
          <p14:tracePt t="36093" x="2632075" y="2717800"/>
          <p14:tracePt t="36103" x="2622550" y="2735263"/>
          <p14:tracePt t="36106" x="2614613" y="2778125"/>
          <p14:tracePt t="36120" x="2597150" y="2846388"/>
          <p14:tracePt t="36136" x="2579688" y="2889250"/>
          <p14:tracePt t="36153" x="2571750" y="2932113"/>
          <p14:tracePt t="36170" x="2571750" y="2940050"/>
          <p14:tracePt t="36187" x="2571750" y="2949575"/>
          <p14:tracePt t="36261" x="2571750" y="2957513"/>
          <p14:tracePt t="36265" x="2571750" y="2965450"/>
          <p14:tracePt t="36271" x="2579688" y="2982913"/>
          <p14:tracePt t="36287" x="2606675" y="3000375"/>
          <p14:tracePt t="36304" x="2622550" y="3008313"/>
          <p14:tracePt t="36321" x="2649538" y="3008313"/>
          <p14:tracePt t="36338" x="2665413" y="3008313"/>
          <p14:tracePt t="36354" x="2674938" y="3008313"/>
          <p14:tracePt t="36371" x="2682875" y="3008313"/>
          <p14:tracePt t="36388" x="2692400" y="3008313"/>
          <p14:tracePt t="36405" x="2700338" y="3000375"/>
          <p14:tracePt t="36421" x="2708275" y="3000375"/>
          <p14:tracePt t="36438" x="2743200" y="3008313"/>
          <p14:tracePt t="36455" x="2786063" y="3008313"/>
          <p14:tracePt t="36472" x="2820988" y="3008313"/>
          <p14:tracePt t="36488" x="2854325" y="2992438"/>
          <p14:tracePt t="36505" x="2879725" y="2965450"/>
          <p14:tracePt t="36522" x="2906713" y="2940050"/>
          <p14:tracePt t="36539" x="2906713" y="2932113"/>
          <p14:tracePt t="36613" x="2914650" y="2932113"/>
          <p14:tracePt t="36629" x="2922588" y="2932113"/>
          <p14:tracePt t="36637" x="2932113" y="2932113"/>
          <p14:tracePt t="36656" x="2940050" y="2932113"/>
          <p14:tracePt t="36657" x="2957513" y="2922588"/>
          <p14:tracePt t="36673" x="2982913" y="2897188"/>
          <p14:tracePt t="36690" x="3017838" y="2854325"/>
          <p14:tracePt t="36706" x="3068638" y="2803525"/>
          <p14:tracePt t="36723" x="3094038" y="2778125"/>
          <p14:tracePt t="36740" x="3121025" y="2768600"/>
          <p14:tracePt t="36757" x="3136900" y="2768600"/>
          <p14:tracePt t="36805" x="3146425" y="2768600"/>
          <p14:tracePt t="36837" x="3154363" y="2768600"/>
          <p14:tracePt t="36861" x="3163888" y="2768600"/>
          <p14:tracePt t="36876" x="3171825" y="2768600"/>
          <p14:tracePt t="36917" x="3179763" y="2768600"/>
          <p14:tracePt t="36924" x="3222625" y="2836863"/>
          <p14:tracePt t="36941" x="3275013" y="2940050"/>
          <p14:tracePt t="36958" x="3335338" y="3025775"/>
          <p14:tracePt t="36975" x="3360738" y="3068638"/>
          <p14:tracePt t="36991" x="3360738" y="3078163"/>
          <p14:tracePt t="37085" x="3360738" y="3086100"/>
          <p14:tracePt t="37108" x="3360738" y="3103563"/>
          <p14:tracePt t="37110" x="3317875" y="3154363"/>
          <p14:tracePt t="37126" x="3282950" y="3214688"/>
          <p14:tracePt t="37142" x="3249613" y="3265488"/>
          <p14:tracePt t="37159" x="3232150" y="3282950"/>
          <p14:tracePt t="37176" x="3222625" y="3292475"/>
          <p14:tracePt t="37244" x="3214688" y="3292475"/>
          <p14:tracePt t="37258" x="3189288" y="3308350"/>
          <p14:tracePt t="37260" x="3146425" y="3325813"/>
          <p14:tracePt t="37275" x="2982913" y="3403600"/>
          <p14:tracePt t="37292" x="2863850" y="3463925"/>
          <p14:tracePt t="37309" x="2743200" y="3522663"/>
          <p14:tracePt t="37326" x="2692400" y="3532188"/>
          <p14:tracePt t="37342" x="2682875" y="3532188"/>
          <p14:tracePt t="37380" x="2674938" y="3532188"/>
          <p14:tracePt t="37404" x="2665413" y="3522663"/>
          <p14:tracePt t="37412" x="2649538" y="3514725"/>
          <p14:tracePt t="37413" x="2622550" y="3506788"/>
          <p14:tracePt t="37426" x="2554288" y="3479800"/>
          <p14:tracePt t="37443" x="2468563" y="3463925"/>
          <p14:tracePt t="37443" x="2451100" y="3454400"/>
          <p14:tracePt t="37460" x="2417763" y="3436938"/>
          <p14:tracePt t="37476" x="2417763" y="3421063"/>
          <p14:tracePt t="37493" x="2417763" y="3386138"/>
          <p14:tracePt t="37510" x="2417763" y="3351213"/>
          <p14:tracePt t="37526" x="2435225" y="3308350"/>
          <p14:tracePt t="37543" x="2443163" y="3265488"/>
          <p14:tracePt t="37560" x="2451100" y="3222625"/>
          <p14:tracePt t="37577" x="2451100" y="3214688"/>
          <p14:tracePt t="37593" x="2451100" y="3197225"/>
          <p14:tracePt t="37629" x="2460625" y="3197225"/>
          <p14:tracePt t="37629" x="2460625" y="3189288"/>
          <p14:tracePt t="37644" x="2478088" y="3163888"/>
          <p14:tracePt t="37660" x="2493963" y="3111500"/>
          <p14:tracePt t="37678" x="2528888" y="3043238"/>
          <p14:tracePt t="37695" x="2571750" y="2957513"/>
          <p14:tracePt t="37712" x="2622550" y="2897188"/>
          <p14:tracePt t="37728" x="2657475" y="2846388"/>
          <p14:tracePt t="37745" x="2692400" y="2820988"/>
          <p14:tracePt t="37762" x="2725738" y="2811463"/>
          <p14:tracePt t="37779" x="2760663" y="2803525"/>
          <p14:tracePt t="37796" x="2794000" y="2803525"/>
          <p14:tracePt t="37796" x="2811463" y="2794000"/>
          <p14:tracePt t="37813" x="2836863" y="2794000"/>
          <p14:tracePt t="37829" x="2854325" y="2794000"/>
          <p14:tracePt t="37846" x="2879725" y="2794000"/>
          <p14:tracePt t="37863" x="2914650" y="2794000"/>
          <p14:tracePt t="37879" x="2957513" y="2794000"/>
          <p14:tracePt t="37896" x="3025775" y="2820988"/>
          <p14:tracePt t="37913" x="3086100" y="2871788"/>
          <p14:tracePt t="37930" x="3163888" y="2932113"/>
          <p14:tracePt t="37946" x="3222625" y="3000375"/>
          <p14:tracePt t="37963" x="3249613" y="3035300"/>
          <p14:tracePt t="37980" x="3265488" y="3060700"/>
          <p14:tracePt t="37997" x="3265488" y="3078163"/>
          <p14:tracePt t="38013" x="3265488" y="3094038"/>
          <p14:tracePt t="38030" x="3257550" y="3103563"/>
          <p14:tracePt t="38047" x="3257550" y="3146425"/>
          <p14:tracePt t="38064" x="3249613" y="3179763"/>
          <p14:tracePt t="38080" x="3222625" y="3240088"/>
          <p14:tracePt t="38097" x="3206750" y="3282950"/>
          <p14:tracePt t="38114" x="3189288" y="3343275"/>
          <p14:tracePt t="38131" x="3163888" y="3386138"/>
          <p14:tracePt t="38148" x="3146425" y="3429000"/>
          <p14:tracePt t="38164" x="3103563" y="3479800"/>
          <p14:tracePt t="38181" x="3068638" y="3514725"/>
          <p14:tracePt t="38198" x="3043238" y="3522663"/>
          <p14:tracePt t="38215" x="3000375" y="3549650"/>
          <p14:tracePt t="38231" x="2932113" y="3575050"/>
          <p14:tracePt t="38248" x="2863850" y="3582988"/>
          <p14:tracePt t="38265" x="2811463" y="3592513"/>
          <p14:tracePt t="38282" x="2794000" y="3582988"/>
          <p14:tracePt t="38298" x="2794000" y="3575050"/>
          <p14:tracePt t="38315" x="2794000" y="3557588"/>
          <p14:tracePt t="38381" x="2786063" y="3557588"/>
          <p14:tracePt t="39269" x="2794000" y="3557588"/>
          <p14:tracePt t="39270" x="2803525" y="3557588"/>
          <p14:tracePt t="39287" x="2803525" y="3565525"/>
          <p14:tracePt t="39304" x="2811463" y="3592513"/>
          <p14:tracePt t="39321" x="2836863" y="3643313"/>
          <p14:tracePt t="39338" x="2879725" y="3721100"/>
          <p14:tracePt t="39354" x="2914650" y="3789363"/>
          <p14:tracePt t="39371" x="2974975" y="3892550"/>
          <p14:tracePt t="39387" x="3043238" y="3986213"/>
          <p14:tracePt t="39387" x="3078163" y="4029075"/>
          <p14:tracePt t="39405" x="3163888" y="4140200"/>
          <p14:tracePt t="39421" x="3240088" y="4208463"/>
          <p14:tracePt t="39438" x="3300413" y="4260850"/>
          <p14:tracePt t="39455" x="3317875" y="4268788"/>
          <p14:tracePt t="39501" x="3317875" y="4260850"/>
          <p14:tracePt t="39517" x="3317875" y="4251325"/>
          <p14:tracePt t="39522" x="3317875" y="4243388"/>
          <p14:tracePt t="39538" x="3317875" y="4235450"/>
          <p14:tracePt t="39555" x="3325813" y="4235450"/>
          <p14:tracePt t="39572" x="3335338" y="4225925"/>
          <p14:tracePt t="39589" x="3343275" y="4225925"/>
          <p14:tracePt t="39605" x="3351213" y="4217988"/>
          <p14:tracePt t="39622" x="3378200" y="4192588"/>
          <p14:tracePt t="39639" x="3403600" y="4157663"/>
          <p14:tracePt t="39656" x="3429000" y="4122738"/>
          <p14:tracePt t="39672" x="3446463" y="4079875"/>
          <p14:tracePt t="39689" x="3463925" y="4054475"/>
          <p14:tracePt t="39706" x="3471863" y="4037013"/>
          <p14:tracePt t="39723" x="3471863" y="4029075"/>
          <p14:tracePt t="39739" x="3479800" y="4029075"/>
          <p14:tracePt t="39756" x="3489325" y="4029075"/>
          <p14:tracePt t="39821" x="3497263" y="4029075"/>
          <p14:tracePt t="39829" x="3497263" y="4011613"/>
          <p14:tracePt t="39840" x="3506788" y="4003675"/>
          <p14:tracePt t="39857" x="3522663" y="3994150"/>
          <p14:tracePt t="39873" x="3532188" y="3994150"/>
          <p14:tracePt t="39890" x="3540125" y="3994150"/>
          <p14:tracePt t="39907" x="3549650" y="3994150"/>
          <p14:tracePt t="39924" x="3600450" y="3994150"/>
          <p14:tracePt t="39941" x="3643313" y="3994150"/>
          <p14:tracePt t="39958" x="3694113" y="3994150"/>
          <p14:tracePt t="39974" x="3729038" y="3994150"/>
          <p14:tracePt t="39991" x="3754438" y="3986213"/>
          <p14:tracePt t="40007" x="3763963" y="3986213"/>
          <p14:tracePt t="40024" x="3771900" y="3978275"/>
          <p14:tracePt t="40101" x="3771900" y="3986213"/>
          <p14:tracePt t="40109" x="3779838" y="3994150"/>
          <p14:tracePt t="40213" x="3771900" y="3994150"/>
          <p14:tracePt t="40220" x="3746500" y="3994150"/>
          <p14:tracePt t="40226" x="3643313" y="4037013"/>
          <p14:tracePt t="40242" x="3514725" y="4071938"/>
          <p14:tracePt t="40259" x="3403600" y="4114800"/>
          <p14:tracePt t="40276" x="3378200" y="4122738"/>
          <p14:tracePt t="40293" x="3386138" y="4122738"/>
          <p14:tracePt t="40309" x="3446463" y="4089400"/>
          <p14:tracePt t="40326" x="3489325" y="4037013"/>
          <p14:tracePt t="40343" x="3514725" y="3994150"/>
          <p14:tracePt t="40360" x="3549650" y="3943350"/>
          <p14:tracePt t="40376" x="3557588" y="3917950"/>
          <p14:tracePt t="40437" x="3549650" y="3935413"/>
          <p14:tracePt t="40443" x="3549650" y="3986213"/>
          <p14:tracePt t="40460" x="3549650" y="4029075"/>
          <p14:tracePt t="40477" x="3565525" y="4029075"/>
          <p14:tracePt t="40493" x="3582988" y="4029075"/>
          <p14:tracePt t="40510" x="3600450" y="3994150"/>
          <p14:tracePt t="40527" x="3617913" y="3960813"/>
          <p14:tracePt t="40544" x="3635375" y="3935413"/>
          <p14:tracePt t="40560" x="3635375" y="3925888"/>
          <p14:tracePt t="40637" x="3635375" y="3943350"/>
          <p14:tracePt t="40645" x="3635375" y="3951288"/>
          <p14:tracePt t="40813" x="3625850" y="3951288"/>
          <p14:tracePt t="40869" x="3617913" y="3951288"/>
          <p14:tracePt t="40896" x="3600450" y="3951288"/>
          <p14:tracePt t="40897" x="3582988" y="3960813"/>
          <p14:tracePt t="40913" x="3532188" y="3986213"/>
          <p14:tracePt t="40930" x="3489325" y="4003675"/>
          <p14:tracePt t="40946" x="3446463" y="4021138"/>
          <p14:tracePt t="40963" x="3421063" y="4046538"/>
          <p14:tracePt t="40981" x="3403600" y="4064000"/>
          <p14:tracePt t="41036" x="3403600" y="4071938"/>
          <p14:tracePt t="41076" x="3403600" y="4079875"/>
          <p14:tracePt t="41081" x="3403600" y="4089400"/>
          <p14:tracePt t="41097" x="3403600" y="4097338"/>
          <p14:tracePt t="41141" x="3411538" y="4097338"/>
          <p14:tracePt t="41145" x="3421063" y="4097338"/>
          <p14:tracePt t="41164" x="3471863" y="4079875"/>
          <p14:tracePt t="41181" x="3497263" y="4046538"/>
          <p14:tracePt t="41197" x="3514725" y="4021138"/>
          <p14:tracePt t="41214" x="3522663" y="4003675"/>
          <p14:tracePt t="41231" x="3532188" y="3986213"/>
          <p14:tracePt t="41248" x="3557588" y="3968750"/>
          <p14:tracePt t="41264" x="3592513" y="3960813"/>
          <p14:tracePt t="41281" x="3635375" y="3943350"/>
          <p14:tracePt t="41298" x="3686175" y="3943350"/>
          <p14:tracePt t="41315" x="3703638" y="3943350"/>
          <p14:tracePt t="41349" x="3703638" y="3935413"/>
          <p14:tracePt t="41517" x="3711575" y="3935413"/>
          <p14:tracePt t="41549" x="3711575" y="3925888"/>
          <p14:tracePt t="41645" x="3703638" y="3925888"/>
          <p14:tracePt t="41724" x="3694113" y="3925888"/>
          <p14:tracePt t="41732" x="3668713" y="3935413"/>
          <p14:tracePt t="41751" x="3635375" y="3935413"/>
          <p14:tracePt t="41767" x="3582988" y="3935413"/>
          <p14:tracePt t="41784" x="3532188" y="3943350"/>
          <p14:tracePt t="41800" x="3454400" y="3951288"/>
          <p14:tracePt t="41817" x="3386138" y="3960813"/>
          <p14:tracePt t="41834" x="3317875" y="3968750"/>
          <p14:tracePt t="41851" x="3232150" y="3968750"/>
          <p14:tracePt t="41867" x="3154363" y="3978275"/>
          <p14:tracePt t="41867" x="3103563" y="3986213"/>
          <p14:tracePt t="41885" x="3035300" y="3994150"/>
          <p14:tracePt t="41901" x="2914650" y="4021138"/>
          <p14:tracePt t="41918" x="2803525" y="4037013"/>
          <p14:tracePt t="41934" x="2682875" y="4046538"/>
          <p14:tracePt t="41951" x="2622550" y="4046538"/>
          <p14:tracePt t="41968" x="2606675" y="4046538"/>
          <p14:tracePt t="41985" x="2597150" y="4046538"/>
          <p14:tracePt t="42021" x="2589213" y="4046538"/>
          <p14:tracePt t="42044" x="2571750" y="4046538"/>
          <p14:tracePt t="42052" x="2435225" y="4021138"/>
          <p14:tracePt t="42070" x="2306638" y="4011613"/>
          <p14:tracePt t="42085" x="2185988" y="4003675"/>
          <p14:tracePt t="42102" x="2151063" y="4003675"/>
          <p14:tracePt t="42119" x="2151063" y="3994150"/>
          <p14:tracePt t="42136" x="2160588" y="3994150"/>
          <p14:tracePt t="42152" x="2178050" y="3978275"/>
          <p14:tracePt t="42169" x="2185988" y="3943350"/>
          <p14:tracePt t="42186" x="2193925" y="3917950"/>
          <p14:tracePt t="42203" x="2203450" y="3892550"/>
          <p14:tracePt t="42219" x="2211388" y="3883025"/>
          <p14:tracePt t="42317" x="2220913" y="3883025"/>
          <p14:tracePt t="42829" x="2220913" y="3892550"/>
          <p14:tracePt t="43308" x="2220913" y="3900488"/>
          <p14:tracePt t="43349" x="2220913" y="3908425"/>
          <p14:tracePt t="43372" x="2220913" y="3917950"/>
          <p14:tracePt t="43377" x="2220913" y="3925888"/>
          <p14:tracePt t="43392" x="2220913" y="3943350"/>
          <p14:tracePt t="43409" x="2246313" y="3978275"/>
          <p14:tracePt t="43426" x="2279650" y="4037013"/>
          <p14:tracePt t="43443" x="2322513" y="4097338"/>
          <p14:tracePt t="43459" x="2365375" y="4157663"/>
          <p14:tracePt t="43459" x="2408238" y="4192588"/>
          <p14:tracePt t="43477" x="2503488" y="4251325"/>
          <p14:tracePt t="43493" x="2700338" y="4311650"/>
          <p14:tracePt t="43510" x="3025775" y="4389438"/>
          <p14:tracePt t="43526" x="3257550" y="4432300"/>
          <p14:tracePt t="43543" x="3436938" y="4449763"/>
          <p14:tracePt t="43560" x="3514725" y="4449763"/>
          <p14:tracePt t="43669" x="3522663" y="4449763"/>
          <p14:tracePt t="43692" x="3532188" y="4449763"/>
          <p14:tracePt t="43696" x="3540125" y="4449763"/>
          <p14:tracePt t="43711" x="3549650" y="4440238"/>
          <p14:tracePt t="43728" x="3557588" y="4440238"/>
          <p14:tracePt t="43744" x="3557588" y="4432300"/>
          <p14:tracePt t="43829" x="3549650" y="4432300"/>
          <p14:tracePt t="43868" x="3540125" y="4432300"/>
          <p14:tracePt t="43884" x="3532188" y="4432300"/>
          <p14:tracePt t="43972" x="3522663" y="4432300"/>
          <p14:tracePt t="43983" x="3506788" y="4432300"/>
          <p14:tracePt t="43996" x="3479800" y="4432300"/>
          <p14:tracePt t="44013" x="3463925" y="4440238"/>
          <p14:tracePt t="44029" x="3436938" y="4465638"/>
          <p14:tracePt t="44046" x="3411538" y="4483100"/>
          <p14:tracePt t="44063" x="3360738" y="4518025"/>
          <p14:tracePt t="44079" x="3317875" y="4543425"/>
          <p14:tracePt t="44096" x="3265488" y="4568825"/>
          <p14:tracePt t="44113" x="3206750" y="4611688"/>
          <p14:tracePt t="44130" x="3146425" y="4654550"/>
          <p14:tracePt t="44147" x="3000375" y="4722813"/>
          <p14:tracePt t="44163" x="2828925" y="4775200"/>
          <p14:tracePt t="44163" x="2751138" y="4800600"/>
          <p14:tracePt t="44180" x="2622550" y="4835525"/>
          <p14:tracePt t="44197" x="2589213" y="4843463"/>
          <p14:tracePt t="44308" x="2579688" y="4843463"/>
          <p14:tracePt t="44324" x="2571750" y="4843463"/>
          <p14:tracePt t="44332" x="2571750" y="4851400"/>
          <p14:tracePt t="44348" x="2563813" y="4851400"/>
          <p14:tracePt t="44405" x="2571750" y="4851400"/>
          <p14:tracePt t="45013" x="2571750" y="4860925"/>
          <p14:tracePt t="45020" x="2571750" y="4868863"/>
          <p14:tracePt t="45035" x="2571750" y="4894263"/>
          <p14:tracePt t="45053" x="2571750" y="4929188"/>
          <p14:tracePt t="45069" x="2563813" y="4946650"/>
          <p14:tracePt t="45085" x="2563813" y="4972050"/>
          <p14:tracePt t="45102" x="2554288" y="4989513"/>
          <p14:tracePt t="45118" x="2554288" y="5006975"/>
          <p14:tracePt t="45136" x="2554288" y="5022850"/>
          <p14:tracePt t="45152" x="2554288" y="5032375"/>
          <p14:tracePt t="45169" x="2546350" y="5057775"/>
          <p14:tracePt t="45185" x="2536825" y="5075238"/>
          <p14:tracePt t="45202" x="2520950" y="5100638"/>
          <p14:tracePt t="45219" x="2503488" y="5118100"/>
          <p14:tracePt t="45219" x="2478088" y="5135563"/>
          <p14:tracePt t="45236" x="2425700" y="5178425"/>
          <p14:tracePt t="45253" x="2349500" y="5237163"/>
          <p14:tracePt t="45269" x="2263775" y="5289550"/>
          <p14:tracePt t="45286" x="2193925" y="5322888"/>
          <p14:tracePt t="45303" x="2160588" y="5349875"/>
          <p14:tracePt t="45319" x="2151063" y="5349875"/>
          <p14:tracePt t="45336" x="2151063" y="5357813"/>
          <p14:tracePt t="45412" x="2143125" y="5357813"/>
          <p14:tracePt t="45419" x="2117725" y="5357813"/>
          <p14:tracePt t="45437" x="2074863" y="5365750"/>
          <p14:tracePt t="45454" x="2039938" y="5375275"/>
          <p14:tracePt t="45470" x="2014538" y="5383213"/>
          <p14:tracePt t="45756" x="2022475" y="5383213"/>
          <p14:tracePt t="45769" x="2039938" y="5383213"/>
          <p14:tracePt t="45789" x="2049463" y="5375275"/>
          <p14:tracePt t="45806" x="2065338" y="5375275"/>
          <p14:tracePt t="45823" x="2065338" y="5365750"/>
          <p14:tracePt t="45839" x="2074863" y="5365750"/>
          <p14:tracePt t="45876" x="2082800" y="5365750"/>
          <p14:tracePt t="45892" x="2082800" y="5357813"/>
          <p14:tracePt t="45906" x="2092325" y="5357813"/>
          <p14:tracePt t="45906" x="2100263" y="5357813"/>
          <p14:tracePt t="45923" x="2125663" y="5349875"/>
          <p14:tracePt t="45940" x="2178050" y="5340350"/>
          <p14:tracePt t="45956" x="2246313" y="5340350"/>
          <p14:tracePt t="45973" x="2289175" y="5340350"/>
          <p14:tracePt t="45990" x="2314575" y="5340350"/>
          <p14:tracePt t="46006" x="2339975" y="5332413"/>
          <p14:tracePt t="46023" x="2365375" y="5314950"/>
          <p14:tracePt t="46041" x="2392363" y="5314950"/>
          <p14:tracePt t="46057" x="2408238" y="5297488"/>
          <p14:tracePt t="46073" x="2425700" y="5297488"/>
          <p14:tracePt t="46090" x="2451100" y="5289550"/>
          <p14:tracePt t="46107" x="2478088" y="5280025"/>
          <p14:tracePt t="46124" x="2493963" y="5280025"/>
          <p14:tracePt t="46140" x="2511425" y="5272088"/>
          <p14:tracePt t="46157" x="2520950" y="5272088"/>
          <p14:tracePt t="46174" x="2546350" y="5254625"/>
          <p14:tracePt t="46191" x="2563813" y="5254625"/>
          <p14:tracePt t="46207" x="2579688" y="5237163"/>
          <p14:tracePt t="46224" x="2589213" y="5237163"/>
          <p14:tracePt t="46241" x="2614613" y="5229225"/>
          <p14:tracePt t="46258" x="2657475" y="5221288"/>
          <p14:tracePt t="46274" x="2682875" y="5221288"/>
          <p14:tracePt t="46291" x="2708275" y="5221288"/>
          <p14:tracePt t="46308" x="2725738" y="5211763"/>
          <p14:tracePt t="46325" x="2743200" y="5203825"/>
          <p14:tracePt t="46341" x="2751138" y="5203825"/>
          <p14:tracePt t="46358" x="2760663" y="5194300"/>
          <p14:tracePt t="46375" x="2778125" y="5194300"/>
          <p14:tracePt t="46392" x="2786063" y="5194300"/>
          <p14:tracePt t="46409" x="2803525" y="5194300"/>
          <p14:tracePt t="46425" x="2811463" y="5186363"/>
          <p14:tracePt t="46442" x="2820988" y="5186363"/>
          <p14:tracePt t="46459" x="2828925" y="5186363"/>
          <p14:tracePt t="46476" x="2836863" y="5186363"/>
          <p14:tracePt t="46492" x="2846388" y="5178425"/>
          <p14:tracePt t="46540" x="2854325" y="5178425"/>
          <p14:tracePt t="46559" x="2863850" y="5178425"/>
          <p14:tracePt t="46566" x="2871788" y="5178425"/>
          <p14:tracePt t="46576" x="2879725" y="5178425"/>
          <p14:tracePt t="46593" x="2889250" y="5178425"/>
          <p14:tracePt t="46610" x="2897188" y="5178425"/>
          <p14:tracePt t="46626" x="2906713" y="5178425"/>
          <p14:tracePt t="46876" x="2897188" y="5178425"/>
          <p14:tracePt t="46886" x="2889250" y="5178425"/>
          <p14:tracePt t="46895" x="2854325" y="5186363"/>
          <p14:tracePt t="46912" x="2828925" y="5194300"/>
          <p14:tracePt t="46929" x="2794000" y="5203825"/>
          <p14:tracePt t="46945" x="2760663" y="5221288"/>
          <p14:tracePt t="46962" x="2717800" y="5229225"/>
          <p14:tracePt t="46979" x="2665413" y="5246688"/>
          <p14:tracePt t="46996" x="2597150" y="5254625"/>
          <p14:tracePt t="47012" x="2478088" y="5272088"/>
          <p14:tracePt t="47029" x="2322513" y="5272088"/>
          <p14:tracePt t="47045" x="2203450" y="5272088"/>
          <p14:tracePt t="47062" x="2092325" y="5272088"/>
          <p14:tracePt t="47080" x="2049463" y="5272088"/>
          <p14:tracePt t="47252" x="2057400" y="5272088"/>
          <p14:tracePt t="47260" x="2108200" y="5272088"/>
          <p14:tracePt t="47280" x="2151063" y="5272088"/>
          <p14:tracePt t="47297" x="2193925" y="5272088"/>
          <p14:tracePt t="47314" x="2236788" y="5272088"/>
          <p14:tracePt t="47330" x="2289175" y="5272088"/>
          <p14:tracePt t="47347" x="2357438" y="5272088"/>
          <p14:tracePt t="47364" x="2417763" y="5272088"/>
          <p14:tracePt t="47381" x="2468563" y="5272088"/>
          <p14:tracePt t="47398" x="2520950" y="5272088"/>
          <p14:tracePt t="47414" x="2554288" y="5272088"/>
          <p14:tracePt t="47431" x="2571750" y="5272088"/>
          <p14:tracePt t="47524" x="2563813" y="5272088"/>
          <p14:tracePt t="47540" x="2546350" y="5280025"/>
          <p14:tracePt t="47548" x="2503488" y="5307013"/>
          <p14:tracePt t="47565" x="2460625" y="5322888"/>
          <p14:tracePt t="47582" x="2451100" y="5332413"/>
          <p14:tracePt t="47652" x="2460625" y="5322888"/>
          <p14:tracePt t="47668" x="2460625" y="5314950"/>
          <p14:tracePt t="48020" x="2460625" y="5322888"/>
          <p14:tracePt t="48028" x="2460625" y="5332413"/>
          <p14:tracePt t="48034" x="2460625" y="5340350"/>
          <p14:tracePt t="48051" x="2460625" y="5349875"/>
          <p14:tracePt t="48051" x="2460625" y="5357813"/>
          <p14:tracePt t="48068" x="2451100" y="5400675"/>
          <p14:tracePt t="48084" x="2435225" y="5451475"/>
          <p14:tracePt t="48101" x="2425700" y="5503863"/>
          <p14:tracePt t="48118" x="2408238" y="5554663"/>
          <p14:tracePt t="48135" x="2382838" y="5580063"/>
          <p14:tracePt t="48151" x="2357438" y="5607050"/>
          <p14:tracePt t="48168" x="2339975" y="5632450"/>
          <p14:tracePt t="48185" x="2332038" y="5640388"/>
          <p14:tracePt t="48202" x="2314575" y="5640388"/>
          <p14:tracePt t="48218" x="2306638" y="5649913"/>
          <p14:tracePt t="48235" x="2297113" y="5657850"/>
          <p14:tracePt t="48252" x="2289175" y="5657850"/>
          <p14:tracePt t="48269" x="2279650" y="5665788"/>
          <p14:tracePt t="48285" x="2263775" y="5665788"/>
          <p14:tracePt t="48302" x="2236788" y="5675313"/>
          <p14:tracePt t="48319" x="2228850" y="5683250"/>
          <p14:tracePt t="48868" x="2236788" y="5683250"/>
          <p14:tracePt t="48900" x="2246313" y="5683250"/>
          <p14:tracePt t="48940" x="2254250" y="5683250"/>
          <p14:tracePt t="48948" x="2263775" y="5683250"/>
          <p14:tracePt t="48959" x="2271713" y="5683250"/>
          <p14:tracePt t="48973" x="2297113" y="5683250"/>
          <p14:tracePt t="48989" x="2339975" y="5683250"/>
          <p14:tracePt t="49006" x="2382838" y="5683250"/>
          <p14:tracePt t="49023" x="2417763" y="5675313"/>
          <p14:tracePt t="49039" x="2460625" y="5665788"/>
          <p14:tracePt t="49056" x="2468563" y="5665788"/>
          <p14:tracePt t="49073" x="2486025" y="5665788"/>
          <p14:tracePt t="49106" x="2503488" y="5657850"/>
          <p14:tracePt t="49107" x="2546350" y="5649913"/>
          <p14:tracePt t="49123" x="2614613" y="5632450"/>
          <p14:tracePt t="49140" x="2692400" y="5632450"/>
          <p14:tracePt t="49157" x="2760663" y="5632450"/>
          <p14:tracePt t="49173" x="2811463" y="5632450"/>
          <p14:tracePt t="49190" x="2846388" y="5632450"/>
          <p14:tracePt t="49207" x="2854325" y="5622925"/>
          <p14:tracePt t="49357" x="2863850" y="5622925"/>
          <p14:tracePt t="49364" x="2871788" y="5622925"/>
          <p14:tracePt t="49375" x="2879725" y="5622925"/>
          <p14:tracePt t="50036" x="2871788" y="5622925"/>
          <p14:tracePt t="50043" x="2863850" y="5632450"/>
          <p14:tracePt t="50062" x="2854325" y="5649913"/>
          <p14:tracePt t="50079" x="2828925" y="5675313"/>
          <p14:tracePt t="50096" x="2803525" y="5700713"/>
          <p14:tracePt t="50112" x="2743200" y="5751513"/>
          <p14:tracePt t="50129" x="2622550" y="5829300"/>
          <p14:tracePt t="50146" x="2520950" y="5889625"/>
          <p14:tracePt t="50162" x="2417763" y="5940425"/>
          <p14:tracePt t="50179" x="2314575" y="5983288"/>
          <p14:tracePt t="50196" x="2236788" y="6026150"/>
          <p14:tracePt t="50213" x="2203450" y="6043613"/>
          <p14:tracePt t="50229" x="2168525" y="6061075"/>
          <p14:tracePt t="50246" x="2092325" y="6086475"/>
          <p14:tracePt t="50263" x="2006600" y="6086475"/>
          <p14:tracePt t="50279" x="1885950" y="6094413"/>
          <p14:tracePt t="50296" x="1808163" y="6094413"/>
          <p14:tracePt t="50313" x="1749425" y="6094413"/>
          <p14:tracePt t="50330" x="1739900" y="6094413"/>
          <p14:tracePt t="50412" x="1731963" y="6094413"/>
          <p14:tracePt t="50444" x="1731963" y="6103938"/>
          <p14:tracePt t="50780" x="1739900" y="6103938"/>
          <p14:tracePt t="50781" x="1765300" y="6103938"/>
          <p14:tracePt t="50800" x="1817688" y="6111875"/>
          <p14:tracePt t="50816" x="1903413" y="6121400"/>
          <p14:tracePt t="50833" x="1971675" y="6121400"/>
          <p14:tracePt t="50850" x="2022475" y="6121400"/>
          <p14:tracePt t="50866" x="2057400" y="6121400"/>
          <p14:tracePt t="50883" x="2082800" y="6111875"/>
          <p14:tracePt t="50883" x="2100263" y="6111875"/>
          <p14:tracePt t="50900" x="2125663" y="6103938"/>
          <p14:tracePt t="50916" x="2178050" y="6094413"/>
          <p14:tracePt t="50933" x="2236788" y="6086475"/>
          <p14:tracePt t="50950" x="2314575" y="6078538"/>
          <p14:tracePt t="50967" x="2417763" y="6061075"/>
          <p14:tracePt t="50983" x="2486025" y="6043613"/>
          <p14:tracePt t="51000" x="2546350" y="6018213"/>
          <p14:tracePt t="51017" x="2614613" y="6000750"/>
          <p14:tracePt t="51034" x="2674938" y="5975350"/>
          <p14:tracePt t="51050" x="2725738" y="5965825"/>
          <p14:tracePt t="51067" x="2778125" y="5949950"/>
          <p14:tracePt t="51084" x="2803525" y="5940425"/>
          <p14:tracePt t="51101" x="2820988" y="5940425"/>
          <p14:tracePt t="51118" x="2836863" y="5940425"/>
          <p14:tracePt t="51134" x="2863850" y="5932488"/>
          <p14:tracePt t="51151" x="2871788" y="5922963"/>
          <p14:tracePt t="51168" x="2879725" y="5922963"/>
          <p14:tracePt t="51803" x="2871788" y="5922963"/>
          <p14:tracePt t="51805" x="2863850" y="5932488"/>
          <p14:tracePt t="51828" x="2846388" y="5949950"/>
          <p14:tracePt t="51838" x="2828925" y="5957888"/>
          <p14:tracePt t="51855" x="2811463" y="5983288"/>
          <p14:tracePt t="51872" x="2778125" y="6008688"/>
          <p14:tracePt t="51888" x="2751138" y="6035675"/>
          <p14:tracePt t="51906" x="2708275" y="6069013"/>
          <p14:tracePt t="51922" x="2665413" y="6094413"/>
          <p14:tracePt t="51939" x="2597150" y="6146800"/>
          <p14:tracePt t="51955" x="2460625" y="6207125"/>
          <p14:tracePt t="51973" x="2374900" y="6232525"/>
          <p14:tracePt t="51989" x="2236788" y="6283325"/>
          <p14:tracePt t="52005" x="2125663" y="6326188"/>
          <p14:tracePt t="52022" x="1997075" y="6369050"/>
          <p14:tracePt t="52039" x="1868488" y="6394450"/>
          <p14:tracePt t="52056" x="1714500" y="6403975"/>
          <p14:tracePt t="52072" x="1550988" y="6403975"/>
          <p14:tracePt t="52089" x="1431925" y="6403975"/>
          <p14:tracePt t="52106" x="1311275" y="6411913"/>
          <p14:tracePt t="52123" x="1260475" y="6429375"/>
          <p14:tracePt t="52139" x="1192213" y="6454775"/>
          <p14:tracePt t="52156" x="1165225" y="6472238"/>
          <p14:tracePt t="52173" x="1139825" y="6489700"/>
          <p14:tracePt t="52190" x="1131888" y="6489700"/>
          <p14:tracePt t="52252" x="1122363" y="6489700"/>
          <p14:tracePt t="52260" x="1114425" y="6489700"/>
          <p14:tracePt t="52275" x="1106488" y="6489700"/>
          <p14:tracePt t="52290" x="1096963" y="6489700"/>
          <p14:tracePt t="52307" x="1079500" y="6489700"/>
          <p14:tracePt t="52324" x="1063625" y="6489700"/>
          <p14:tracePt t="52341" x="1054100" y="6497638"/>
          <p14:tracePt t="52357" x="1036638" y="6497638"/>
          <p14:tracePt t="52374" x="1028700" y="6497638"/>
          <p14:tracePt t="52556" x="1046163" y="6497638"/>
          <p14:tracePt t="52563" x="1063625" y="6497638"/>
          <p14:tracePt t="52575" x="1089025" y="6497638"/>
          <p14:tracePt t="52592" x="1106488" y="6497638"/>
          <p14:tracePt t="52609" x="1122363" y="6497638"/>
          <p14:tracePt t="52626" x="1131888" y="6497638"/>
          <p14:tracePt t="52643" x="1139825" y="6497638"/>
          <p14:tracePt t="52659" x="1157288" y="6497638"/>
          <p14:tracePt t="52676" x="1192213" y="6489700"/>
          <p14:tracePt t="52693" x="1235075" y="6480175"/>
          <p14:tracePt t="52709" x="1303338" y="6480175"/>
          <p14:tracePt t="52726" x="1397000" y="6480175"/>
          <p14:tracePt t="52743" x="1465263" y="6480175"/>
          <p14:tracePt t="52760" x="1543050" y="6480175"/>
          <p14:tracePt t="52776" x="1585913" y="6472238"/>
          <p14:tracePt t="52793" x="1636713" y="6464300"/>
          <p14:tracePt t="52810" x="1706563" y="6446838"/>
          <p14:tracePt t="52827" x="1782763" y="6437313"/>
          <p14:tracePt t="52843" x="1954213" y="6437313"/>
          <p14:tracePt t="52860" x="2074863" y="6437313"/>
          <p14:tracePt t="52877" x="2220913" y="6454775"/>
          <p14:tracePt t="52894" x="2314575" y="6464300"/>
          <p14:tracePt t="52910" x="2374900" y="6464300"/>
          <p14:tracePt t="52927" x="2392363" y="6464300"/>
          <p14:tracePt t="52944" x="2408238" y="6464300"/>
          <p14:tracePt t="52961" x="2417763" y="6464300"/>
          <p14:tracePt t="53004" x="2425700" y="6464300"/>
          <p14:tracePt t="53009" x="2443163" y="6464300"/>
          <p14:tracePt t="53009" x="2460625" y="6464300"/>
          <p14:tracePt t="53028" x="2493963" y="6464300"/>
          <p14:tracePt t="53045" x="2546350" y="6464300"/>
          <p14:tracePt t="53061" x="2606675" y="6464300"/>
          <p14:tracePt t="53078" x="2632075" y="6472238"/>
          <p14:tracePt t="53095" x="2649538" y="6472238"/>
          <p14:tracePt t="53148" x="2640013" y="6472238"/>
          <p14:tracePt t="53164" x="2606675" y="6489700"/>
          <p14:tracePt t="53179" x="2546350" y="6515100"/>
          <p14:tracePt t="53195" x="2365375" y="6583363"/>
          <p14:tracePt t="53212" x="2297113" y="6618288"/>
          <p14:tracePt t="53229" x="2289175" y="6626225"/>
          <p14:tracePt t="53292" x="2279650" y="6626225"/>
          <p14:tracePt t="53296" x="2271713" y="6626225"/>
          <p14:tracePt t="53313" x="2254250" y="6618288"/>
          <p14:tracePt t="53330" x="2236788" y="6618288"/>
          <p14:tracePt t="53346" x="2211388" y="6618288"/>
          <p14:tracePt t="53363" x="2151063" y="6618288"/>
          <p14:tracePt t="53380" x="1979613" y="6694488"/>
          <p14:tracePt t="53397" x="1868488" y="6721475"/>
          <p14:tracePt t="53413" x="1825625" y="6729413"/>
          <p14:tracePt t="53460" x="1825625" y="6721475"/>
          <p14:tracePt t="53476" x="1825625" y="6711950"/>
          <p14:tracePt t="53484" x="1825625" y="6694488"/>
          <p14:tracePt t="53497" x="1835150" y="6661150"/>
          <p14:tracePt t="53514" x="1851025" y="6635750"/>
          <p14:tracePt t="53531" x="1903413" y="6618288"/>
          <p14:tracePt t="53547" x="2049463" y="6618288"/>
          <p14:tracePt t="53564" x="2160588" y="6618288"/>
          <p14:tracePt t="53581" x="2220913" y="6618288"/>
          <p14:tracePt t="53597" x="2246313" y="6618288"/>
          <p14:tracePt t="53636" x="2246313" y="6608763"/>
          <p14:tracePt t="53724" x="2246313" y="6618288"/>
          <p14:tracePt t="53732" x="2178050" y="6643688"/>
          <p14:tracePt t="53748" x="2092325" y="6651625"/>
          <p14:tracePt t="53765" x="2032000" y="6651625"/>
          <p14:tracePt t="53782" x="1954213" y="6651625"/>
          <p14:tracePt t="53798" x="1920875" y="6651625"/>
          <p14:tracePt t="53815" x="1911350" y="6651625"/>
          <p14:tracePt t="54060" x="1903413" y="6651625"/>
          <p14:tracePt t="54068" x="1893888" y="6651625"/>
          <p14:tracePt t="54069" x="1893888" y="6643688"/>
          <p14:tracePt t="54084" x="1885950" y="6635750"/>
          <p14:tracePt t="54101" x="1885950" y="6618288"/>
          <p14:tracePt t="54117" x="1885950" y="6608763"/>
          <p14:tracePt t="54188" x="1885950" y="6600825"/>
          <p14:tracePt t="54220" x="1885950" y="6592888"/>
          <p14:tracePt t="54222" x="1885950" y="6583363"/>
          <p14:tracePt t="54234" x="1885950" y="6575425"/>
          <p14:tracePt t="54268" x="1893888" y="6575425"/>
          <p14:tracePt t="54292" x="1893888" y="6565900"/>
          <p14:tracePt t="54364" x="1885950" y="6565900"/>
          <p14:tracePt t="54372" x="1868488" y="6565900"/>
          <p14:tracePt t="54386" x="1835150" y="6565900"/>
          <p14:tracePt t="54402" x="1808163" y="6565900"/>
          <p14:tracePt t="54492" x="1800225" y="6565900"/>
          <p14:tracePt t="54556" x="1792288" y="6565900"/>
          <p14:tracePt t="54620" x="1792288" y="6557963"/>
          <p14:tracePt t="54628" x="1792288" y="6550025"/>
          <p14:tracePt t="54676" x="1792288" y="6540500"/>
          <p14:tracePt t="54716" x="1792288" y="6532563"/>
          <p14:tracePt t="54726" x="1800225" y="6532563"/>
          <p14:tracePt t="54737" x="1817688" y="6523038"/>
          <p14:tracePt t="54868" x="1825625" y="6523038"/>
          <p14:tracePt t="54948" x="1825625" y="6515100"/>
          <p14:tracePt t="54955" x="1843088" y="6515100"/>
          <p14:tracePt t="54972" x="1851025" y="6507163"/>
          <p14:tracePt t="54989" x="1893888" y="6497638"/>
          <p14:tracePt t="55005" x="1954213" y="6489700"/>
          <p14:tracePt t="55022" x="2100263" y="6480175"/>
          <p14:tracePt t="55039" x="2246313" y="6480175"/>
          <p14:tracePt t="55056" x="2443163" y="6480175"/>
          <p14:tracePt t="55072" x="2563813" y="6472238"/>
          <p14:tracePt t="55089" x="2640013" y="6446838"/>
          <p14:tracePt t="55106" x="2657475" y="6437313"/>
          <p14:tracePt t="55123" x="2657475" y="6429375"/>
          <p14:tracePt t="55220" x="2665413" y="6429375"/>
          <p14:tracePt t="55229" x="2674938" y="6429375"/>
          <p14:tracePt t="55242" x="2682875" y="6429375"/>
          <p14:tracePt t="55256" x="2700338" y="6429375"/>
          <p14:tracePt t="55273" x="2708275" y="6429375"/>
          <p14:tracePt t="55348" x="2700338" y="6429375"/>
          <p14:tracePt t="55356" x="2682875" y="6429375"/>
          <p14:tracePt t="55374" x="2632075" y="6454775"/>
          <p14:tracePt t="55390" x="2503488" y="6497638"/>
          <p14:tracePt t="55408" x="2365375" y="6515100"/>
          <p14:tracePt t="55424" x="2168525" y="6523038"/>
          <p14:tracePt t="55441" x="1954213" y="6523038"/>
          <p14:tracePt t="55457" x="1808163" y="6515100"/>
          <p14:tracePt t="55474" x="1636713" y="6489700"/>
          <p14:tracePt t="55491" x="1422400" y="6464300"/>
          <p14:tracePt t="55508" x="1285875" y="6464300"/>
          <p14:tracePt t="55524" x="1182688" y="6464300"/>
          <p14:tracePt t="55541" x="1139825" y="6472238"/>
          <p14:tracePt t="55558" x="1131888" y="6480175"/>
          <p14:tracePt t="55636" x="1122363" y="6480175"/>
          <p14:tracePt t="55644" x="1114425" y="6480175"/>
          <p14:tracePt t="55659" x="1106488" y="6480175"/>
          <p14:tracePt t="55659" x="1096963" y="6480175"/>
          <p14:tracePt t="55676" x="1063625" y="6480175"/>
          <p14:tracePt t="55692" x="1003300" y="6480175"/>
          <p14:tracePt t="55709" x="950913" y="6480175"/>
          <p14:tracePt t="55726" x="935038" y="6480175"/>
          <p14:tracePt t="55780" x="935038" y="6472238"/>
          <p14:tracePt t="55796" x="935038" y="6464300"/>
          <p14:tracePt t="55809" x="935038" y="6454775"/>
          <p14:tracePt t="55828" x="925513" y="6446838"/>
          <p14:tracePt t="55828" x="917575" y="6446838"/>
          <p14:tracePt t="55916" x="908050" y="6446838"/>
          <p14:tracePt t="56188" x="917575" y="6446838"/>
          <p14:tracePt t="56196" x="950913" y="6446838"/>
          <p14:tracePt t="56212" x="1020763" y="6446838"/>
          <p14:tracePt t="56228" x="1182688" y="6446838"/>
          <p14:tracePt t="56245" x="1354138" y="6454775"/>
          <p14:tracePt t="56262" x="1525588" y="6454775"/>
          <p14:tracePt t="56279" x="1679575" y="6454775"/>
          <p14:tracePt t="56295" x="1808163" y="6437313"/>
          <p14:tracePt t="56312" x="1878013" y="6429375"/>
          <p14:tracePt t="56329" x="1936750" y="6411913"/>
          <p14:tracePt t="56346" x="1963738" y="6403975"/>
          <p14:tracePt t="56363" x="1989138" y="6394450"/>
          <p14:tracePt t="56379" x="2032000" y="6394450"/>
          <p14:tracePt t="56396" x="2057400" y="6394450"/>
          <p14:tracePt t="56413" x="2092325" y="6394450"/>
          <p14:tracePt t="56430" x="2108200" y="6394450"/>
          <p14:tracePt t="56909" x="2100263" y="6394450"/>
          <p14:tracePt t="56917" x="2092325" y="6394450"/>
          <p14:tracePt t="56925" x="2049463" y="6403975"/>
          <p14:tracePt t="56933" x="1954213" y="6411913"/>
          <p14:tracePt t="56950" x="1817688" y="6411913"/>
          <p14:tracePt t="56967" x="1603375" y="6421438"/>
          <p14:tracePt t="56983" x="1431925" y="6421438"/>
          <p14:tracePt t="57000" x="1277938" y="6411913"/>
          <p14:tracePt t="57017" x="1225550" y="6411913"/>
          <p14:tracePt t="57034" x="1208088" y="6411913"/>
          <p14:tracePt t="57093" x="1217613" y="6411913"/>
          <p14:tracePt t="57093" x="1225550" y="6411913"/>
          <p14:tracePt t="57101" x="1250950" y="6411913"/>
          <p14:tracePt t="57117" x="1311275" y="6411913"/>
          <p14:tracePt t="57134" x="1422400" y="6411913"/>
          <p14:tracePt t="57151" x="1620838" y="6411913"/>
          <p14:tracePt t="57168" x="1792288" y="6421438"/>
          <p14:tracePt t="57184" x="1979613" y="6437313"/>
          <p14:tracePt t="57202" x="2100263" y="6446838"/>
          <p14:tracePt t="57218" x="2193925" y="6472238"/>
          <p14:tracePt t="57235" x="2220913" y="6480175"/>
          <p14:tracePt t="57349" x="2228850" y="6480175"/>
          <p14:tracePt t="57349" x="2236788" y="6480175"/>
          <p14:tracePt t="57369" x="2246313" y="6480175"/>
          <p14:tracePt t="57386" x="2263775" y="6480175"/>
          <p14:tracePt t="57403" x="2271713" y="6480175"/>
          <p14:tracePt t="57420" x="2279650" y="6480175"/>
          <p14:tracePt t="57436" x="2306638" y="6464300"/>
          <p14:tracePt t="57453" x="2349500" y="6411913"/>
          <p14:tracePt t="57469" x="2528888" y="6335713"/>
          <p14:tracePt t="57486" x="2700338" y="6300788"/>
          <p14:tracePt t="57503" x="2974975" y="6249988"/>
          <p14:tracePt t="57520" x="3197225" y="6197600"/>
          <p14:tracePt t="57536" x="3489325" y="6137275"/>
          <p14:tracePt t="57553" x="3703638" y="6078538"/>
          <p14:tracePt t="57570" x="3943350" y="6008688"/>
          <p14:tracePt t="57587" x="4208463" y="5932488"/>
          <p14:tracePt t="57603" x="4646613" y="5794375"/>
          <p14:tracePt t="57603" x="4860925" y="5726113"/>
          <p14:tracePt t="57620" x="5272088" y="5597525"/>
          <p14:tracePt t="57637" x="5675313" y="5486400"/>
          <p14:tracePt t="57654" x="5940425" y="5468938"/>
          <p14:tracePt t="57671" x="6189663" y="5468938"/>
          <p14:tracePt t="57687" x="6378575" y="5486400"/>
          <p14:tracePt t="57704" x="6532563" y="5529263"/>
          <p14:tracePt t="57720" x="6565900" y="5529263"/>
          <p14:tracePt t="57738" x="6557963" y="5529263"/>
          <p14:tracePt t="57754" x="6550025" y="5529263"/>
          <p14:tracePt t="57981" x="6565900" y="5529263"/>
          <p14:tracePt t="57985" x="6600825" y="5546725"/>
          <p14:tracePt t="57989" x="6651625" y="5572125"/>
          <p14:tracePt t="58006" x="6635750" y="5614988"/>
          <p14:tracePt t="58023" x="6583363" y="5726113"/>
          <p14:tracePt t="58039" x="6583363" y="5811838"/>
          <p14:tracePt t="58056" x="6583363" y="5915025"/>
          <p14:tracePt t="58073" x="6608763" y="5983288"/>
          <p14:tracePt t="58090" x="6618288" y="6043613"/>
          <p14:tracePt t="58106" x="6618288" y="6078538"/>
          <p14:tracePt t="58123" x="6608763" y="6121400"/>
          <p14:tracePt t="58140" x="6575425" y="6164263"/>
          <p14:tracePt t="58157" x="6557963" y="6189663"/>
          <p14:tracePt t="58196" x="6557963" y="6197600"/>
          <p14:tracePt t="58245" x="6557963" y="6207125"/>
          <p14:tracePt t="58269" x="6557963" y="6215063"/>
          <p14:tracePt t="58273" x="6557963" y="6223000"/>
          <p14:tracePt t="58291" x="6575425" y="6223000"/>
          <p14:tracePt t="58308" x="6608763" y="6223000"/>
          <p14:tracePt t="58324" x="6643688" y="6215063"/>
          <p14:tracePt t="58341" x="6651625" y="6215063"/>
          <p14:tracePt t="58357" x="6661150" y="6215063"/>
          <p14:tracePt t="58374" x="6678613" y="6232525"/>
          <p14:tracePt t="58391" x="6721475" y="6292850"/>
          <p14:tracePt t="58408" x="6754813" y="6335713"/>
          <p14:tracePt t="58424" x="6772275" y="6343650"/>
          <p14:tracePt t="58441" x="6780213" y="6351588"/>
          <p14:tracePt t="58565" x="6780213" y="6361113"/>
          <p14:tracePt t="58693" x="6780213" y="6369050"/>
          <p14:tracePt t="59189" x="6789738" y="6369050"/>
          <p14:tracePt t="59197" x="6797675" y="6369050"/>
          <p14:tracePt t="59212" x="6823075" y="6369050"/>
          <p14:tracePt t="59230" x="6850063" y="6369050"/>
          <p14:tracePt t="59246" x="6892925" y="6369050"/>
          <p14:tracePt t="59263" x="6935788" y="6369050"/>
          <p14:tracePt t="59279" x="7004050" y="6369050"/>
          <p14:tracePt t="59296" x="7097713" y="6361113"/>
          <p14:tracePt t="59313" x="7226300" y="6361113"/>
          <p14:tracePt t="59330" x="7337425" y="6361113"/>
          <p14:tracePt t="59346" x="7466013" y="6361113"/>
          <p14:tracePt t="59363" x="7561263" y="6361113"/>
          <p14:tracePt t="59380" x="7654925" y="6343650"/>
          <p14:tracePt t="59397" x="7680325" y="6326188"/>
          <p14:tracePt t="59413" x="7680325" y="6318250"/>
          <p14:tracePt t="59430" x="7680325" y="6308725"/>
          <p14:tracePt t="59524" x="7680325" y="6318250"/>
          <p14:tracePt t="59556" x="7689850" y="6318250"/>
          <p14:tracePt t="59780" x="7697788" y="6318250"/>
          <p14:tracePt t="59788" x="7707313" y="6308725"/>
          <p14:tracePt t="59804" x="7707313" y="6300788"/>
          <p14:tracePt t="59815" x="7715250" y="6292850"/>
          <p14:tracePt t="59832" x="7715250" y="6283325"/>
          <p14:tracePt t="59849" x="7723188" y="6265863"/>
          <p14:tracePt t="59866" x="7732713" y="6249988"/>
          <p14:tracePt t="59882" x="7750175" y="6223000"/>
          <p14:tracePt t="59899" x="7750175" y="6207125"/>
          <p14:tracePt t="59916" x="7750175" y="6189663"/>
          <p14:tracePt t="59933" x="7750175" y="6172200"/>
          <p14:tracePt t="59949" x="7732713" y="6154738"/>
          <p14:tracePt t="59966" x="7697788" y="6137275"/>
          <p14:tracePt t="59983" x="7680325" y="6129338"/>
          <p14:tracePt t="60000" x="7654925" y="6129338"/>
          <p14:tracePt t="60016" x="7637463" y="6129338"/>
          <p14:tracePt t="60033" x="7621588" y="6137275"/>
          <p14:tracePt t="60050" x="7604125" y="6146800"/>
          <p14:tracePt t="60067" x="7586663" y="6146800"/>
          <p14:tracePt t="60083" x="7561263" y="6164263"/>
          <p14:tracePt t="60101" x="7543800" y="6164263"/>
          <p14:tracePt t="60117" x="7543800" y="6172200"/>
          <p14:tracePt t="60134" x="7535863" y="6180138"/>
          <p14:tracePt t="60150" x="7535863" y="6207125"/>
          <p14:tracePt t="60167" x="7535863" y="6265863"/>
          <p14:tracePt t="60184" x="7604125" y="6437313"/>
          <p14:tracePt t="60201" x="7689850" y="6557963"/>
          <p14:tracePt t="60217" x="7750175" y="6608763"/>
          <p14:tracePt t="60235" x="7758113" y="6618288"/>
          <p14:tracePt t="60276" x="7750175" y="6618288"/>
          <p14:tracePt t="60324" x="7740650" y="6618288"/>
          <p14:tracePt t="60332" x="7723188" y="6626225"/>
          <p14:tracePt t="60352" x="7697788" y="6651625"/>
          <p14:tracePt t="60368" x="7680325" y="6661150"/>
          <p14:tracePt t="60385" x="7672388" y="6669088"/>
          <p14:tracePt t="60509" x="7664450" y="6669088"/>
          <p14:tracePt t="60524" x="7654925" y="6669088"/>
          <p14:tracePt t="60536" x="7646988" y="6678613"/>
          <p14:tracePt t="60537" x="7604125" y="6686550"/>
          <p14:tracePt t="60553" x="7569200" y="6686550"/>
          <p14:tracePt t="60570" x="7535863" y="6686550"/>
          <p14:tracePt t="60586" x="7493000" y="6661150"/>
          <p14:tracePt t="60603" x="7423150" y="6635750"/>
          <p14:tracePt t="60619" x="7278688" y="6592888"/>
          <p14:tracePt t="60637" x="7097713" y="6565900"/>
          <p14:tracePt t="60653" x="6943725" y="6550025"/>
          <p14:tracePt t="60670" x="6815138" y="6550025"/>
          <p14:tracePt t="60686" x="6789738" y="6550025"/>
          <p14:tracePt t="60736" x="6807200" y="6550025"/>
          <p14:tracePt t="60736" x="6832600" y="6532563"/>
          <p14:tracePt t="60754" x="6840538" y="6497638"/>
          <p14:tracePt t="60771" x="6858000" y="6454775"/>
          <p14:tracePt t="60787" x="6892925" y="6429375"/>
          <p14:tracePt t="60787" x="6926263" y="6411913"/>
          <p14:tracePt t="60804" x="6969125" y="6403975"/>
          <p14:tracePt t="60821" x="7004050" y="6403975"/>
          <p14:tracePt t="60838" x="7054850" y="6403975"/>
          <p14:tracePt t="60854" x="7107238" y="6421438"/>
          <p14:tracePt t="60871" x="7183438" y="6454775"/>
          <p14:tracePt t="60888" x="7269163" y="6464300"/>
          <p14:tracePt t="60905" x="7380288" y="6464300"/>
          <p14:tracePt t="60921" x="7432675" y="6446838"/>
          <p14:tracePt t="60938" x="7458075" y="6421438"/>
          <p14:tracePt t="60955" x="7466013" y="6403975"/>
          <p14:tracePt t="61021" x="7466013" y="6411913"/>
          <p14:tracePt t="61028" x="7423150" y="6464300"/>
          <p14:tracePt t="61039" x="7294563" y="6532563"/>
          <p14:tracePt t="61056" x="7123113" y="6583363"/>
          <p14:tracePt t="61072" x="6978650" y="6592888"/>
          <p14:tracePt t="61089" x="6926263" y="6592888"/>
          <p14:tracePt t="61106" x="6918325" y="6592888"/>
          <p14:tracePt t="61123" x="6926263" y="6592888"/>
          <p14:tracePt t="61139" x="6935788" y="6583363"/>
          <p14:tracePt t="61156" x="7054850" y="6540500"/>
          <p14:tracePt t="61173" x="7286625" y="6540500"/>
          <p14:tracePt t="61189" x="7775575" y="6626225"/>
          <p14:tracePt t="61206" x="8194675" y="6737350"/>
          <p14:tracePt t="61223" x="8426450" y="6789738"/>
          <p14:tracePt t="61240" x="8478838" y="6789738"/>
          <p14:tracePt t="61284" x="8461375" y="6789738"/>
          <p14:tracePt t="61292" x="8393113" y="6772275"/>
          <p14:tracePt t="61307" x="8237538" y="6711950"/>
          <p14:tracePt t="61324" x="7989888" y="6661150"/>
          <p14:tracePt t="61341" x="7818438" y="6643688"/>
          <p14:tracePt t="61357" x="7750175" y="6643688"/>
          <p14:tracePt t="61460" x="7750175" y="6635750"/>
          <p14:tracePt t="61516" x="7740650" y="6635750"/>
          <p14:tracePt t="61525" x="7732713" y="6635750"/>
          <p14:tracePt t="61612" x="7740650" y="6635750"/>
          <p14:tracePt t="61629" x="7740650" y="6626225"/>
          <p14:tracePt t="61924" x="7732713" y="6626225"/>
          <p14:tracePt t="61961" x="7723188" y="6626225"/>
          <p14:tracePt t="61988" x="7707313" y="6626225"/>
          <p14:tracePt t="61996" x="7654925" y="6626225"/>
          <p14:tracePt t="62011" x="7535863" y="6626225"/>
          <p14:tracePt t="62027" x="7150100" y="6600825"/>
          <p14:tracePt t="62045" x="6875463" y="6540500"/>
          <p14:tracePt t="62061" x="6600825" y="6489700"/>
          <p14:tracePt t="62078" x="6343650" y="6437313"/>
          <p14:tracePt t="62094" x="6154738" y="6386513"/>
          <p14:tracePt t="62111" x="5949950" y="6326188"/>
          <p14:tracePt t="62128" x="5768975" y="6275388"/>
          <p14:tracePt t="62145" x="5503863" y="6189663"/>
          <p14:tracePt t="62161" x="5168900" y="6094413"/>
          <p14:tracePt t="62178" x="4706938" y="5940425"/>
          <p14:tracePt t="62195" x="4397375" y="5794375"/>
          <p14:tracePt t="62212" x="4029075" y="5614988"/>
          <p14:tracePt t="62229" x="3875088" y="5503863"/>
          <p14:tracePt t="62245" x="3754438" y="5383213"/>
          <p14:tracePt t="62263" x="3694113" y="5297488"/>
          <p14:tracePt t="62278" x="3660775" y="5229225"/>
          <p14:tracePt t="62296" x="3643313" y="5168900"/>
          <p14:tracePt t="62312" x="3635375" y="5083175"/>
          <p14:tracePt t="62329" x="3635375" y="4979988"/>
          <p14:tracePt t="62345" x="3625850" y="4835525"/>
          <p14:tracePt t="62363" x="3608388" y="4706938"/>
          <p14:tracePt t="62379" x="3582988" y="4586288"/>
          <p14:tracePt t="62379" x="3582988" y="4518025"/>
          <p14:tracePt t="62396" x="3575050" y="4354513"/>
          <p14:tracePt t="62430" x="3582988" y="4268788"/>
          <p14:tracePt t="62446" x="3625850" y="4106863"/>
          <p14:tracePt t="62463" x="3660775" y="3935413"/>
          <p14:tracePt t="62480" x="3651250" y="3729038"/>
          <p14:tracePt t="62496" x="3600450" y="3557588"/>
          <p14:tracePt t="62513" x="3497263" y="3308350"/>
          <p14:tracePt t="62530" x="3421063" y="3136900"/>
          <p14:tracePt t="62547" x="3378200" y="3000375"/>
          <p14:tracePt t="62563" x="3368675" y="2906713"/>
          <p14:tracePt t="62581" x="3351213" y="2879725"/>
          <p14:tracePt t="62597" x="3325813" y="2854325"/>
          <p14:tracePt t="62614" x="3275013" y="2836863"/>
          <p14:tracePt t="62630" x="3171825" y="2820988"/>
          <p14:tracePt t="62647" x="3068638" y="2820988"/>
          <p14:tracePt t="62664" x="2965450" y="2820988"/>
          <p14:tracePt t="62681" x="2922588" y="2820988"/>
          <p14:tracePt t="62697" x="2914650" y="2820988"/>
          <p14:tracePt t="62714" x="2906713" y="2820988"/>
          <p14:tracePt t="62731" x="2889250" y="2820988"/>
          <p14:tracePt t="62748" x="2803525" y="2836863"/>
          <p14:tracePt t="62765" x="2657475" y="2871788"/>
          <p14:tracePt t="62781" x="2478088" y="2932113"/>
          <p14:tracePt t="62798" x="2279650" y="3008313"/>
          <p14:tracePt t="62815" x="2082800" y="3111500"/>
          <p14:tracePt t="62831" x="2006600" y="3179763"/>
          <p14:tracePt t="62848" x="1954213" y="3257550"/>
          <p14:tracePt t="62865" x="1954213" y="3282950"/>
          <p14:tracePt t="62882" x="1954213" y="3308350"/>
          <p14:tracePt t="62899" x="1954213" y="3335338"/>
          <p14:tracePt t="62915" x="1954213" y="3351213"/>
          <p14:tracePt t="62915" x="1954213" y="3378200"/>
          <p14:tracePt t="62932" x="1928813" y="3446463"/>
          <p14:tracePt t="62949" x="1878013" y="3549650"/>
          <p14:tracePt t="62966" x="1835150" y="3686175"/>
          <p14:tracePt t="62982" x="1774825" y="3857625"/>
          <p14:tracePt t="62999" x="1749425" y="4003675"/>
          <p14:tracePt t="63016" x="1739900" y="4122738"/>
          <p14:tracePt t="63033" x="1765300" y="4217988"/>
          <p14:tracePt t="63049" x="1792288" y="4329113"/>
          <p14:tracePt t="63066" x="1808163" y="4432300"/>
          <p14:tracePt t="63083" x="1808163" y="4568825"/>
          <p14:tracePt t="63100" x="1808163" y="4722813"/>
          <p14:tracePt t="63116" x="1808163" y="4835525"/>
          <p14:tracePt t="63133" x="1808163" y="4911725"/>
          <p14:tracePt t="63150" x="1808163" y="4979988"/>
          <p14:tracePt t="63167" x="1817688" y="5032375"/>
          <p14:tracePt t="63183" x="1843088" y="5092700"/>
          <p14:tracePt t="63200" x="1860550" y="5143500"/>
          <p14:tracePt t="63217" x="1885950" y="5194300"/>
          <p14:tracePt t="63234" x="1885950" y="5246688"/>
          <p14:tracePt t="63250" x="1893888" y="5297488"/>
          <p14:tracePt t="63267" x="1893888" y="5365750"/>
          <p14:tracePt t="63285" x="1903413" y="5408613"/>
          <p14:tracePt t="63301" x="1911350" y="5435600"/>
          <p14:tracePt t="63318" x="1928813" y="5468938"/>
          <p14:tracePt t="63334" x="1946275" y="5503863"/>
          <p14:tracePt t="63351" x="1963738" y="5529263"/>
          <p14:tracePt t="63368" x="1979613" y="5564188"/>
          <p14:tracePt t="63385" x="1997075" y="5597525"/>
          <p14:tracePt t="63401" x="2006600" y="5622925"/>
          <p14:tracePt t="63418" x="2032000" y="5649913"/>
          <p14:tracePt t="63435" x="2074863" y="5708650"/>
          <p14:tracePt t="63452" x="2168525" y="5803900"/>
          <p14:tracePt t="63468" x="2220913" y="5846763"/>
          <p14:tracePt t="63485" x="2254250" y="5872163"/>
          <p14:tracePt t="63502" x="2271713" y="5880100"/>
          <p14:tracePt t="63519" x="2279650" y="5889625"/>
          <p14:tracePt t="63564" x="2289175" y="5889625"/>
          <p14:tracePt t="63567" x="2306638" y="5889625"/>
          <p14:tracePt t="63586" x="2339975" y="5889625"/>
          <p14:tracePt t="63602" x="2417763" y="5889625"/>
          <p14:tracePt t="63619" x="2493963" y="5897563"/>
          <p14:tracePt t="63619" x="2546350" y="5907088"/>
          <p14:tracePt t="63636" x="2597150" y="5907088"/>
          <p14:tracePt t="63653" x="2640013" y="5907088"/>
          <p14:tracePt t="63670" x="2674938" y="5907088"/>
          <p14:tracePt t="63686" x="2717800" y="5880100"/>
          <p14:tracePt t="63703" x="2768600" y="5837238"/>
          <p14:tracePt t="63720" x="2836863" y="5743575"/>
          <p14:tracePt t="63737" x="2897188" y="5657850"/>
          <p14:tracePt t="63753" x="2965450" y="5546725"/>
          <p14:tracePt t="63770" x="3025775" y="5461000"/>
          <p14:tracePt t="63787" x="3078163" y="5375275"/>
          <p14:tracePt t="63804" x="3103563" y="5322888"/>
          <p14:tracePt t="63804" x="3121025" y="5289550"/>
          <p14:tracePt t="63820" x="3154363" y="5211763"/>
          <p14:tracePt t="63837" x="3171825" y="5143500"/>
          <p14:tracePt t="63854" x="3197225" y="5057775"/>
          <p14:tracePt t="63871" x="3206750" y="4979988"/>
          <p14:tracePt t="63887" x="3206750" y="4878388"/>
          <p14:tracePt t="63904" x="3222625" y="4775200"/>
          <p14:tracePt t="63921" x="3232150" y="4679950"/>
          <p14:tracePt t="63937" x="3240088" y="4535488"/>
          <p14:tracePt t="63954" x="3249613" y="4397375"/>
          <p14:tracePt t="63971" x="3249613" y="4217988"/>
          <p14:tracePt t="63971" x="3249613" y="4149725"/>
          <p14:tracePt t="63988" x="3249613" y="3994150"/>
          <p14:tracePt t="64004" x="3249613" y="3883025"/>
          <p14:tracePt t="64021" x="3249613" y="3771900"/>
          <p14:tracePt t="64038" x="3222625" y="3703638"/>
          <p14:tracePt t="64055" x="3206750" y="3660775"/>
          <p14:tracePt t="64072" x="3179763" y="3617913"/>
          <p14:tracePt t="64088" x="3163888" y="3600450"/>
          <p14:tracePt t="64105" x="3146425" y="3582988"/>
          <p14:tracePt t="64148" x="3136900" y="3582988"/>
          <p14:tracePt t="64164" x="3128963" y="3575050"/>
          <p14:tracePt t="64172" x="3078163" y="3565525"/>
          <p14:tracePt t="64189" x="2974975" y="3557588"/>
          <p14:tracePt t="64206" x="2811463" y="3557588"/>
          <p14:tracePt t="64222" x="2571750" y="3557588"/>
          <p14:tracePt t="64239" x="2365375" y="3592513"/>
          <p14:tracePt t="64256" x="2211388" y="3643313"/>
          <p14:tracePt t="64273" x="2082800" y="3703638"/>
          <p14:tracePt t="64290" x="2039938" y="3746500"/>
          <p14:tracePt t="64306" x="2032000" y="3779838"/>
          <p14:tracePt t="64323" x="2032000" y="3806825"/>
          <p14:tracePt t="64340" x="2014538" y="3849688"/>
          <p14:tracePt t="64356" x="1989138" y="3900488"/>
          <p14:tracePt t="64373" x="1946275" y="3968750"/>
          <p14:tracePt t="64390" x="1868488" y="4106863"/>
          <p14:tracePt t="64407" x="1817688" y="4243388"/>
          <p14:tracePt t="64423" x="1782763" y="4379913"/>
          <p14:tracePt t="64440" x="1774825" y="4483100"/>
          <p14:tracePt t="64457" x="1774825" y="4543425"/>
          <p14:tracePt t="64474" x="1808163" y="4586288"/>
          <p14:tracePt t="64490" x="1835150" y="4611688"/>
          <p14:tracePt t="64507" x="1835150" y="4637088"/>
          <p14:tracePt t="64524" x="1835150" y="4672013"/>
          <p14:tracePt t="64541" x="1835150" y="4706938"/>
          <p14:tracePt t="64558" x="1825625" y="4749800"/>
          <p14:tracePt t="64574" x="1825625" y="4808538"/>
          <p14:tracePt t="64591" x="1825625" y="4878388"/>
          <p14:tracePt t="64608" x="1825625" y="4979988"/>
          <p14:tracePt t="64625" x="1835150" y="5075238"/>
          <p14:tracePt t="64641" x="1860550" y="5160963"/>
          <p14:tracePt t="64658" x="1868488" y="5237163"/>
          <p14:tracePt t="64675" x="1868488" y="5289550"/>
          <p14:tracePt t="64692" x="1885950" y="5349875"/>
          <p14:tracePt t="64708" x="1885950" y="5383213"/>
          <p14:tracePt t="64725" x="1885950" y="5392738"/>
          <p14:tracePt t="64742" x="1885950" y="5408613"/>
          <p14:tracePt t="64759" x="1893888" y="5435600"/>
          <p14:tracePt t="64775" x="1911350" y="5468938"/>
          <p14:tracePt t="64792" x="1928813" y="5503863"/>
          <p14:tracePt t="64809" x="1946275" y="5554663"/>
          <p14:tracePt t="64826" x="1963738" y="5589588"/>
          <p14:tracePt t="64842" x="1979613" y="5632450"/>
          <p14:tracePt t="64859" x="1989138" y="5640388"/>
          <p14:tracePt t="64876" x="2022475" y="5657850"/>
          <p14:tracePt t="64893" x="2074863" y="5665788"/>
          <p14:tracePt t="64910" x="2117725" y="5665788"/>
          <p14:tracePt t="64926" x="2185988" y="5665788"/>
          <p14:tracePt t="64943" x="2236788" y="5665788"/>
          <p14:tracePt t="64960" x="2271713" y="5665788"/>
          <p14:tracePt t="64977" x="2306638" y="5657850"/>
          <p14:tracePt t="64993" x="2349500" y="5622925"/>
          <p14:tracePt t="65010" x="2400300" y="5597525"/>
          <p14:tracePt t="65027" x="2493963" y="5529263"/>
          <p14:tracePt t="65044" x="2622550" y="5426075"/>
          <p14:tracePt t="65060" x="2700338" y="5349875"/>
          <p14:tracePt t="65077" x="2778125" y="5254625"/>
          <p14:tracePt t="65094" x="2811463" y="5186363"/>
          <p14:tracePt t="65110" x="2871788" y="5118100"/>
          <p14:tracePt t="65127" x="2914650" y="5032375"/>
          <p14:tracePt t="65144" x="2957513" y="4929188"/>
          <p14:tracePt t="65161" x="3000375" y="4818063"/>
          <p14:tracePt t="65177" x="3017838" y="4706938"/>
          <p14:tracePt t="65194" x="3025775" y="4568825"/>
          <p14:tracePt t="65211" x="3025775" y="4432300"/>
          <p14:tracePt t="65211" x="3017838" y="4354513"/>
          <p14:tracePt t="65228" x="3008313" y="4208463"/>
          <p14:tracePt t="65244" x="2992438" y="4079875"/>
          <p14:tracePt t="65261" x="2992438" y="3943350"/>
          <p14:tracePt t="65278" x="2992438" y="3840163"/>
          <p14:tracePt t="65295" x="2982913" y="3771900"/>
          <p14:tracePt t="65313" x="2974975" y="3721100"/>
          <p14:tracePt t="65328" x="2957513" y="3686175"/>
          <p14:tracePt t="65345" x="2932113" y="3668713"/>
          <p14:tracePt t="65362" x="2906713" y="3651250"/>
          <p14:tracePt t="65378" x="2871788" y="3643313"/>
          <p14:tracePt t="65396" x="2836863" y="3643313"/>
          <p14:tracePt t="65412" x="2778125" y="3643313"/>
          <p14:tracePt t="65429" x="2725738" y="3643313"/>
          <p14:tracePt t="65446" x="2682875" y="3643313"/>
          <p14:tracePt t="65462" x="2632075" y="3668713"/>
          <p14:tracePt t="65479" x="2579688" y="3694113"/>
          <p14:tracePt t="65496" x="2520950" y="3736975"/>
          <p14:tracePt t="65513" x="2435225" y="3806825"/>
          <p14:tracePt t="65529" x="2297113" y="3925888"/>
          <p14:tracePt t="65546" x="2178050" y="4046538"/>
          <p14:tracePt t="65563" x="2057400" y="4208463"/>
          <p14:tracePt t="65563" x="2014538" y="4278313"/>
          <p14:tracePt t="65580" x="1971675" y="4389438"/>
          <p14:tracePt t="65596" x="1954213" y="4475163"/>
          <p14:tracePt t="65613" x="1946275" y="4551363"/>
          <p14:tracePt t="65630" x="1946275" y="4603750"/>
          <p14:tracePt t="65647" x="1946275" y="4664075"/>
          <p14:tracePt t="65663" x="1946275" y="4714875"/>
          <p14:tracePt t="65680" x="1936750" y="4783138"/>
          <p14:tracePt t="65697" x="1928813" y="4878388"/>
          <p14:tracePt t="65714" x="1928813" y="4972050"/>
          <p14:tracePt t="65730" x="1928813" y="5100638"/>
          <p14:tracePt t="65747" x="1936750" y="5272088"/>
          <p14:tracePt t="65764" x="1963738" y="5400675"/>
          <p14:tracePt t="65781" x="1997075" y="5486400"/>
          <p14:tracePt t="65797" x="2014538" y="5546725"/>
          <p14:tracePt t="65815" x="2039938" y="5580063"/>
          <p14:tracePt t="65831" x="2057400" y="5597525"/>
          <p14:tracePt t="65848" x="2082800" y="5597525"/>
          <p14:tracePt t="65865" x="2135188" y="5597525"/>
          <p14:tracePt t="65881" x="2203450" y="5580063"/>
          <p14:tracePt t="65898" x="2254250" y="5564188"/>
          <p14:tracePt t="65915" x="2332038" y="5554663"/>
          <p14:tracePt t="65932" x="2382838" y="5554663"/>
          <p14:tracePt t="66253" x="2392363" y="5554663"/>
          <p14:tracePt t="66268" x="2392363" y="5564188"/>
          <p14:tracePt t="66276" x="2392363" y="5572125"/>
          <p14:tracePt t="66276" x="2392363" y="5580063"/>
          <p14:tracePt t="66284" x="2382838" y="5622925"/>
          <p14:tracePt t="66300" x="2357438" y="5665788"/>
          <p14:tracePt t="66318" x="2322513" y="5726113"/>
          <p14:tracePt t="66334" x="2263775" y="5811838"/>
          <p14:tracePt t="66351" x="2211388" y="5872163"/>
          <p14:tracePt t="66367" x="2160588" y="5932488"/>
          <p14:tracePt t="66384" x="2082800" y="5975350"/>
          <p14:tracePt t="66401" x="2014538" y="6000750"/>
          <p14:tracePt t="66418" x="1946275" y="6018213"/>
          <p14:tracePt t="66434" x="1868488" y="6018213"/>
          <p14:tracePt t="66451" x="1714500" y="6026150"/>
          <p14:tracePt t="66468" x="1585913" y="6035675"/>
          <p14:tracePt t="66485" x="1414463" y="6061075"/>
          <p14:tracePt t="66502" x="1328738" y="6103938"/>
          <p14:tracePt t="66518" x="1243013" y="6137275"/>
          <p14:tracePt t="66535" x="1200150" y="6164263"/>
          <p14:tracePt t="66551" x="1174750" y="6180138"/>
          <p14:tracePt t="66569" x="1157288" y="6189663"/>
          <p14:tracePt t="66585" x="1096963" y="6197600"/>
          <p14:tracePt t="66602" x="977900" y="6215063"/>
          <p14:tracePt t="66619" x="711200" y="6215063"/>
          <p14:tracePt t="66636" x="446088" y="6215063"/>
          <p14:tracePt t="66652" x="50800" y="6197600"/>
          <p14:tracePt t="66669" x="0" y="6197600"/>
          <p14:tracePt t="66716" x="17463" y="6197600"/>
          <p14:tracePt t="66740" x="25400" y="6189663"/>
          <p14:tracePt t="66741" x="25400" y="6180138"/>
          <p14:tracePt t="66753" x="25400" y="6164263"/>
          <p14:tracePt t="66770" x="25400" y="6146800"/>
          <p14:tracePt t="66786" x="25400" y="6129338"/>
          <p14:tracePt t="66860" x="42863" y="6129338"/>
          <p14:tracePt t="66868" x="93663" y="6154738"/>
          <p14:tracePt t="66887" x="146050" y="6172200"/>
          <p14:tracePt t="66904" x="196850" y="6189663"/>
          <p14:tracePt t="66921" x="239713" y="6197600"/>
          <p14:tracePt t="66937" x="265113" y="6197600"/>
          <p14:tracePt t="66954" x="282575" y="6197600"/>
          <p14:tracePt t="66971" x="307975" y="6197600"/>
          <p14:tracePt t="66988" x="342900" y="6197600"/>
          <p14:tracePt t="67004" x="393700" y="6207125"/>
          <p14:tracePt t="67021" x="446088" y="6240463"/>
          <p14:tracePt t="67038" x="557213" y="6292850"/>
          <p14:tracePt t="67055" x="635000" y="6335713"/>
          <p14:tracePt t="67071" x="720725" y="6361113"/>
          <p14:tracePt t="67088" x="779463" y="6378575"/>
          <p14:tracePt t="67105" x="839788" y="6386513"/>
          <p14:tracePt t="67122" x="900113" y="6394450"/>
          <p14:tracePt t="67138" x="968375" y="6403975"/>
          <p14:tracePt t="67155" x="1235075" y="6464300"/>
          <p14:tracePt t="67173" x="1457325" y="6532563"/>
          <p14:tracePt t="67189" x="1628775" y="6583363"/>
          <p14:tracePt t="67205" x="1749425" y="6618288"/>
          <p14:tracePt t="67222" x="1851025" y="6626225"/>
          <p14:tracePt t="67239" x="1903413" y="6626225"/>
          <p14:tracePt t="67255" x="1946275" y="6626225"/>
          <p14:tracePt t="67273" x="1989138" y="6626225"/>
          <p14:tracePt t="67289" x="2032000" y="6618288"/>
          <p14:tracePt t="67306" x="2065338" y="6600825"/>
          <p14:tracePt t="67323" x="2125663" y="6592888"/>
          <p14:tracePt t="67340" x="2178050" y="6583363"/>
          <p14:tracePt t="67356" x="2228850" y="6565900"/>
          <p14:tracePt t="67373" x="2254250" y="6557963"/>
          <p14:tracePt t="67389" x="2263775" y="6540500"/>
          <p14:tracePt t="67406" x="2263775" y="6523038"/>
          <p14:tracePt t="67423" x="2271713" y="6523038"/>
          <p14:tracePt t="67440" x="2271713" y="6515100"/>
          <p14:tracePt t="67456" x="2279650" y="6515100"/>
          <p14:tracePt t="67492" x="2289175" y="6515100"/>
          <p14:tracePt t="67493" x="2297113" y="6507163"/>
          <p14:tracePt t="67507" x="2332038" y="6507163"/>
          <p14:tracePt t="67507" x="2357438" y="6507163"/>
          <p14:tracePt t="67524" x="2392363" y="6507163"/>
          <p14:tracePt t="67540" x="2408238" y="6507163"/>
          <p14:tracePt t="67557" x="2408238" y="6497638"/>
          <p14:tracePt t="67574" x="2408238" y="6489700"/>
          <p14:tracePt t="67612" x="2408238" y="6480175"/>
          <p14:tracePt t="67716" x="2417763" y="6480175"/>
          <p14:tracePt t="67748" x="2425700" y="6480175"/>
          <p14:tracePt t="68436" x="2435225" y="6480175"/>
          <p14:tracePt t="68447" x="2460625" y="6480175"/>
          <p14:tracePt t="68462" x="2528888" y="6480175"/>
          <p14:tracePt t="68479" x="2674938" y="6489700"/>
          <p14:tracePt t="68496" x="2820988" y="6515100"/>
          <p14:tracePt t="68513" x="2922588" y="6540500"/>
          <p14:tracePt t="68529" x="2974975" y="6550025"/>
          <p14:tracePt t="68588" x="2965450" y="6550025"/>
          <p14:tracePt t="68595" x="2854325" y="6550025"/>
          <p14:tracePt t="68614" x="2708275" y="6550025"/>
          <p14:tracePt t="68630" x="2579688" y="6550025"/>
          <p14:tracePt t="68647" x="2451100" y="6565900"/>
          <p14:tracePt t="68663" x="2374900" y="6575425"/>
          <p14:tracePt t="68680" x="2314575" y="6583363"/>
          <p14:tracePt t="68697" x="2263775" y="6583363"/>
          <p14:tracePt t="68714" x="2220913" y="6583363"/>
          <p14:tracePt t="68730" x="2160588" y="6575425"/>
          <p14:tracePt t="68747" x="2032000" y="6550025"/>
          <p14:tracePt t="68764" x="1920875" y="6523038"/>
          <p14:tracePt t="68781" x="1911350" y="6523038"/>
          <p14:tracePt t="68828" x="1928813" y="6523038"/>
          <p14:tracePt t="68830" x="1971675" y="6523038"/>
          <p14:tracePt t="68847" x="2014538" y="6523038"/>
          <p14:tracePt t="68865" x="2039938" y="6507163"/>
          <p14:tracePt t="68881" x="2049463" y="6489700"/>
          <p14:tracePt t="68898" x="2049463" y="6472238"/>
          <p14:tracePt t="68972" x="2057400" y="6472238"/>
          <p14:tracePt t="68980" x="2074863" y="6472238"/>
          <p14:tracePt t="68999" x="2082800" y="6472238"/>
          <p14:tracePt t="69015" x="2092325" y="6472238"/>
          <p14:tracePt t="69164" x="2092325" y="6480175"/>
          <p14:tracePt t="69183" x="2082800" y="6480175"/>
          <p14:tracePt t="69205" x="2082800" y="6489700"/>
          <p14:tracePt t="70468" x="2082800" y="6480175"/>
          <p14:tracePt t="70476" x="2092325" y="6472238"/>
          <p14:tracePt t="70508" x="2100263" y="6464300"/>
          <p14:tracePt t="70524" x="2108200" y="6454775"/>
          <p14:tracePt t="70540" x="2117725" y="6454775"/>
          <p14:tracePt t="70556" x="2135188" y="6437313"/>
          <p14:tracePt t="70557" x="2151063" y="6421438"/>
          <p14:tracePt t="70573" x="2168525" y="6403975"/>
          <p14:tracePt t="70590" x="2193925" y="6378575"/>
          <p14:tracePt t="70607" x="2228850" y="6351588"/>
          <p14:tracePt t="70624" x="2279650" y="6308725"/>
          <p14:tracePt t="70640" x="2339975" y="6257925"/>
          <p14:tracePt t="70657" x="2408238" y="6197600"/>
          <p14:tracePt t="70674" x="2460625" y="6154738"/>
          <p14:tracePt t="70691" x="2503488" y="6121400"/>
          <p14:tracePt t="70707" x="2554288" y="6061075"/>
          <p14:tracePt t="70724" x="2606675" y="6018213"/>
          <p14:tracePt t="70741" x="2665413" y="5965825"/>
          <p14:tracePt t="70758" x="2725738" y="5915025"/>
          <p14:tracePt t="70774" x="2836863" y="5846763"/>
          <p14:tracePt t="70791" x="2906713" y="5778500"/>
          <p14:tracePt t="70808" x="2992438" y="5708650"/>
          <p14:tracePt t="70825" x="3051175" y="5657850"/>
          <p14:tracePt t="70842" x="3121025" y="5614988"/>
          <p14:tracePt t="70858" x="3154363" y="5580063"/>
          <p14:tracePt t="70875" x="3179763" y="5546725"/>
          <p14:tracePt t="70892" x="3189288" y="5546725"/>
          <p14:tracePt t="70948" x="3189288" y="5537200"/>
          <p14:tracePt t="71364" x="3189288" y="5529263"/>
          <p14:tracePt t="72549" x="3179763" y="5529263"/>
          <p14:tracePt t="72557" x="3171825" y="5529263"/>
          <p14:tracePt t="72569" x="3163888" y="5537200"/>
          <p14:tracePt t="72585" x="3154363" y="5546725"/>
          <p14:tracePt t="72602" x="3146425" y="5546725"/>
          <p14:tracePt t="72619" x="3136900" y="5554663"/>
          <p14:tracePt t="72635" x="3128963" y="5564188"/>
          <p14:tracePt t="72652" x="3060700" y="5564188"/>
          <p14:tracePt t="72669" x="3000375" y="5572125"/>
          <p14:tracePt t="72686" x="2940050" y="5572125"/>
          <p14:tracePt t="72702" x="2871788" y="5572125"/>
          <p14:tracePt t="72719" x="2846388" y="5572125"/>
          <p14:tracePt t="72736" x="2828925" y="5572125"/>
          <p14:tracePt t="72753" x="2820988" y="5580063"/>
          <p14:tracePt t="72901" x="2828925" y="5580063"/>
          <p14:tracePt t="72909" x="2871788" y="5580063"/>
          <p14:tracePt t="72922" x="2922588" y="5572125"/>
          <p14:tracePt t="72937" x="2982913" y="5564188"/>
          <p14:tracePt t="72954" x="3060700" y="5546725"/>
          <p14:tracePt t="72971" x="3128963" y="5529263"/>
          <p14:tracePt t="72988" x="3214688" y="5521325"/>
          <p14:tracePt t="73004" x="3335338" y="5521325"/>
          <p14:tracePt t="73038" x="3386138" y="5521325"/>
          <p14:tracePt t="73038" x="3411538" y="5529263"/>
          <p14:tracePt t="73054" x="3421063" y="5529263"/>
          <p14:tracePt t="73165" x="3421063" y="5537200"/>
          <p14:tracePt t="73837" x="3429000" y="5537200"/>
          <p14:tracePt t="73861" x="3446463" y="5521325"/>
          <p14:tracePt t="73862" x="3471863" y="5511800"/>
          <p14:tracePt t="73876" x="3582988" y="5486400"/>
          <p14:tracePt t="73892" x="3771900" y="5443538"/>
          <p14:tracePt t="73909" x="3925888" y="5400675"/>
          <p14:tracePt t="73926" x="4021138" y="5365750"/>
          <p14:tracePt t="73943" x="4106863" y="5340350"/>
          <p14:tracePt t="73959" x="4157663" y="5307013"/>
          <p14:tracePt t="73976" x="4192588" y="5297488"/>
          <p14:tracePt t="73993" x="4243388" y="5280025"/>
          <p14:tracePt t="74010" x="4311650" y="5280025"/>
          <p14:tracePt t="74026" x="4379913" y="5280025"/>
          <p14:tracePt t="74043" x="4475163" y="5280025"/>
          <p14:tracePt t="74061" x="4551363" y="5254625"/>
          <p14:tracePt t="74078" x="4586288" y="5237163"/>
          <p14:tracePt t="74094" x="4603750" y="5229225"/>
          <p14:tracePt t="74111" x="4611688" y="5211763"/>
          <p14:tracePt t="74166" x="4621213" y="5211763"/>
          <p14:tracePt t="74174" x="4629150" y="5211763"/>
          <p14:tracePt t="74182" x="4664075" y="5211763"/>
          <p14:tracePt t="74195" x="4722813" y="5203825"/>
          <p14:tracePt t="74211" x="4818063" y="5178425"/>
          <p14:tracePt t="74228" x="4989513" y="5126038"/>
          <p14:tracePt t="74245" x="5237163" y="5022850"/>
          <p14:tracePt t="74262" x="5426075" y="4964113"/>
          <p14:tracePt t="74279" x="5554663" y="4929188"/>
          <p14:tracePt t="74296" x="5708650" y="4911725"/>
          <p14:tracePt t="74312" x="5794375" y="4911725"/>
          <p14:tracePt t="74329" x="5846763" y="4921250"/>
          <p14:tracePt t="74346" x="5854700" y="4929188"/>
          <p14:tracePt t="74362" x="5864225" y="4929188"/>
          <p14:tracePt t="74459" x="5864225" y="4937125"/>
          <p14:tracePt t="74598" x="5846763" y="4937125"/>
          <p14:tracePt t="74601" x="5735638" y="4954588"/>
          <p14:tracePt t="74614" x="5408613" y="5083175"/>
          <p14:tracePt t="74631" x="4937125" y="5297488"/>
          <p14:tracePt t="74647" x="4268788" y="5622925"/>
          <p14:tracePt t="74664" x="3463925" y="5983288"/>
          <p14:tracePt t="74681" x="3025775" y="6197600"/>
          <p14:tracePt t="74697" x="2794000" y="6361113"/>
          <p14:tracePt t="74714" x="2760663" y="6386513"/>
          <p14:tracePt t="74731" x="2751138" y="6403975"/>
          <p14:tracePt t="74748" x="2743200" y="6421438"/>
          <p14:tracePt t="74765" x="2725738" y="6421438"/>
          <p14:tracePt t="74782" x="2606675" y="6464300"/>
          <p14:tracePt t="74798" x="2365375" y="6497638"/>
          <p14:tracePt t="74815" x="2082800" y="6550025"/>
          <p14:tracePt t="74832" x="1585913" y="6592888"/>
          <p14:tracePt t="74848" x="1260475" y="6626225"/>
          <p14:tracePt t="74865" x="1063625" y="6626225"/>
          <p14:tracePt t="74882" x="950913" y="6635750"/>
          <p14:tracePt t="74899" x="900113" y="6635750"/>
          <p14:tracePt t="74915" x="865188" y="6635750"/>
          <p14:tracePt t="74932" x="849313" y="6635750"/>
          <p14:tracePt t="74950" x="814388" y="6635750"/>
          <p14:tracePt t="74966" x="779463" y="6635750"/>
          <p14:tracePt t="74982" x="754063" y="6626225"/>
          <p14:tracePt t="75022" x="746125" y="6626225"/>
          <p14:tracePt t="75070" x="746125" y="6618288"/>
          <p14:tracePt t="75118" x="736600" y="6618288"/>
          <p14:tracePt t="75119" x="728663" y="6618288"/>
          <p14:tracePt t="75134" x="693738" y="6600825"/>
          <p14:tracePt t="75150" x="677863" y="6600825"/>
          <p14:tracePt t="75167" x="660400" y="6592888"/>
          <p14:tracePt t="75206" x="660400" y="6583363"/>
          <p14:tracePt t="75208" x="660400" y="6575425"/>
          <p14:tracePt t="75237" x="660400" y="6565900"/>
          <p14:tracePt t="75526" x="668338" y="6565900"/>
          <p14:tracePt t="75530" x="677863" y="6565900"/>
          <p14:tracePt t="75536" x="711200" y="6557963"/>
          <p14:tracePt t="75552" x="754063" y="6550025"/>
          <p14:tracePt t="75570" x="796925" y="6540500"/>
          <p14:tracePt t="75586" x="822325" y="6532563"/>
          <p14:tracePt t="75603" x="857250" y="6523038"/>
          <p14:tracePt t="75620" x="882650" y="6515100"/>
          <p14:tracePt t="75636" x="935038" y="6515100"/>
          <p14:tracePt t="75653" x="1071563" y="6507163"/>
          <p14:tracePt t="75670" x="1235075" y="6507163"/>
          <p14:tracePt t="75686" x="1465263" y="6507163"/>
          <p14:tracePt t="75703" x="1679575" y="6489700"/>
          <p14:tracePt t="75720" x="1868488" y="6437313"/>
          <p14:tracePt t="75737" x="1989138" y="6394450"/>
          <p14:tracePt t="75753" x="2057400" y="6351588"/>
          <p14:tracePt t="75770" x="2074863" y="6343650"/>
          <p14:tracePt t="75787" x="2074863" y="6335713"/>
          <p14:tracePt t="76310" x="2074863" y="6343650"/>
          <p14:tracePt t="76358" x="2065338" y="6343650"/>
          <p14:tracePt t="76390" x="2065338" y="6351588"/>
          <p14:tracePt t="76590" x="2057400" y="6351588"/>
          <p14:tracePt t="76774" x="2049463" y="6351588"/>
          <p14:tracePt t="76838" x="2049463" y="6343650"/>
          <p14:tracePt t="76839" x="2039938" y="6318250"/>
          <p14:tracePt t="76859" x="2032000" y="6292850"/>
          <p14:tracePt t="76876" x="2032000" y="6249988"/>
          <p14:tracePt t="76893" x="2014538" y="6146800"/>
          <p14:tracePt t="76910" x="1997075" y="6061075"/>
          <p14:tracePt t="76926" x="1989138" y="5940425"/>
          <p14:tracePt t="76943" x="1971675" y="5846763"/>
          <p14:tracePt t="76960" x="1954213" y="5726113"/>
          <p14:tracePt t="76977" x="1928813" y="5622925"/>
          <p14:tracePt t="76993" x="1911350" y="5529263"/>
          <p14:tracePt t="77010" x="1911350" y="5408613"/>
          <p14:tracePt t="77027" x="1911350" y="5314950"/>
          <p14:tracePt t="77044" x="1928813" y="5178425"/>
          <p14:tracePt t="77060" x="1946275" y="5083175"/>
          <p14:tracePt t="77077" x="1979613" y="4911725"/>
          <p14:tracePt t="77094" x="2006600" y="4775200"/>
          <p14:tracePt t="77110" x="2022475" y="4611688"/>
          <p14:tracePt t="77127" x="2039938" y="4465638"/>
          <p14:tracePt t="77144" x="2057400" y="4311650"/>
          <p14:tracePt t="77161" x="2082800" y="4183063"/>
          <p14:tracePt t="77177" x="2125663" y="4021138"/>
          <p14:tracePt t="77195" x="2160588" y="3900488"/>
          <p14:tracePt t="77211" x="2193925" y="3763963"/>
          <p14:tracePt t="77228" x="2211388" y="3678238"/>
          <p14:tracePt t="77245" x="2220913" y="3549650"/>
          <p14:tracePt t="77262" x="2228850" y="3471863"/>
          <p14:tracePt t="77278" x="2228850" y="3386138"/>
          <p14:tracePt t="77295" x="2220913" y="3317875"/>
          <p14:tracePt t="77312" x="2193925" y="3214688"/>
          <p14:tracePt t="77328" x="2178050" y="3136900"/>
          <p14:tracePt t="77345" x="2151063" y="3035300"/>
          <p14:tracePt t="77362" x="2125663" y="2949575"/>
          <p14:tracePt t="77379" x="2065338" y="2828925"/>
          <p14:tracePt t="77395" x="2032000" y="2751138"/>
          <p14:tracePt t="77412" x="1989138" y="2674938"/>
          <p14:tracePt t="77429" x="1936750" y="2528888"/>
          <p14:tracePt t="77446" x="1920875" y="2451100"/>
          <p14:tracePt t="77462" x="1893888" y="2400300"/>
          <p14:tracePt t="77480" x="1878013" y="2349500"/>
          <p14:tracePt t="77496" x="1843088" y="2297113"/>
          <p14:tracePt t="77513" x="1817688" y="2254250"/>
          <p14:tracePt t="77529" x="1792288" y="2220913"/>
          <p14:tracePt t="77546" x="1792288" y="2203450"/>
          <p14:tracePt t="77563" x="1782763" y="2193925"/>
          <p14:tracePt t="77580" x="1782763" y="2185988"/>
          <p14:tracePt t="77596" x="1765300" y="2168525"/>
          <p14:tracePt t="77614" x="1749425" y="2151063"/>
          <p14:tracePt t="77630" x="1731963" y="2135188"/>
          <p14:tracePt t="77647" x="1714500" y="2125663"/>
          <p14:tracePt t="77663" x="1714500" y="2117725"/>
          <p14:tracePt t="77853" x="1714500" y="2108200"/>
          <p14:tracePt t="78030" x="1722438" y="2108200"/>
          <p14:tracePt t="78050" x="1731963" y="2108200"/>
          <p14:tracePt t="78066" x="1739900" y="2108200"/>
          <p14:tracePt t="78083" x="1749425" y="2100263"/>
          <p14:tracePt t="78099" x="1774825" y="2100263"/>
          <p14:tracePt t="78117" x="1808163" y="2100263"/>
          <p14:tracePt t="78133" x="1878013" y="2108200"/>
          <p14:tracePt t="78150" x="1928813" y="2108200"/>
          <p14:tracePt t="78166" x="1963738" y="2108200"/>
          <p14:tracePt t="78183" x="1989138" y="2108200"/>
          <p14:tracePt t="78200" x="2014538" y="2108200"/>
          <p14:tracePt t="78217" x="2039938" y="2108200"/>
          <p14:tracePt t="78233" x="2108200" y="2125663"/>
          <p14:tracePt t="78250" x="2246313" y="2168525"/>
          <p14:tracePt t="78267" x="2339975" y="2193925"/>
          <p14:tracePt t="78284" x="2478088" y="2211388"/>
          <p14:tracePt t="78300" x="2579688" y="2220913"/>
          <p14:tracePt t="78318" x="2606675" y="2220913"/>
          <p14:tracePt t="78397" x="2597150" y="2220913"/>
          <p14:tracePt t="78401" x="2579688" y="2228850"/>
          <p14:tracePt t="78418" x="2546350" y="2246313"/>
          <p14:tracePt t="78435" x="2493963" y="2271713"/>
          <p14:tracePt t="78451" x="2417763" y="2279650"/>
          <p14:tracePt t="78468" x="2297113" y="2289175"/>
          <p14:tracePt t="78485" x="2151063" y="2279650"/>
          <p14:tracePt t="78502" x="2006600" y="2246313"/>
          <p14:tracePt t="78518" x="1893888" y="2211388"/>
          <p14:tracePt t="78535" x="1782763" y="2168525"/>
          <p14:tracePt t="78552" x="1722438" y="2151063"/>
          <p14:tracePt t="78569" x="1714500" y="2151063"/>
          <p14:tracePt t="78621" x="1722438" y="2151063"/>
          <p14:tracePt t="78635" x="1731963" y="2151063"/>
          <p14:tracePt t="78636" x="1749425" y="2143125"/>
          <p14:tracePt t="78652" x="1765300" y="2135188"/>
          <p14:tracePt t="78652" x="1774825" y="2125663"/>
          <p14:tracePt t="78669" x="1792288" y="2117725"/>
          <p14:tracePt t="78686" x="1808163" y="2108200"/>
          <p14:tracePt t="78702" x="1825625" y="2108200"/>
          <p14:tracePt t="78719" x="1885950" y="2108200"/>
          <p14:tracePt t="78736" x="2032000" y="2151063"/>
          <p14:tracePt t="78753" x="2193925" y="2185988"/>
          <p14:tracePt t="78769" x="2339975" y="2193925"/>
          <p14:tracePt t="78786" x="2460625" y="2193925"/>
          <p14:tracePt t="78803" x="2503488" y="2193925"/>
          <p14:tracePt t="78820" x="2511425" y="2193925"/>
          <p14:tracePt t="78909" x="2503488" y="2193925"/>
          <p14:tracePt t="78912" x="2503488" y="2203450"/>
          <p14:tracePt t="78920" x="2493963" y="2203450"/>
          <p14:tracePt t="78989" x="2503488" y="2203450"/>
          <p14:tracePt t="79310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0" y="69850"/>
            <a:ext cx="9144000" cy="28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IV1</a:t>
            </a:r>
            <a:r>
              <a:rPr lang="zh-CN" altLang="en-US" sz="2800" b="1" dirty="0">
                <a:latin typeface="宋体" pitchFamily="2" charset="-122"/>
              </a:rPr>
              <a:t>：</a:t>
            </a:r>
            <a:r>
              <a:rPr lang="en-US" altLang="zh-CN" sz="2800" b="1" dirty="0">
                <a:latin typeface="宋体" pitchFamily="2" charset="-122"/>
              </a:rPr>
              <a:t>RL  A          </a:t>
            </a:r>
            <a:r>
              <a:rPr lang="zh-CN" altLang="en-US" sz="2800" b="1" dirty="0">
                <a:latin typeface="宋体" pitchFamily="2" charset="-122"/>
              </a:rPr>
              <a:t>；中断服务程序，左移一位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MOV P1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A      </a:t>
            </a:r>
            <a:r>
              <a:rPr lang="zh-CN" altLang="en-US" sz="2800" b="1" dirty="0">
                <a:latin typeface="宋体" pitchFamily="2" charset="-122"/>
              </a:rPr>
              <a:t>；下一个发光二极管亮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MOV TH1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#3CH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     MOV TL1</a:t>
            </a:r>
            <a:r>
              <a:rPr lang="zh-CN" altLang="en-US" sz="2800" b="1" dirty="0">
                <a:latin typeface="宋体" pitchFamily="2" charset="-122"/>
              </a:rPr>
              <a:t>，</a:t>
            </a:r>
            <a:r>
              <a:rPr lang="en-US" altLang="zh-CN" sz="2800" b="1" dirty="0">
                <a:latin typeface="宋体" pitchFamily="2" charset="-122"/>
              </a:rPr>
              <a:t>#0B0H  </a:t>
            </a:r>
            <a:r>
              <a:rPr lang="zh-CN" altLang="en-US" sz="2800" b="1" dirty="0">
                <a:latin typeface="宋体" pitchFamily="2" charset="-122"/>
              </a:rPr>
              <a:t>；</a:t>
            </a:r>
            <a:r>
              <a:rPr lang="zh-CN" altLang="en-US" sz="2800" b="1" dirty="0">
                <a:solidFill>
                  <a:srgbClr val="FFC000"/>
                </a:solidFill>
                <a:latin typeface="宋体" pitchFamily="2" charset="-122"/>
              </a:rPr>
              <a:t>重装计数初值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     </a:t>
            </a:r>
            <a:r>
              <a:rPr lang="en-US" altLang="zh-CN" sz="2800" b="1" dirty="0">
                <a:latin typeface="宋体" pitchFamily="2" charset="-122"/>
              </a:rPr>
              <a:t>RETI            </a:t>
            </a:r>
            <a:r>
              <a:rPr lang="zh-CN" altLang="en-US" sz="2800" b="1" dirty="0">
                <a:latin typeface="宋体" pitchFamily="2" charset="-122"/>
              </a:rPr>
              <a:t>；中断返回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zh-CN" altLang="en-US" sz="2800" b="1" dirty="0">
                <a:latin typeface="宋体" pitchFamily="2" charset="-122"/>
              </a:rPr>
              <a:t>以上程序进入循环执行</a:t>
            </a:r>
            <a:r>
              <a:rPr lang="en-US" altLang="zh-CN" sz="2800" b="1" dirty="0" smtClean="0">
                <a:latin typeface="宋体" pitchFamily="2" charset="-122"/>
              </a:rPr>
              <a:t>,8</a:t>
            </a:r>
            <a:r>
              <a:rPr lang="zh-CN" altLang="en-US" sz="2800" b="1" dirty="0" smtClean="0">
                <a:latin typeface="宋体" pitchFamily="2" charset="-122"/>
              </a:rPr>
              <a:t>个</a:t>
            </a:r>
            <a:r>
              <a:rPr lang="en-US" altLang="zh-CN" sz="2800" b="1" dirty="0">
                <a:latin typeface="宋体" pitchFamily="2" charset="-122"/>
              </a:rPr>
              <a:t>LED</a:t>
            </a:r>
            <a:r>
              <a:rPr lang="zh-CN" altLang="en-US" sz="2800" b="1" dirty="0">
                <a:latin typeface="宋体" pitchFamily="2" charset="-122"/>
              </a:rPr>
              <a:t>一直循环轮流点亮。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14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95" x="163513" y="549275"/>
          <p14:tracePt t="1996" x="163513" y="539750"/>
          <p14:tracePt t="2006" x="163513" y="531813"/>
          <p14:tracePt t="2023" x="146050" y="514350"/>
          <p14:tracePt t="2039" x="111125" y="496888"/>
          <p14:tracePt t="2057" x="42863" y="471488"/>
          <p14:tracePt t="2073" x="0" y="463550"/>
          <p14:tracePt t="2090" x="0" y="454025"/>
          <p14:tracePt t="2139" x="0" y="446088"/>
          <p14:tracePt t="2187" x="0" y="436563"/>
          <p14:tracePt t="2250" x="0" y="446088"/>
          <p14:tracePt t="2299" x="7938" y="446088"/>
          <p14:tracePt t="2307" x="25400" y="446088"/>
          <p14:tracePt t="2325" x="34925" y="446088"/>
          <p14:tracePt t="2379" x="42863" y="446088"/>
          <p14:tracePt t="2387" x="50800" y="454025"/>
          <p14:tracePt t="2395" x="77788" y="479425"/>
          <p14:tracePt t="2408" x="163513" y="539750"/>
          <p14:tracePt t="2425" x="222250" y="574675"/>
          <p14:tracePt t="2442" x="265113" y="582613"/>
          <p14:tracePt t="2458" x="292100" y="582613"/>
          <p14:tracePt t="2475" x="300038" y="582613"/>
          <p14:tracePt t="2492" x="317500" y="582613"/>
          <p14:tracePt t="2509" x="334963" y="574675"/>
          <p14:tracePt t="2525" x="342900" y="574675"/>
          <p14:tracePt t="2542" x="360363" y="574675"/>
          <p14:tracePt t="2559" x="377825" y="574675"/>
          <p14:tracePt t="2576" x="393700" y="574675"/>
          <p14:tracePt t="2592" x="403225" y="574675"/>
          <p14:tracePt t="2643" x="411163" y="574675"/>
          <p14:tracePt t="2661" x="420688" y="574675"/>
          <p14:tracePt t="2677" x="428625" y="574675"/>
          <p14:tracePt t="2694" x="436563" y="574675"/>
          <p14:tracePt t="2709" x="446088" y="574675"/>
          <p14:tracePt t="2727" x="454025" y="574675"/>
          <p14:tracePt t="2743" x="471488" y="574675"/>
          <p14:tracePt t="2760" x="488950" y="582613"/>
          <p14:tracePt t="2777" x="496888" y="592138"/>
          <p14:tracePt t="2794" x="506413" y="592138"/>
          <p14:tracePt t="2851" x="514350" y="592138"/>
          <p14:tracePt t="2875" x="522288" y="592138"/>
          <p14:tracePt t="2883" x="574675" y="617538"/>
          <p14:tracePt t="2894" x="660400" y="642938"/>
          <p14:tracePt t="2911" x="763588" y="660400"/>
          <p14:tracePt t="2928" x="874713" y="677863"/>
          <p14:tracePt t="2944" x="925513" y="677863"/>
          <p14:tracePt t="2961" x="950913" y="677863"/>
          <p14:tracePt t="3075" x="960438" y="677863"/>
          <p14:tracePt t="3077" x="968375" y="677863"/>
          <p14:tracePt t="3095" x="985838" y="677863"/>
          <p14:tracePt t="3112" x="1020763" y="668338"/>
          <p14:tracePt t="3128" x="1089025" y="635000"/>
          <p14:tracePt t="3145" x="1149350" y="608013"/>
          <p14:tracePt t="3162" x="1235075" y="574675"/>
          <p14:tracePt t="3179" x="1285875" y="565150"/>
          <p14:tracePt t="3196" x="1336675" y="557213"/>
          <p14:tracePt t="3213" x="1414463" y="557213"/>
          <p14:tracePt t="3229" x="1500188" y="582613"/>
          <p14:tracePt t="3246" x="1628775" y="617538"/>
          <p14:tracePt t="3263" x="1714500" y="635000"/>
          <p14:tracePt t="3280" x="1808163" y="635000"/>
          <p14:tracePt t="3296" x="1885950" y="635000"/>
          <p14:tracePt t="3313" x="1963738" y="617538"/>
          <p14:tracePt t="3329" x="2049463" y="592138"/>
          <p14:tracePt t="3346" x="2108200" y="565150"/>
          <p14:tracePt t="3363" x="2117725" y="565150"/>
          <p14:tracePt t="3451" x="2125663" y="557213"/>
          <p14:tracePt t="3466" x="2143125" y="557213"/>
          <p14:tracePt t="3481" x="2151063" y="539750"/>
          <p14:tracePt t="3482" x="2185988" y="531813"/>
          <p14:tracePt t="3498" x="2228850" y="506413"/>
          <p14:tracePt t="3514" x="2236788" y="506413"/>
          <p14:tracePt t="3603" x="2236788" y="496888"/>
          <p14:tracePt t="3635" x="2246313" y="496888"/>
          <p14:tracePt t="3683" x="2246313" y="506413"/>
          <p14:tracePt t="3684" x="2263775" y="549275"/>
          <p14:tracePt t="3699" x="2271713" y="565150"/>
          <p14:tracePt t="3771" x="2271713" y="557213"/>
          <p14:tracePt t="3787" x="2279650" y="549275"/>
          <p14:tracePt t="3851" x="2271713" y="557213"/>
          <p14:tracePt t="3859" x="2271713" y="565150"/>
          <p14:tracePt t="3867" x="2263775" y="565150"/>
          <p14:tracePt t="3939" x="2263775" y="557213"/>
          <p14:tracePt t="3949" x="2271713" y="557213"/>
          <p14:tracePt t="3971" x="2279650" y="557213"/>
          <p14:tracePt t="4099" x="2289175" y="557213"/>
          <p14:tracePt t="4100" x="2306638" y="549275"/>
          <p14:tracePt t="4297" x="2306638" y="539750"/>
          <p14:tracePt t="4441" x="2297113" y="539750"/>
          <p14:tracePt t="4447" x="2289175" y="539750"/>
          <p14:tracePt t="4554" x="2279650" y="539750"/>
          <p14:tracePt t="4578" x="2271713" y="539750"/>
          <p14:tracePt t="4594" x="2263775" y="539750"/>
          <p14:tracePt t="4602" x="2228850" y="539750"/>
          <p14:tracePt t="4619" x="2203450" y="539750"/>
          <p14:tracePt t="4636" x="2168525" y="539750"/>
          <p14:tracePt t="4653" x="2143125" y="531813"/>
          <p14:tracePt t="4669" x="2108200" y="522288"/>
          <p14:tracePt t="4686" x="2074863" y="522288"/>
          <p14:tracePt t="4703" x="2065338" y="522288"/>
          <p14:tracePt t="4719" x="2049463" y="514350"/>
          <p14:tracePt t="4736" x="2022475" y="514350"/>
          <p14:tracePt t="4753" x="1903413" y="514350"/>
          <p14:tracePt t="4770" x="1749425" y="514350"/>
          <p14:tracePt t="4786" x="1611313" y="514350"/>
          <p14:tracePt t="4803" x="1482725" y="514350"/>
          <p14:tracePt t="4820" x="1422400" y="514350"/>
          <p14:tracePt t="4837" x="1414463" y="514350"/>
          <p14:tracePt t="4906" x="1406525" y="514350"/>
          <p14:tracePt t="4914" x="1397000" y="514350"/>
          <p14:tracePt t="4922" x="1354138" y="514350"/>
          <p14:tracePt t="4937" x="1243013" y="514350"/>
          <p14:tracePt t="4954" x="1192213" y="514350"/>
          <p14:tracePt t="4994" x="1192213" y="506413"/>
          <p14:tracePt t="5004" x="1200150" y="506413"/>
          <p14:tracePt t="5021" x="1217613" y="506413"/>
          <p14:tracePt t="5022" x="1217613" y="496888"/>
          <p14:tracePt t="5038" x="1225550" y="496888"/>
          <p14:tracePt t="5122" x="1225550" y="514350"/>
          <p14:tracePt t="5130" x="1225550" y="522288"/>
          <p14:tracePt t="5149" x="1235075" y="522288"/>
          <p14:tracePt t="5155" x="1243013" y="531813"/>
          <p14:tracePt t="5172" x="1250950" y="531813"/>
          <p14:tracePt t="5626" x="1260475" y="531813"/>
          <p14:tracePt t="5643" x="1277938" y="549275"/>
          <p14:tracePt t="5645" x="1363663" y="582613"/>
          <p14:tracePt t="5658" x="1543050" y="650875"/>
          <p14:tracePt t="5675" x="1808163" y="728663"/>
          <p14:tracePt t="5692" x="2014538" y="771525"/>
          <p14:tracePt t="5708" x="2203450" y="822325"/>
          <p14:tracePt t="5725" x="2374900" y="865188"/>
          <p14:tracePt t="5742" x="2460625" y="900113"/>
          <p14:tracePt t="5759" x="2536825" y="917575"/>
          <p14:tracePt t="5775" x="2554288" y="925513"/>
          <p14:tracePt t="5792" x="2589213" y="935038"/>
          <p14:tracePt t="5809" x="2632075" y="942975"/>
          <p14:tracePt t="5825" x="2717800" y="950913"/>
          <p14:tracePt t="5842" x="2760663" y="950913"/>
          <p14:tracePt t="5859" x="2803525" y="950913"/>
          <p14:tracePt t="5876" x="2820988" y="950913"/>
          <p14:tracePt t="5893" x="2836863" y="950913"/>
          <p14:tracePt t="5909" x="2846388" y="950913"/>
          <p14:tracePt t="5962" x="2854325" y="942975"/>
          <p14:tracePt t="5970" x="2863850" y="935038"/>
          <p14:tracePt t="5978" x="2889250" y="925513"/>
          <p14:tracePt t="5993" x="2906713" y="908050"/>
          <p14:tracePt t="6010" x="2922588" y="908050"/>
          <p14:tracePt t="6162" x="2914650" y="908050"/>
          <p14:tracePt t="6186" x="2906713" y="908050"/>
          <p14:tracePt t="6194" x="2854325" y="908050"/>
          <p14:tracePt t="6211" x="2803525" y="925513"/>
          <p14:tracePt t="6227" x="2708275" y="935038"/>
          <p14:tracePt t="6244" x="2640013" y="935038"/>
          <p14:tracePt t="6261" x="2571750" y="935038"/>
          <p14:tracePt t="6278" x="2536825" y="935038"/>
          <p14:tracePt t="6294" x="2511425" y="935038"/>
          <p14:tracePt t="6311" x="2486025" y="935038"/>
          <p14:tracePt t="6328" x="2425700" y="935038"/>
          <p14:tracePt t="6345" x="2168525" y="935038"/>
          <p14:tracePt t="6362" x="1963738" y="935038"/>
          <p14:tracePt t="6378" x="1765300" y="925513"/>
          <p14:tracePt t="6395" x="1679575" y="917575"/>
          <p14:tracePt t="6442" x="1679575" y="908050"/>
          <p14:tracePt t="6466" x="1689100" y="908050"/>
          <p14:tracePt t="6474" x="1697038" y="900113"/>
          <p14:tracePt t="6482" x="1697038" y="892175"/>
          <p14:tracePt t="6522" x="1706563" y="892175"/>
          <p14:tracePt t="6538" x="1706563" y="900113"/>
          <p14:tracePt t="6546" x="1749425" y="985838"/>
          <p14:tracePt t="6563" x="1757363" y="1003300"/>
          <p14:tracePt t="6634" x="1757363" y="993775"/>
          <p14:tracePt t="6646" x="1757363" y="985838"/>
          <p14:tracePt t="6698" x="1749425" y="985838"/>
          <p14:tracePt t="6754" x="1757363" y="985838"/>
          <p14:tracePt t="6769" x="1765300" y="977900"/>
          <p14:tracePt t="6781" x="1774825" y="977900"/>
          <p14:tracePt t="6842" x="1782763" y="977900"/>
          <p14:tracePt t="6850" x="1792288" y="968375"/>
          <p14:tracePt t="6864" x="1800225" y="968375"/>
          <p14:tracePt t="6866" x="1835150" y="960438"/>
          <p14:tracePt t="6881" x="1989138" y="950913"/>
          <p14:tracePt t="6898" x="2135188" y="942975"/>
          <p14:tracePt t="6915" x="2271713" y="917575"/>
          <p14:tracePt t="6931" x="2357438" y="892175"/>
          <p14:tracePt t="6948" x="2425700" y="865188"/>
          <p14:tracePt t="6965" x="2451100" y="857250"/>
          <p14:tracePt t="6982" x="2478088" y="849313"/>
          <p14:tracePt t="6998" x="2486025" y="849313"/>
          <p14:tracePt t="7015" x="2511425" y="849313"/>
          <p14:tracePt t="7032" x="2536825" y="865188"/>
          <p14:tracePt t="7049" x="2554288" y="874713"/>
          <p14:tracePt t="7049" x="2563813" y="874713"/>
          <p14:tracePt t="7066" x="2571750" y="874713"/>
          <p14:tracePt t="7122" x="2579688" y="874713"/>
          <p14:tracePt t="7778" x="2589213" y="874713"/>
          <p14:tracePt t="7786" x="2657475" y="892175"/>
          <p14:tracePt t="7804" x="2708275" y="917575"/>
          <p14:tracePt t="7820" x="2751138" y="925513"/>
          <p14:tracePt t="7837" x="2768600" y="935038"/>
          <p14:tracePt t="7853" x="2778125" y="935038"/>
          <p14:tracePt t="7870" x="2786063" y="935038"/>
          <p14:tracePt t="7886" x="2803525" y="935038"/>
          <p14:tracePt t="7904" x="2828925" y="935038"/>
          <p14:tracePt t="7920" x="2871788" y="942975"/>
          <p14:tracePt t="7937" x="2914650" y="968375"/>
          <p14:tracePt t="7937" x="2940050" y="977900"/>
          <p14:tracePt t="7954" x="2982913" y="1011238"/>
          <p14:tracePt t="7970" x="3025775" y="1046163"/>
          <p14:tracePt t="7987" x="3035300" y="1054100"/>
          <p14:tracePt t="8004" x="3043238" y="1063625"/>
          <p14:tracePt t="8021" x="3043238" y="1071563"/>
          <p14:tracePt t="8037" x="3043238" y="1079500"/>
          <p14:tracePt t="8054" x="3051175" y="1096963"/>
          <p14:tracePt t="8071" x="3068638" y="1131888"/>
          <p14:tracePt t="8088" x="3103563" y="1192213"/>
          <p14:tracePt t="8104" x="3136900" y="1268413"/>
          <p14:tracePt t="8121" x="3189288" y="1371600"/>
          <p14:tracePt t="8138" x="3214688" y="1414463"/>
          <p14:tracePt t="8155" x="3214688" y="1439863"/>
          <p14:tracePt t="8171" x="3214688" y="1457325"/>
          <p14:tracePt t="8188" x="3214688" y="1482725"/>
          <p14:tracePt t="8205" x="3214688" y="1500188"/>
          <p14:tracePt t="8222" x="3214688" y="1525588"/>
          <p14:tracePt t="8238" x="3206750" y="1560513"/>
          <p14:tracePt t="8255" x="3197225" y="1603375"/>
          <p14:tracePt t="8272" x="3189288" y="1654175"/>
          <p14:tracePt t="8289" x="3171825" y="1697038"/>
          <p14:tracePt t="8305" x="3146425" y="1749425"/>
          <p14:tracePt t="8322" x="3121025" y="1782763"/>
          <p14:tracePt t="8339" x="3103563" y="1800225"/>
          <p14:tracePt t="8356" x="3078163" y="1825625"/>
          <p14:tracePt t="8373" x="3051175" y="1851025"/>
          <p14:tracePt t="8389" x="3008313" y="1878013"/>
          <p14:tracePt t="8406" x="2906713" y="1911350"/>
          <p14:tracePt t="8423" x="2778125" y="1920875"/>
          <p14:tracePt t="8440" x="2597150" y="1928813"/>
          <p14:tracePt t="8456" x="2503488" y="1928813"/>
          <p14:tracePt t="8473" x="2435225" y="1920875"/>
          <p14:tracePt t="8473" x="2417763" y="1911350"/>
          <p14:tracePt t="8490" x="2408238" y="1903413"/>
          <p14:tracePt t="8530" x="2400300" y="1903413"/>
          <p14:tracePt t="8546" x="2400300" y="1893888"/>
          <p14:tracePt t="8563" x="2382838" y="1885950"/>
          <p14:tracePt t="8573" x="2357438" y="1851025"/>
          <p14:tracePt t="8590" x="2332038" y="1782763"/>
          <p14:tracePt t="8607" x="2314575" y="1706563"/>
          <p14:tracePt t="8624" x="2306638" y="1603375"/>
          <p14:tracePt t="8641" x="2306638" y="1525588"/>
          <p14:tracePt t="8658" x="2332038" y="1414463"/>
          <p14:tracePt t="8674" x="2357438" y="1371600"/>
          <p14:tracePt t="8691" x="2365375" y="1346200"/>
          <p14:tracePt t="8707" x="2374900" y="1328738"/>
          <p14:tracePt t="8724" x="2392363" y="1320800"/>
          <p14:tracePt t="8741" x="2400300" y="1311275"/>
          <p14:tracePt t="8758" x="2425700" y="1303338"/>
          <p14:tracePt t="8775" x="2478088" y="1285875"/>
          <p14:tracePt t="8791" x="2528888" y="1268413"/>
          <p14:tracePt t="8808" x="2579688" y="1243013"/>
          <p14:tracePt t="8825" x="2649538" y="1217613"/>
          <p14:tracePt t="8842" x="2692400" y="1200150"/>
          <p14:tracePt t="8858" x="2735263" y="1200150"/>
          <p14:tracePt t="8875" x="2778125" y="1200150"/>
          <p14:tracePt t="8892" x="2836863" y="1208088"/>
          <p14:tracePt t="8909" x="2922588" y="1250950"/>
          <p14:tracePt t="8925" x="3025775" y="1293813"/>
          <p14:tracePt t="8942" x="3103563" y="1311275"/>
          <p14:tracePt t="8959" x="3136900" y="1320800"/>
          <p14:tracePt t="8976" x="3154363" y="1320800"/>
          <p14:tracePt t="8992" x="3163888" y="1320800"/>
          <p14:tracePt t="9009" x="3171825" y="1320800"/>
          <p14:tracePt t="9098" x="3171825" y="1328738"/>
          <p14:tracePt t="9110" x="3179763" y="1328738"/>
          <p14:tracePt t="9111" x="3179763" y="1336675"/>
          <p14:tracePt t="9154" x="3189288" y="1336675"/>
          <p14:tracePt t="9426" x="3179763" y="1336675"/>
          <p14:tracePt t="9427" x="3179763" y="1346200"/>
          <p14:tracePt t="9445" x="3163888" y="1346200"/>
          <p14:tracePt t="9462" x="3163888" y="1354138"/>
          <p14:tracePt t="9554" x="3154363" y="1354138"/>
          <p14:tracePt t="9570" x="3136900" y="1363663"/>
          <p14:tracePt t="9578" x="3068638" y="1363663"/>
          <p14:tracePt t="9596" x="3008313" y="1363663"/>
          <p14:tracePt t="9612" x="2922588" y="1363663"/>
          <p14:tracePt t="9629" x="2871788" y="1346200"/>
          <p14:tracePt t="9646" x="2828925" y="1346200"/>
          <p14:tracePt t="9664" x="2803525" y="1346200"/>
          <p14:tracePt t="9680" x="2778125" y="1346200"/>
          <p14:tracePt t="9696" x="2725738" y="1346200"/>
          <p14:tracePt t="9713" x="2478088" y="1346200"/>
          <p14:tracePt t="9730" x="2185988" y="1346200"/>
          <p14:tracePt t="9747" x="1963738" y="1346200"/>
          <p14:tracePt t="9763" x="1782763" y="1346200"/>
          <p14:tracePt t="9780" x="1722438" y="1346200"/>
          <p14:tracePt t="9850" x="1722438" y="1336675"/>
          <p14:tracePt t="9898" x="1731963" y="1336675"/>
          <p14:tracePt t="9902" x="1749425" y="1354138"/>
          <p14:tracePt t="9914" x="1765300" y="1379538"/>
          <p14:tracePt t="10283" x="1774825" y="1379538"/>
          <p14:tracePt t="10314" x="1782763" y="1379538"/>
          <p14:tracePt t="10317" x="1808163" y="1379538"/>
          <p14:tracePt t="10333" x="1903413" y="1397000"/>
          <p14:tracePt t="10350" x="2125663" y="1465263"/>
          <p14:tracePt t="10367" x="2357438" y="1508125"/>
          <p14:tracePt t="10384" x="2632075" y="1577975"/>
          <p14:tracePt t="10400" x="2836863" y="1620838"/>
          <p14:tracePt t="10417" x="3043238" y="1697038"/>
          <p14:tracePt t="10434" x="3086100" y="1706563"/>
          <p14:tracePt t="10451" x="3111500" y="1722438"/>
          <p14:tracePt t="10467" x="3128963" y="1731963"/>
          <p14:tracePt t="10484" x="3154363" y="1731963"/>
          <p14:tracePt t="10500" x="3189288" y="1739900"/>
          <p14:tracePt t="10517" x="3214688" y="1739900"/>
          <p14:tracePt t="10534" x="3249613" y="1739900"/>
          <p14:tracePt t="10551" x="3275013" y="1749425"/>
          <p14:tracePt t="10568" x="3292475" y="1757363"/>
          <p14:tracePt t="10746" x="3292475" y="1765300"/>
          <p14:tracePt t="10754" x="3282950" y="1774825"/>
          <p14:tracePt t="10754" x="3275013" y="1774825"/>
          <p14:tracePt t="10794" x="3265488" y="1774825"/>
          <p14:tracePt t="10810" x="3257550" y="1774825"/>
          <p14:tracePt t="10834" x="3249613" y="1774825"/>
          <p14:tracePt t="10842" x="3249613" y="1782763"/>
          <p14:tracePt t="10858" x="3232150" y="1800225"/>
          <p14:tracePt t="10869" x="3179763" y="1808163"/>
          <p14:tracePt t="10886" x="3111500" y="1835150"/>
          <p14:tracePt t="10903" x="3025775" y="1851025"/>
          <p14:tracePt t="10920" x="2940050" y="1868488"/>
          <p14:tracePt t="10937" x="2871788" y="1868488"/>
          <p14:tracePt t="10953" x="2735263" y="1893888"/>
          <p14:tracePt t="10970" x="2649538" y="1903413"/>
          <p14:tracePt t="10986" x="2571750" y="1920875"/>
          <p14:tracePt t="11003" x="2460625" y="1936750"/>
          <p14:tracePt t="11020" x="2332038" y="1936750"/>
          <p14:tracePt t="11037" x="2185988" y="1936750"/>
          <p14:tracePt t="11054" x="2065338" y="1911350"/>
          <p14:tracePt t="11070" x="2006600" y="1868488"/>
          <p14:tracePt t="11087" x="1989138" y="1851025"/>
          <p14:tracePt t="11104" x="1989138" y="1835150"/>
          <p14:tracePt t="11121" x="1989138" y="1817688"/>
          <p14:tracePt t="11138" x="1989138" y="1808163"/>
          <p14:tracePt t="11178" x="1979613" y="1808163"/>
          <p14:tracePt t="11193" x="1971675" y="1808163"/>
          <p14:tracePt t="11201" x="1963738" y="1808163"/>
          <p14:tracePt t="11209" x="1946275" y="1792288"/>
          <p14:tracePt t="11221" x="1903413" y="1757363"/>
          <p14:tracePt t="11238" x="1903413" y="1706563"/>
          <p14:tracePt t="11255" x="1868488" y="1628775"/>
          <p14:tracePt t="11271" x="1851025" y="1525588"/>
          <p14:tracePt t="11288" x="1843088" y="1457325"/>
          <p14:tracePt t="11305" x="1851025" y="1379538"/>
          <p14:tracePt t="11322" x="1860550" y="1371600"/>
          <p14:tracePt t="11339" x="1860550" y="1363663"/>
          <p14:tracePt t="11386" x="1868488" y="1363663"/>
          <p14:tracePt t="11405" x="1878013" y="1354138"/>
          <p14:tracePt t="11406" x="1911350" y="1336675"/>
          <p14:tracePt t="11422" x="2006600" y="1260475"/>
          <p14:tracePt t="11439" x="2108200" y="1165225"/>
          <p14:tracePt t="11456" x="2220913" y="1079500"/>
          <p14:tracePt t="11473" x="2297113" y="1036638"/>
          <p14:tracePt t="11489" x="2349500" y="1028700"/>
          <p14:tracePt t="11506" x="2365375" y="1028700"/>
          <p14:tracePt t="11523" x="2400300" y="1028700"/>
          <p14:tracePt t="11540" x="2493963" y="1071563"/>
          <p14:tracePt t="11556" x="2665413" y="1122363"/>
          <p14:tracePt t="11573" x="2863850" y="1182688"/>
          <p14:tracePt t="11590" x="2949575" y="1200150"/>
          <p14:tracePt t="11607" x="2974975" y="1200150"/>
          <p14:tracePt t="11658" x="2974975" y="1208088"/>
          <p14:tracePt t="11674" x="2974975" y="1225550"/>
          <p14:tracePt t="11674" x="2982913" y="1268413"/>
          <p14:tracePt t="11691" x="2992438" y="1320800"/>
          <p14:tracePt t="11707" x="3008313" y="1406525"/>
          <p14:tracePt t="11724" x="3008313" y="1474788"/>
          <p14:tracePt t="11741" x="3008313" y="1525588"/>
          <p14:tracePt t="11842" x="3008313" y="1535113"/>
          <p14:tracePt t="11858" x="3000375" y="1543050"/>
          <p14:tracePt t="11859" x="2982913" y="1577975"/>
          <p14:tracePt t="11875" x="2940050" y="1620838"/>
          <p14:tracePt t="11892" x="2879725" y="1671638"/>
          <p14:tracePt t="11908" x="2794000" y="1714500"/>
          <p14:tracePt t="11925" x="2725738" y="1757363"/>
          <p14:tracePt t="11942" x="2682875" y="1774825"/>
          <p14:tracePt t="11959" x="2665413" y="1782763"/>
          <p14:tracePt t="11975" x="2657475" y="1782763"/>
          <p14:tracePt t="11992" x="2632075" y="1792288"/>
          <p14:tracePt t="12009" x="2468563" y="1817688"/>
          <p14:tracePt t="12026" x="2332038" y="1817688"/>
          <p14:tracePt t="12042" x="2178050" y="1817688"/>
          <p14:tracePt t="12059" x="2100263" y="1800225"/>
          <p14:tracePt t="12076" x="2074863" y="1800225"/>
          <p14:tracePt t="12092" x="2074863" y="1792288"/>
          <p14:tracePt t="12109" x="2074863" y="1782763"/>
          <p14:tracePt t="12258" x="2082800" y="1782763"/>
          <p14:tracePt t="12298" x="2082800" y="1774825"/>
          <p14:tracePt t="12310" x="2092325" y="1774825"/>
          <p14:tracePt t="12312" x="2100263" y="1774825"/>
          <p14:tracePt t="12328" x="2108200" y="1765300"/>
          <p14:tracePt t="12344" x="2117725" y="1765300"/>
          <p14:tracePt t="12385" x="2125663" y="1765300"/>
          <p14:tracePt t="12391" x="2135188" y="1765300"/>
          <p14:tracePt t="12394" x="2143125" y="1774825"/>
          <p14:tracePt t="12411" x="2168525" y="1825625"/>
          <p14:tracePt t="12428" x="2168525" y="1878013"/>
          <p14:tracePt t="12444" x="2160588" y="1963738"/>
          <p14:tracePt t="12461" x="2151063" y="1979613"/>
          <p14:tracePt t="12802" x="2185988" y="1979613"/>
          <p14:tracePt t="12805" x="2228850" y="1963738"/>
          <p14:tracePt t="12813" x="2254250" y="1851025"/>
          <p14:tracePt t="12830" x="2228850" y="1808163"/>
          <p14:tracePt t="12847" x="2220913" y="1757363"/>
          <p14:tracePt t="12863" x="2220913" y="1706563"/>
          <p14:tracePt t="12880" x="2220913" y="1671638"/>
          <p14:tracePt t="12897" x="2193925" y="1646238"/>
          <p14:tracePt t="12914" x="2178050" y="1636713"/>
          <p14:tracePt t="12930" x="2168525" y="1636713"/>
          <p14:tracePt t="12947" x="2160588" y="1636713"/>
          <p14:tracePt t="13001" x="2151063" y="1636713"/>
          <p14:tracePt t="13015" x="2135188" y="1636713"/>
          <p14:tracePt t="13031" x="2100263" y="1628775"/>
          <p14:tracePt t="13048" x="2074863" y="1611313"/>
          <p14:tracePt t="13065" x="2065338" y="1603375"/>
          <p14:tracePt t="13137" x="2057400" y="1603375"/>
          <p14:tracePt t="13148" x="2039938" y="1593850"/>
          <p14:tracePt t="13166" x="2014538" y="1560513"/>
          <p14:tracePt t="13182" x="1997075" y="1500188"/>
          <p14:tracePt t="13199" x="1997075" y="1439863"/>
          <p14:tracePt t="13216" x="1997075" y="1371600"/>
          <p14:tracePt t="13233" x="2022475" y="1328738"/>
          <p14:tracePt t="13249" x="2032000" y="1303338"/>
          <p14:tracePt t="13266" x="2032000" y="1293813"/>
          <p14:tracePt t="13282" x="2032000" y="1285875"/>
          <p14:tracePt t="13337" x="2039938" y="1268413"/>
          <p14:tracePt t="13345" x="2057400" y="1260475"/>
          <p14:tracePt t="13350" x="2092325" y="1235075"/>
          <p14:tracePt t="13366" x="2143125" y="1200150"/>
          <p14:tracePt t="13383" x="2178050" y="1174750"/>
          <p14:tracePt t="13400" x="2203450" y="1157288"/>
          <p14:tracePt t="13417" x="2211388" y="1157288"/>
          <p14:tracePt t="13433" x="2220913" y="1149350"/>
          <p14:tracePt t="13450" x="2236788" y="1149350"/>
          <p14:tracePt t="13466" x="2254250" y="1149350"/>
          <p14:tracePt t="13483" x="2322513" y="1174750"/>
          <p14:tracePt t="13500" x="2392363" y="1208088"/>
          <p14:tracePt t="13517" x="2443163" y="1225550"/>
          <p14:tracePt t="13534" x="2478088" y="1250950"/>
          <p14:tracePt t="13585" x="2478088" y="1260475"/>
          <p14:tracePt t="13593" x="2486025" y="1260475"/>
          <p14:tracePt t="13601" x="2520950" y="1311275"/>
          <p14:tracePt t="13618" x="2563813" y="1346200"/>
          <p14:tracePt t="13634" x="2597150" y="1397000"/>
          <p14:tracePt t="13651" x="2632075" y="1431925"/>
          <p14:tracePt t="13668" x="2649538" y="1465263"/>
          <p14:tracePt t="13684" x="2674938" y="1525588"/>
          <p14:tracePt t="13701" x="2700338" y="1603375"/>
          <p14:tracePt t="13718" x="2725738" y="1671638"/>
          <p14:tracePt t="13735" x="2743200" y="1714500"/>
          <p14:tracePt t="13751" x="2743200" y="1757363"/>
          <p14:tracePt t="13768" x="2743200" y="1774825"/>
          <p14:tracePt t="13785" x="2735263" y="1792288"/>
          <p14:tracePt t="13802" x="2725738" y="1792288"/>
          <p14:tracePt t="13841" x="2717800" y="1800225"/>
          <p14:tracePt t="13857" x="2700338" y="1800225"/>
          <p14:tracePt t="13869" x="2692400" y="1800225"/>
          <p14:tracePt t="13885" x="2657475" y="1817688"/>
          <p14:tracePt t="13902" x="2579688" y="1843088"/>
          <p14:tracePt t="13919" x="2468563" y="1878013"/>
          <p14:tracePt t="13936" x="2314575" y="1903413"/>
          <p14:tracePt t="13952" x="2160588" y="1911350"/>
          <p14:tracePt t="13970" x="2108200" y="1893888"/>
          <p14:tracePt t="13986" x="2100263" y="1885950"/>
          <p14:tracePt t="14003" x="2100263" y="1868488"/>
          <p14:tracePt t="14020" x="2100263" y="1860550"/>
          <p14:tracePt t="14036" x="2092325" y="1851025"/>
          <p14:tracePt t="14053" x="2082800" y="1851025"/>
          <p14:tracePt t="14070" x="2057400" y="1851025"/>
          <p14:tracePt t="14087" x="2006600" y="1843088"/>
          <p14:tracePt t="14103" x="1946275" y="1808163"/>
          <p14:tracePt t="14120" x="1920875" y="1782763"/>
          <p14:tracePt t="14137" x="1903413" y="1749425"/>
          <p14:tracePt t="14154" x="1893888" y="1722438"/>
          <p14:tracePt t="14170" x="1893888" y="1714500"/>
          <p14:tracePt t="14187" x="1893888" y="1697038"/>
          <p14:tracePt t="14204" x="1893888" y="1689100"/>
          <p14:tracePt t="14221" x="1885950" y="1689100"/>
          <p14:tracePt t="14289" x="1885950" y="1679575"/>
          <p14:tracePt t="14305" x="1885950" y="1671638"/>
          <p14:tracePt t="14306" x="1885950" y="1663700"/>
          <p14:tracePt t="14321" x="1885950" y="1620838"/>
          <p14:tracePt t="14338" x="1893888" y="1593850"/>
          <p14:tracePt t="14355" x="1893888" y="1568450"/>
          <p14:tracePt t="14372" x="1893888" y="1560513"/>
          <p14:tracePt t="14388" x="1893888" y="1550988"/>
          <p14:tracePt t="14405" x="1893888" y="1543050"/>
          <p14:tracePt t="14422" x="1893888" y="1535113"/>
          <p14:tracePt t="14438" x="1893888" y="1525588"/>
          <p14:tracePt t="14455" x="1893888" y="1508125"/>
          <p14:tracePt t="14472" x="1911350" y="1482725"/>
          <p14:tracePt t="14489" x="1954213" y="1406525"/>
          <p14:tracePt t="14506" x="1979613" y="1354138"/>
          <p14:tracePt t="14522" x="1989138" y="1336675"/>
          <p14:tracePt t="14539" x="1997075" y="1320800"/>
          <p14:tracePt t="14556" x="1997075" y="1303338"/>
          <p14:tracePt t="14617" x="2006600" y="1303338"/>
          <p14:tracePt t="14624" x="2014538" y="1303338"/>
          <p14:tracePt t="14639" x="2039938" y="1303338"/>
          <p14:tracePt t="14657" x="2082800" y="1277938"/>
          <p14:tracePt t="14673" x="2117725" y="1250950"/>
          <p14:tracePt t="14690" x="2135188" y="1235075"/>
          <p14:tracePt t="14707" x="2151063" y="1217613"/>
          <p14:tracePt t="14724" x="2151063" y="1208088"/>
          <p14:tracePt t="14741" x="2160588" y="1208088"/>
          <p14:tracePt t="14793" x="2168525" y="1208088"/>
          <p14:tracePt t="14801" x="2178050" y="1208088"/>
          <p14:tracePt t="14809" x="2236788" y="1225550"/>
          <p14:tracePt t="14824" x="2271713" y="1250950"/>
          <p14:tracePt t="14841" x="2289175" y="1250950"/>
          <p14:tracePt t="14905" x="2297113" y="1250950"/>
          <p14:tracePt t="14911" x="2297113" y="1260475"/>
          <p14:tracePt t="14925" x="2322513" y="1303338"/>
          <p14:tracePt t="14941" x="2382838" y="1379538"/>
          <p14:tracePt t="14959" x="2435225" y="1439863"/>
          <p14:tracePt t="14975" x="2478088" y="1500188"/>
          <p14:tracePt t="14992" x="2493963" y="1525588"/>
          <p14:tracePt t="15049" x="2503488" y="1525588"/>
          <p14:tracePt t="15129" x="2503488" y="1543050"/>
          <p14:tracePt t="15134" x="2503488" y="1550988"/>
          <p14:tracePt t="15142" x="2486025" y="1593850"/>
          <p14:tracePt t="15159" x="2478088" y="1646238"/>
          <p14:tracePt t="15176" x="2460625" y="1671638"/>
          <p14:tracePt t="15193" x="2460625" y="1689100"/>
          <p14:tracePt t="15210" x="2451100" y="1689100"/>
          <p14:tracePt t="15226" x="2451100" y="1697038"/>
          <p14:tracePt t="15243" x="2435225" y="1697038"/>
          <p14:tracePt t="15260" x="2392363" y="1731963"/>
          <p14:tracePt t="15276" x="2289175" y="1782763"/>
          <p14:tracePt t="15293" x="2143125" y="1817688"/>
          <p14:tracePt t="15310" x="2014538" y="1817688"/>
          <p14:tracePt t="15327" x="1928813" y="1808163"/>
          <p14:tracePt t="15343" x="1893888" y="1774825"/>
          <p14:tracePt t="15360" x="1878013" y="1731963"/>
          <p14:tracePt t="15377" x="1851025" y="1689100"/>
          <p14:tracePt t="15394" x="1851025" y="1679575"/>
          <p14:tracePt t="15410" x="1843088" y="1679575"/>
          <p14:tracePt t="15427" x="1835150" y="1679575"/>
          <p14:tracePt t="15444" x="1825625" y="1679575"/>
          <p14:tracePt t="15513" x="1825625" y="1671638"/>
          <p14:tracePt t="15517" x="1825625" y="1663700"/>
          <p14:tracePt t="15528" x="1825625" y="1636713"/>
          <p14:tracePt t="15544" x="1825625" y="1577975"/>
          <p14:tracePt t="15562" x="1825625" y="1550988"/>
          <p14:tracePt t="15578" x="1825625" y="1543050"/>
          <p14:tracePt t="16313" x="1825625" y="1550988"/>
          <p14:tracePt t="16314" x="1825625" y="1568450"/>
          <p14:tracePt t="16332" x="1817688" y="1593850"/>
          <p14:tracePt t="16349" x="1800225" y="1628775"/>
          <p14:tracePt t="16366" x="1782763" y="1646238"/>
          <p14:tracePt t="16383" x="1757363" y="1671638"/>
          <p14:tracePt t="16399" x="1739900" y="1706563"/>
          <p14:tracePt t="16416" x="1706563" y="1749425"/>
          <p14:tracePt t="16433" x="1577975" y="1868488"/>
          <p14:tracePt t="16450" x="1457325" y="1963738"/>
          <p14:tracePt t="16466" x="1285875" y="2082800"/>
          <p14:tracePt t="16483" x="1114425" y="2168525"/>
          <p14:tracePt t="16500" x="950913" y="2246313"/>
          <p14:tracePt t="16516" x="892175" y="2254250"/>
          <p14:tracePt t="16610" x="882650" y="2254250"/>
          <p14:tracePt t="16689" x="892175" y="2254250"/>
          <p14:tracePt t="16817" x="900113" y="2254250"/>
          <p14:tracePt t="16821" x="908050" y="2254250"/>
          <p14:tracePt t="16835" x="917575" y="2254250"/>
          <p14:tracePt t="16852" x="935038" y="2254250"/>
          <p14:tracePt t="16869" x="960438" y="2254250"/>
          <p14:tracePt t="16885" x="1011238" y="2254250"/>
          <p14:tracePt t="16902" x="1079500" y="2254250"/>
          <p14:tracePt t="16919" x="1200150" y="2254250"/>
          <p14:tracePt t="16935" x="1311275" y="2254250"/>
          <p14:tracePt t="16952" x="1414463" y="2254250"/>
          <p14:tracePt t="16969" x="1449388" y="2254250"/>
          <p14:tracePt t="17601" x="1449388" y="2263775"/>
          <p14:tracePt t="17617" x="1457325" y="2263775"/>
          <p14:tracePt t="17623" x="1492250" y="2289175"/>
          <p14:tracePt t="17639" x="1628775" y="2357438"/>
          <p14:tracePt t="17656" x="1792288" y="2417763"/>
          <p14:tracePt t="17673" x="2039938" y="2493963"/>
          <p14:tracePt t="17690" x="2125663" y="2511425"/>
          <p14:tracePt t="17706" x="2160588" y="2528888"/>
          <p14:tracePt t="17723" x="2185988" y="2546350"/>
          <p14:tracePt t="17740" x="2228850" y="2589213"/>
          <p14:tracePt t="17757" x="2306638" y="2682875"/>
          <p14:tracePt t="17774" x="2382838" y="2778125"/>
          <p14:tracePt t="17790" x="2478088" y="2889250"/>
          <p14:tracePt t="17807" x="2503488" y="2957513"/>
          <p14:tracePt t="17824" x="2511425" y="3008313"/>
          <p14:tracePt t="17840" x="2503488" y="3051175"/>
          <p14:tracePt t="17840" x="2486025" y="3086100"/>
          <p14:tracePt t="17857" x="2425700" y="3128963"/>
          <p14:tracePt t="17874" x="2289175" y="3206750"/>
          <p14:tracePt t="17891" x="2092325" y="3275013"/>
          <p14:tracePt t="17907" x="1860550" y="3317875"/>
          <p14:tracePt t="17924" x="1671638" y="3325813"/>
          <p14:tracePt t="17941" x="1508125" y="3325813"/>
          <p14:tracePt t="17958" x="1422400" y="3308350"/>
          <p14:tracePt t="17974" x="1336675" y="3249613"/>
          <p14:tracePt t="17991" x="1243013" y="3128963"/>
          <p14:tracePt t="18008" x="1165225" y="3000375"/>
          <p14:tracePt t="18024" x="1089025" y="2760663"/>
          <p14:tracePt t="18042" x="1079500" y="2571750"/>
          <p14:tracePt t="18058" x="1079500" y="2314575"/>
          <p14:tracePt t="18075" x="1106488" y="1920875"/>
          <p14:tracePt t="18092" x="1157288" y="1671638"/>
          <p14:tracePt t="18109" x="1225550" y="1465263"/>
          <p14:tracePt t="18125" x="1328738" y="1346200"/>
          <p14:tracePt t="18142" x="1465263" y="1260475"/>
          <p14:tracePt t="18159" x="1593850" y="1235075"/>
          <p14:tracePt t="18176" x="1731963" y="1235075"/>
          <p14:tracePt t="18192" x="1997075" y="1311275"/>
          <p14:tracePt t="18209" x="2228850" y="1449388"/>
          <p14:tracePt t="18226" x="2478088" y="1628775"/>
          <p14:tracePt t="18242" x="2674938" y="1782763"/>
          <p14:tracePt t="18259" x="2828925" y="1928813"/>
          <p14:tracePt t="18276" x="2879725" y="2014538"/>
          <p14:tracePt t="18293" x="2906713" y="2082800"/>
          <p14:tracePt t="18309" x="2906713" y="2135188"/>
          <p14:tracePt t="18326" x="2914650" y="2203450"/>
          <p14:tracePt t="18343" x="2914650" y="2297113"/>
          <p14:tracePt t="18360" x="2906713" y="2408238"/>
          <p14:tracePt t="18376" x="2828925" y="2632075"/>
          <p14:tracePt t="18394" x="2743200" y="2735263"/>
          <p14:tracePt t="18410" x="2649538" y="2836863"/>
          <p14:tracePt t="18427" x="2563813" y="2879725"/>
          <p14:tracePt t="18444" x="2511425" y="2897188"/>
          <p14:tracePt t="18461" x="2435225" y="2914650"/>
          <p14:tracePt t="18477" x="2349500" y="2922588"/>
          <p14:tracePt t="18494" x="2263775" y="2922588"/>
          <p14:tracePt t="18510" x="2168525" y="2922588"/>
          <p14:tracePt t="18528" x="2125663" y="2914650"/>
          <p14:tracePt t="18633" x="2125663" y="2906713"/>
          <p14:tracePt t="18643" x="2117725" y="2906713"/>
          <p14:tracePt t="19530" x="2117725" y="2897188"/>
          <p14:tracePt t="19562" x="2117725" y="2889250"/>
          <p14:tracePt t="19568" x="2100263" y="2879725"/>
          <p14:tracePt t="19584" x="2092325" y="2863850"/>
          <p14:tracePt t="19601" x="2057400" y="2836863"/>
          <p14:tracePt t="19601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ChangeArrowheads="1"/>
          </p:cNvSpPr>
          <p:nvPr/>
        </p:nvSpPr>
        <p:spPr bwMode="auto">
          <a:xfrm>
            <a:off x="0" y="914400"/>
            <a:ext cx="9144000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zh-CN" sz="2800" b="1">
              <a:latin typeface="宋体" pitchFamily="2" charset="-122"/>
            </a:endParaRP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/>
        </p:nvGraphicFramePr>
        <p:xfrm>
          <a:off x="4876800" y="2971800"/>
          <a:ext cx="4267200" cy="363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8" name="BMP 图象" r:id="rId5" imgW="2419048" imgH="1638529" progId="Paint.Picture">
                  <p:embed/>
                </p:oleObj>
              </mc:Choice>
              <mc:Fallback>
                <p:oleObj name="BMP 图象" r:id="rId5" imgW="2419048" imgH="1638529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971800"/>
                        <a:ext cx="4267200" cy="3636963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6" name="Text Box 14"/>
          <p:cNvSpPr txBox="1">
            <a:spLocks noChangeArrowheads="1"/>
          </p:cNvSpPr>
          <p:nvPr/>
        </p:nvSpPr>
        <p:spPr bwMode="auto">
          <a:xfrm>
            <a:off x="0" y="1905000"/>
            <a:ext cx="9144000" cy="546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b="1" dirty="0">
                <a:solidFill>
                  <a:schemeClr val="accent1"/>
                </a:solidFill>
                <a:latin typeface="宋体" pitchFamily="2" charset="-122"/>
              </a:rPr>
              <a:t>方法</a:t>
            </a:r>
            <a:r>
              <a:rPr lang="en-US" altLang="zh-CN" sz="3200" b="1" dirty="0">
                <a:solidFill>
                  <a:schemeClr val="accent1"/>
                </a:solidFill>
                <a:latin typeface="宋体" pitchFamily="2" charset="-122"/>
              </a:rPr>
              <a:t>1:</a:t>
            </a:r>
            <a:r>
              <a:rPr lang="zh-CN" altLang="en-US" sz="2800" b="1" dirty="0">
                <a:latin typeface="宋体" pitchFamily="2" charset="-122"/>
              </a:rPr>
              <a:t>采用</a:t>
            </a:r>
            <a:r>
              <a:rPr lang="en-US" altLang="zh-CN" sz="2800" b="1" dirty="0">
                <a:latin typeface="宋体" pitchFamily="2" charset="-122"/>
              </a:rPr>
              <a:t>T0</a:t>
            </a:r>
            <a:r>
              <a:rPr lang="zh-CN" altLang="en-US" sz="2800" b="1" dirty="0">
                <a:latin typeface="宋体" pitchFamily="2" charset="-122"/>
              </a:rPr>
              <a:t>产生周期为</a:t>
            </a:r>
            <a:r>
              <a:rPr lang="en-US" altLang="zh-CN" sz="2800" b="1" dirty="0">
                <a:latin typeface="宋体" pitchFamily="2" charset="-122"/>
              </a:rPr>
              <a:t>200ms</a:t>
            </a:r>
            <a:r>
              <a:rPr lang="zh-CN" altLang="en-US" sz="2800" b="1" dirty="0">
                <a:latin typeface="宋体" pitchFamily="2" charset="-122"/>
              </a:rPr>
              <a:t>脉冲，即</a:t>
            </a:r>
            <a:r>
              <a:rPr lang="en-US" altLang="zh-CN" sz="2800" b="1" dirty="0">
                <a:latin typeface="宋体" pitchFamily="2" charset="-122"/>
              </a:rPr>
              <a:t>P1.0</a:t>
            </a:r>
            <a:r>
              <a:rPr lang="zh-CN" altLang="en-US" sz="2800" b="1" dirty="0">
                <a:latin typeface="宋体" pitchFamily="2" charset="-122"/>
              </a:rPr>
              <a:t>每</a:t>
            </a:r>
            <a:r>
              <a:rPr lang="en-US" altLang="zh-CN" sz="2800" b="1" dirty="0">
                <a:latin typeface="宋体" pitchFamily="2" charset="-122"/>
              </a:rPr>
              <a:t>100ms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latin typeface="宋体" pitchFamily="2" charset="-122"/>
              </a:rPr>
              <a:t>取反一次作为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的计数脉冲，</a:t>
            </a:r>
            <a:r>
              <a:rPr lang="en-US" altLang="zh-CN" sz="2800" b="1" dirty="0">
                <a:latin typeface="宋体" pitchFamily="2" charset="-122"/>
              </a:rPr>
              <a:t>T1</a:t>
            </a:r>
            <a:r>
              <a:rPr lang="zh-CN" altLang="en-US" sz="2800" b="1" dirty="0">
                <a:latin typeface="宋体" pitchFamily="2" charset="-122"/>
              </a:rPr>
              <a:t>对下降沿计数，因此</a:t>
            </a:r>
            <a:r>
              <a:rPr lang="en-US" altLang="zh-CN" sz="2800" b="1" dirty="0">
                <a:latin typeface="宋体" pitchFamily="2" charset="-122"/>
              </a:rPr>
              <a:t>T1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</a:pPr>
            <a:r>
              <a:rPr lang="zh-CN" altLang="en-US" sz="2800" b="1" dirty="0">
                <a:latin typeface="宋体" pitchFamily="2" charset="-122"/>
              </a:rPr>
              <a:t>计</a:t>
            </a:r>
            <a:r>
              <a:rPr lang="en-US" altLang="zh-CN" sz="2800" b="1" dirty="0">
                <a:latin typeface="宋体" pitchFamily="2" charset="-122"/>
              </a:rPr>
              <a:t>5</a:t>
            </a:r>
            <a:r>
              <a:rPr lang="zh-CN" altLang="en-US" sz="2800" b="1" dirty="0">
                <a:latin typeface="宋体" pitchFamily="2" charset="-122"/>
              </a:rPr>
              <a:t>个脉冲正好</a:t>
            </a:r>
            <a:r>
              <a:rPr lang="zh-CN" altLang="en-US" sz="2800" b="1" dirty="0"/>
              <a:t>一秒。</a:t>
            </a:r>
            <a:r>
              <a:rPr lang="en-US" altLang="zh-CN" sz="2800" b="1" dirty="0"/>
              <a:t>T0 </a:t>
            </a:r>
            <a:r>
              <a:rPr lang="zh-CN" altLang="en-US" sz="2800" b="1" dirty="0"/>
              <a:t>采用</a:t>
            </a:r>
            <a:endParaRPr lang="zh-CN" altLang="en-US" sz="2000" b="1" dirty="0">
              <a:latin typeface="宋体" pitchFamily="2" charset="-122"/>
            </a:endParaRPr>
          </a:p>
          <a:p>
            <a:pPr eaLnBrk="1" hangingPunct="1">
              <a:lnSpc>
                <a:spcPct val="85000"/>
              </a:lnSpc>
              <a:spcBef>
                <a:spcPct val="50000"/>
              </a:spcBef>
            </a:pPr>
            <a:r>
              <a:rPr lang="zh-CN" altLang="en-US" sz="2800" b="1" dirty="0"/>
              <a:t>方式 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，定时 </a:t>
            </a:r>
            <a:r>
              <a:rPr lang="en-US" altLang="zh-CN" sz="2800" b="1" dirty="0">
                <a:latin typeface="宋体" pitchFamily="2" charset="-122"/>
              </a:rPr>
              <a:t>100ms</a:t>
            </a:r>
            <a:r>
              <a:rPr lang="zh-CN" altLang="en-US" sz="2800" b="1" dirty="0">
                <a:latin typeface="宋体" pitchFamily="2" charset="-122"/>
              </a:rPr>
              <a:t>。</a:t>
            </a:r>
            <a:endParaRPr lang="zh-CN" altLang="en-US" sz="28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/>
              <a:t>X=       </a:t>
            </a:r>
            <a:r>
              <a:rPr lang="zh-CN" altLang="en-US" sz="2800" b="1" dirty="0"/>
              <a:t>－              得</a:t>
            </a:r>
            <a:r>
              <a:rPr lang="en-US" altLang="zh-CN" sz="2800" b="1" dirty="0"/>
              <a:t>X=3CB0H</a:t>
            </a:r>
            <a:r>
              <a:rPr lang="zh-CN" altLang="en-US" sz="2800" b="1" dirty="0"/>
              <a:t>，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3000" b="1" dirty="0"/>
              <a:t>T1</a:t>
            </a:r>
            <a:r>
              <a:rPr lang="zh-CN" altLang="en-US" sz="3000" b="1" dirty="0"/>
              <a:t>采用方式</a:t>
            </a:r>
            <a:r>
              <a:rPr lang="en-US" altLang="zh-CN" sz="3000" b="1" dirty="0"/>
              <a:t>2</a:t>
            </a:r>
            <a:r>
              <a:rPr lang="zh-CN" altLang="en-US" sz="3000" b="1" dirty="0"/>
              <a:t>，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3000" b="1" dirty="0"/>
              <a:t>计数初值</a:t>
            </a:r>
            <a:r>
              <a:rPr lang="en-US" altLang="zh-CN" sz="3000" b="1" dirty="0"/>
              <a:t>X </a:t>
            </a:r>
            <a:r>
              <a:rPr lang="en-US" altLang="zh-CN" sz="3200" b="1" dirty="0"/>
              <a:t>=     </a:t>
            </a:r>
            <a:r>
              <a:rPr lang="zh-CN" altLang="en-US" sz="3000" b="1" dirty="0"/>
              <a:t>－</a:t>
            </a:r>
            <a:r>
              <a:rPr lang="en-US" altLang="zh-CN" sz="3000" b="1" dirty="0"/>
              <a:t>5=FBH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3000" b="1" dirty="0"/>
              <a:t>均采用查询方式，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3000" b="1" dirty="0">
                <a:latin typeface="宋体" pitchFamily="2" charset="-122"/>
              </a:rPr>
              <a:t>流程图和程序如下：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 sz="2800" dirty="0"/>
          </a:p>
        </p:txBody>
      </p:sp>
      <p:graphicFrame>
        <p:nvGraphicFramePr>
          <p:cNvPr id="218127" name="Object 15"/>
          <p:cNvGraphicFramePr>
            <a:graphicFrameLocks noChangeAspect="1"/>
          </p:cNvGraphicFramePr>
          <p:nvPr/>
        </p:nvGraphicFramePr>
        <p:xfrm>
          <a:off x="3733800" y="990600"/>
          <a:ext cx="5651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9" name="Equation" r:id="rId7" imgW="215713" imgH="190335" progId="Equation.3">
                  <p:embed/>
                </p:oleObj>
              </mc:Choice>
              <mc:Fallback>
                <p:oleObj name="Equation" r:id="rId7" imgW="215713" imgH="19033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990600"/>
                        <a:ext cx="565150" cy="500063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8" name="Object 16"/>
          <p:cNvGraphicFramePr>
            <a:graphicFrameLocks noChangeAspect="1"/>
          </p:cNvGraphicFramePr>
          <p:nvPr/>
        </p:nvGraphicFramePr>
        <p:xfrm>
          <a:off x="533400" y="4071938"/>
          <a:ext cx="5651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0" name="Equation" r:id="rId9" imgW="215713" imgH="190335" progId="Equation.3">
                  <p:embed/>
                </p:oleObj>
              </mc:Choice>
              <mc:Fallback>
                <p:oleObj name="Equation" r:id="rId9" imgW="215713" imgH="19033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071938"/>
                        <a:ext cx="565150" cy="50006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9" name="Object 17"/>
          <p:cNvGraphicFramePr>
            <a:graphicFrameLocks noChangeAspect="1"/>
          </p:cNvGraphicFramePr>
          <p:nvPr/>
        </p:nvGraphicFramePr>
        <p:xfrm>
          <a:off x="1524000" y="3886200"/>
          <a:ext cx="11747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1" name="Equation" r:id="rId10" imgW="368140" imgH="253890" progId="Equation.3">
                  <p:embed/>
                </p:oleObj>
              </mc:Choice>
              <mc:Fallback>
                <p:oleObj name="Equation" r:id="rId10" imgW="368140" imgH="25389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886200"/>
                        <a:ext cx="1174750" cy="80962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3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040961"/>
              </p:ext>
            </p:extLst>
          </p:nvPr>
        </p:nvGraphicFramePr>
        <p:xfrm>
          <a:off x="2339752" y="5086350"/>
          <a:ext cx="412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2" name="Equation" r:id="rId12" imgW="164957" imgH="190335" progId="Equation.3">
                  <p:embed/>
                </p:oleObj>
              </mc:Choice>
              <mc:Fallback>
                <p:oleObj name="Equation" r:id="rId12" imgW="164957" imgH="19033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5086350"/>
                        <a:ext cx="412750" cy="47625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31" name="Text Box 19"/>
          <p:cNvSpPr txBox="1">
            <a:spLocks noChangeArrowheads="1"/>
          </p:cNvSpPr>
          <p:nvPr/>
        </p:nvSpPr>
        <p:spPr bwMode="auto">
          <a:xfrm>
            <a:off x="0" y="0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宋体" pitchFamily="2" charset="-122"/>
              </a:rPr>
              <a:t>例</a:t>
            </a:r>
            <a:r>
              <a:rPr lang="en-US" altLang="zh-CN" sz="2800" b="1">
                <a:latin typeface="宋体" pitchFamily="2" charset="-122"/>
              </a:rPr>
              <a:t>7-2  </a:t>
            </a:r>
            <a:r>
              <a:rPr lang="zh-CN" altLang="en-US" sz="2800" b="1">
                <a:latin typeface="宋体" pitchFamily="2" charset="-122"/>
              </a:rPr>
              <a:t>在</a:t>
            </a:r>
            <a:r>
              <a:rPr lang="en-US" altLang="zh-CN" sz="2800" b="1">
                <a:latin typeface="宋体" pitchFamily="2" charset="-122"/>
              </a:rPr>
              <a:t>P1.7</a:t>
            </a:r>
            <a:r>
              <a:rPr lang="zh-CN" altLang="en-US" sz="2800" b="1">
                <a:latin typeface="宋体" pitchFamily="2" charset="-122"/>
              </a:rPr>
              <a:t>端接一个发光二极管</a:t>
            </a:r>
            <a:r>
              <a:rPr lang="en-US" altLang="zh-CN" sz="2800" b="1">
                <a:latin typeface="宋体" pitchFamily="2" charset="-122"/>
              </a:rPr>
              <a:t>LED</a:t>
            </a:r>
            <a:r>
              <a:rPr lang="zh-CN" altLang="en-US" sz="2800" b="1">
                <a:latin typeface="宋体" pitchFamily="2" charset="-122"/>
              </a:rPr>
              <a:t>，要求利用定时控制使</a:t>
            </a:r>
            <a:r>
              <a:rPr lang="en-US" altLang="zh-CN" sz="2800" b="1">
                <a:latin typeface="宋体" pitchFamily="2" charset="-122"/>
              </a:rPr>
              <a:t>LED</a:t>
            </a:r>
            <a:r>
              <a:rPr lang="zh-CN" altLang="en-US" sz="2800" b="1">
                <a:latin typeface="宋体" pitchFamily="2" charset="-122"/>
              </a:rPr>
              <a:t>亮一秒灭一秒周而复始，设</a:t>
            </a:r>
            <a:r>
              <a:rPr lang="en-US" altLang="zh-CN" sz="2800" b="1">
                <a:latin typeface="宋体" pitchFamily="2" charset="-122"/>
              </a:rPr>
              <a:t>fosc=6MHZ</a:t>
            </a:r>
            <a:r>
              <a:rPr lang="zh-CN" altLang="en-US" sz="2800" b="1">
                <a:latin typeface="宋体" pitchFamily="2" charset="-122"/>
              </a:rPr>
              <a:t>。</a:t>
            </a:r>
          </a:p>
        </p:txBody>
      </p:sp>
      <p:sp>
        <p:nvSpPr>
          <p:cNvPr id="218132" name="Text Box 20"/>
          <p:cNvSpPr txBox="1">
            <a:spLocks noChangeArrowheads="1"/>
          </p:cNvSpPr>
          <p:nvPr/>
        </p:nvSpPr>
        <p:spPr bwMode="auto">
          <a:xfrm>
            <a:off x="0" y="990600"/>
            <a:ext cx="97536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解</a:t>
            </a:r>
            <a:r>
              <a:rPr lang="en-US" altLang="zh-CN" sz="2800" b="1">
                <a:latin typeface="宋体" pitchFamily="2" charset="-122"/>
              </a:rPr>
              <a:t>:  16</a:t>
            </a:r>
            <a:r>
              <a:rPr lang="zh-CN" altLang="en-US" sz="2800" b="1">
                <a:latin typeface="宋体" pitchFamily="2" charset="-122"/>
              </a:rPr>
              <a:t>位定时最大为     *</a:t>
            </a:r>
            <a:r>
              <a:rPr lang="en-US" altLang="zh-CN" sz="2800" b="1">
                <a:latin typeface="宋体" pitchFamily="2" charset="-122"/>
              </a:rPr>
              <a:t>2us=131.072ms</a:t>
            </a:r>
            <a:r>
              <a:rPr lang="zh-CN" altLang="en-US" sz="2800" b="1">
                <a:latin typeface="宋体" pitchFamily="2" charset="-122"/>
              </a:rPr>
              <a:t>，显然不能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b="1">
                <a:latin typeface="宋体" pitchFamily="2" charset="-122"/>
              </a:rPr>
              <a:t>满足要求，可用以下两种方法解决。</a:t>
            </a:r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36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68" x="4646613" y="3421063"/>
          <p14:tracePt t="6877" x="4722813" y="3463925"/>
          <p14:tracePt t="6878" x="4818063" y="3497263"/>
          <p14:tracePt t="6878" x="4929188" y="3532188"/>
          <p14:tracePt t="6892" x="5203825" y="3592513"/>
          <p14:tracePt t="6908" x="5640388" y="3686175"/>
          <p14:tracePt t="6925" x="6000750" y="3771900"/>
          <p14:tracePt t="6942" x="6351588" y="3865563"/>
          <p14:tracePt t="6959" x="6575425" y="3951288"/>
          <p14:tracePt t="6975" x="6789738" y="4054475"/>
          <p14:tracePt t="6992" x="6969125" y="4149725"/>
          <p14:tracePt t="7009" x="7183438" y="4260850"/>
          <p14:tracePt t="7026" x="7312025" y="4311650"/>
          <p14:tracePt t="7042" x="7415213" y="4346575"/>
          <p14:tracePt t="7059" x="7450138" y="4354513"/>
          <p14:tracePt t="7203" x="7450138" y="4364038"/>
          <p14:tracePt t="7212" x="7440613" y="4364038"/>
          <p14:tracePt t="7213" x="7407275" y="4364038"/>
          <p14:tracePt t="7227" x="7175500" y="4354513"/>
          <p14:tracePt t="7244" x="6754813" y="4260850"/>
          <p14:tracePt t="7260" x="6361113" y="4165600"/>
          <p14:tracePt t="7277" x="5957888" y="4064000"/>
          <p14:tracePt t="7294" x="5786438" y="4003675"/>
          <p14:tracePt t="7311" x="5743575" y="3986213"/>
          <p14:tracePt t="7327" x="5735638" y="3986213"/>
          <p14:tracePt t="7344" x="5735638" y="3978275"/>
          <p14:tracePt t="7361" x="5751513" y="3968750"/>
          <p14:tracePt t="7411" x="5751513" y="3960813"/>
          <p14:tracePt t="7419" x="5743575" y="3960813"/>
          <p14:tracePt t="7428" x="5735638" y="3943350"/>
          <p14:tracePt t="7468" x="5735638" y="3935413"/>
          <p14:tracePt t="7475" x="5761038" y="3925888"/>
          <p14:tracePt t="7495" x="5768975" y="3917950"/>
          <p14:tracePt t="7511" x="5786438" y="3917950"/>
          <p14:tracePt t="7528" x="5794375" y="3917950"/>
          <p14:tracePt t="7545" x="5794375" y="3908425"/>
          <p14:tracePt t="7562" x="5811838" y="3892550"/>
          <p14:tracePt t="7578" x="5829300" y="3865563"/>
          <p14:tracePt t="7595" x="5846763" y="3857625"/>
          <p14:tracePt t="7643" x="5854700" y="3857625"/>
          <p14:tracePt t="7651" x="5864225" y="3857625"/>
          <p14:tracePt t="7662" x="5872163" y="3857625"/>
          <p14:tracePt t="7679" x="5889625" y="3857625"/>
          <p14:tracePt t="7696" x="5897563" y="3849688"/>
          <p14:tracePt t="7713" x="5915025" y="3832225"/>
          <p14:tracePt t="7729" x="5940425" y="3806825"/>
          <p14:tracePt t="7746" x="5965825" y="3789363"/>
          <p14:tracePt t="7763" x="5983288" y="3771900"/>
          <p14:tracePt t="7780" x="6018213" y="3763963"/>
          <p14:tracePt t="7796" x="6069013" y="3763963"/>
          <p14:tracePt t="7813" x="6129338" y="3763963"/>
          <p14:tracePt t="7830" x="6180138" y="3763963"/>
          <p14:tracePt t="7848" x="6207125" y="3763963"/>
          <p14:tracePt t="7864" x="6223000" y="3763963"/>
          <p14:tracePt t="7882" x="6232525" y="3763963"/>
          <p14:tracePt t="7898" x="6265863" y="3754438"/>
          <p14:tracePt t="7915" x="6292850" y="3736975"/>
          <p14:tracePt t="7931" x="6386513" y="3721100"/>
          <p14:tracePt t="7949" x="6480175" y="3711575"/>
          <p14:tracePt t="7965" x="6565900" y="3711575"/>
          <p14:tracePt t="7982" x="6643688" y="3711575"/>
          <p14:tracePt t="7998" x="6686550" y="3711575"/>
          <p14:tracePt t="8015" x="6704013" y="3703638"/>
          <p14:tracePt t="8032" x="6721475" y="3686175"/>
          <p14:tracePt t="8048" x="6737350" y="3660775"/>
          <p14:tracePt t="8064" x="6764338" y="3643313"/>
          <p14:tracePt t="8081" x="6780213" y="3625850"/>
          <p14:tracePt t="8098" x="6807200" y="3617913"/>
          <p14:tracePt t="8115" x="6840538" y="3600450"/>
          <p14:tracePt t="8132" x="6865938" y="3592513"/>
          <p14:tracePt t="8148" x="6883400" y="3575050"/>
          <p14:tracePt t="8165" x="6908800" y="3549650"/>
          <p14:tracePt t="8182" x="6935788" y="3514725"/>
          <p14:tracePt t="8199" x="6969125" y="3463925"/>
          <p14:tracePt t="8215" x="7029450" y="3386138"/>
          <p14:tracePt t="8232" x="7089775" y="3300413"/>
          <p14:tracePt t="8249" x="7115175" y="3240088"/>
          <p14:tracePt t="8266" x="7123113" y="3214688"/>
          <p14:tracePt t="8396" x="7115175" y="3214688"/>
          <p14:tracePt t="8404" x="7080250" y="3232150"/>
          <p14:tracePt t="8417" x="7021513" y="3282950"/>
          <p14:tracePt t="8433" x="6935788" y="3343275"/>
          <p14:tracePt t="8451" x="6815138" y="3463925"/>
          <p14:tracePt t="8467" x="6694488" y="3617913"/>
          <p14:tracePt t="8484" x="6651625" y="3694113"/>
          <p14:tracePt t="8500" x="6651625" y="3721100"/>
          <p14:tracePt t="8517" x="6651625" y="3729038"/>
          <p14:tracePt t="8619" x="6651625" y="3736975"/>
          <p14:tracePt t="8796" x="6651625" y="3746500"/>
          <p14:tracePt t="8799" x="6651625" y="3754438"/>
          <p14:tracePt t="8868" x="6661150" y="3754438"/>
          <p14:tracePt t="9602" x="6669088" y="3754438"/>
          <p14:tracePt t="9846" x="6661150" y="3754438"/>
          <p14:tracePt t="9866" x="6651625" y="3754438"/>
          <p14:tracePt t="9876" x="6635750" y="3754438"/>
          <p14:tracePt t="9876" x="6626225" y="3754438"/>
          <p14:tracePt t="9892" x="6608763" y="3763963"/>
          <p14:tracePt t="9893" x="6583363" y="3771900"/>
          <p14:tracePt t="9908" x="6557963" y="3779838"/>
          <p14:tracePt t="9925" x="6540500" y="3789363"/>
          <p14:tracePt t="9941" x="6515100" y="3789363"/>
          <p14:tracePt t="9958" x="6480175" y="3789363"/>
          <p14:tracePt t="9975" x="6464300" y="3789363"/>
          <p14:tracePt t="9992" x="6429375" y="3789363"/>
          <p14:tracePt t="10008" x="6394450" y="3789363"/>
          <p14:tracePt t="10025" x="6361113" y="3779838"/>
          <p14:tracePt t="10042" x="6335713" y="3746500"/>
          <p14:tracePt t="10059" x="6308725" y="3643313"/>
          <p14:tracePt t="10076" x="6308725" y="3575050"/>
          <p14:tracePt t="10092" x="6326188" y="3479800"/>
          <p14:tracePt t="10109" x="6351588" y="3436938"/>
          <p14:tracePt t="10126" x="6361113" y="3403600"/>
          <p14:tracePt t="10142" x="6361113" y="3386138"/>
          <p14:tracePt t="10159" x="6361113" y="3368675"/>
          <p14:tracePt t="10176" x="6361113" y="3360738"/>
          <p14:tracePt t="10227" x="6369050" y="3360738"/>
          <p14:tracePt t="10234" x="6369050" y="3351213"/>
          <p14:tracePt t="10243" x="6421438" y="3308350"/>
          <p14:tracePt t="10260" x="6480175" y="3257550"/>
          <p14:tracePt t="10277" x="6523038" y="3206750"/>
          <p14:tracePt t="10293" x="6575425" y="3163888"/>
          <p14:tracePt t="10310" x="6592888" y="3146425"/>
          <p14:tracePt t="10327" x="6600825" y="3136900"/>
          <p14:tracePt t="10343" x="6608763" y="3136900"/>
          <p14:tracePt t="10360" x="6618288" y="3136900"/>
          <p14:tracePt t="10377" x="6626225" y="3136900"/>
          <p14:tracePt t="10394" x="6661150" y="3136900"/>
          <p14:tracePt t="10410" x="6711950" y="3154363"/>
          <p14:tracePt t="10410" x="6737350" y="3154363"/>
          <p14:tracePt t="10427" x="6807200" y="3179763"/>
          <p14:tracePt t="10444" x="6840538" y="3179763"/>
          <p14:tracePt t="10461" x="6850063" y="3179763"/>
          <p14:tracePt t="10477" x="6858000" y="3189288"/>
          <p14:tracePt t="10515" x="6858000" y="3197225"/>
          <p14:tracePt t="10516" x="6883400" y="3214688"/>
          <p14:tracePt t="10528" x="6908800" y="3249613"/>
          <p14:tracePt t="10544" x="6951663" y="3300413"/>
          <p14:tracePt t="10562" x="6994525" y="3368675"/>
          <p14:tracePt t="10578" x="7046913" y="3429000"/>
          <p14:tracePt t="10595" x="7080250" y="3454400"/>
          <p14:tracePt t="10659" x="7080250" y="3463925"/>
          <p14:tracePt t="10678" x="7080250" y="3471863"/>
          <p14:tracePt t="10680" x="7072313" y="3497263"/>
          <p14:tracePt t="10695" x="7064375" y="3549650"/>
          <p14:tracePt t="10712" x="7054850" y="3600450"/>
          <p14:tracePt t="10729" x="7029450" y="3651250"/>
          <p14:tracePt t="10746" x="7011988" y="3694113"/>
          <p14:tracePt t="10762" x="7004050" y="3721100"/>
          <p14:tracePt t="10779" x="7004050" y="3729038"/>
          <p14:tracePt t="10835" x="7004050" y="3736975"/>
          <p14:tracePt t="10846" x="6994525" y="3736975"/>
          <p14:tracePt t="10847" x="6951663" y="3763963"/>
          <p14:tracePt t="10863" x="6900863" y="3797300"/>
          <p14:tracePt t="10880" x="6832600" y="3849688"/>
          <p14:tracePt t="10896" x="6764338" y="3883025"/>
          <p14:tracePt t="10913" x="6704013" y="3908425"/>
          <p14:tracePt t="10930" x="6669088" y="3917950"/>
          <p14:tracePt t="10947" x="6635750" y="3917950"/>
          <p14:tracePt t="10964" x="6600825" y="3908425"/>
          <p14:tracePt t="10980" x="6565900" y="3900488"/>
          <p14:tracePt t="10997" x="6507163" y="3883025"/>
          <p14:tracePt t="11014" x="6411913" y="3849688"/>
          <p14:tracePt t="11030" x="6335713" y="3822700"/>
          <p14:tracePt t="11047" x="6300788" y="3797300"/>
          <p14:tracePt t="11064" x="6275388" y="3771900"/>
          <p14:tracePt t="11081" x="6275388" y="3754438"/>
          <p14:tracePt t="11098" x="6275388" y="3729038"/>
          <p14:tracePt t="11114" x="6275388" y="3703638"/>
          <p14:tracePt t="11131" x="6265863" y="3660775"/>
          <p14:tracePt t="11148" x="6265863" y="3625850"/>
          <p14:tracePt t="11165" x="6265863" y="3608388"/>
          <p14:tracePt t="11181" x="6265863" y="3582988"/>
          <p14:tracePt t="11198" x="6283325" y="3565525"/>
          <p14:tracePt t="11215" x="6308725" y="3540125"/>
          <p14:tracePt t="11232" x="6343650" y="3506788"/>
          <p14:tracePt t="11249" x="6378575" y="3471863"/>
          <p14:tracePt t="11265" x="6411913" y="3436938"/>
          <p14:tracePt t="11282" x="6446838" y="3403600"/>
          <p14:tracePt t="11299" x="6464300" y="3368675"/>
          <p14:tracePt t="11299" x="6472238" y="3360738"/>
          <p14:tracePt t="11315" x="6489700" y="3325813"/>
          <p14:tracePt t="11332" x="6497638" y="3317875"/>
          <p14:tracePt t="11349" x="6507163" y="3308350"/>
          <p14:tracePt t="11366" x="6515100" y="3308350"/>
          <p14:tracePt t="11382" x="6532563" y="3308350"/>
          <p14:tracePt t="11399" x="6575425" y="3292475"/>
          <p14:tracePt t="11416" x="6643688" y="3265488"/>
          <p14:tracePt t="11433" x="6737350" y="3232150"/>
          <p14:tracePt t="11450" x="6789738" y="3206750"/>
          <p14:tracePt t="11466" x="6832600" y="3189288"/>
          <p14:tracePt t="11483" x="6840538" y="3179763"/>
          <p14:tracePt t="11555" x="6850063" y="3179763"/>
          <p14:tracePt t="11571" x="6865938" y="3179763"/>
          <p14:tracePt t="11584" x="6908800" y="3179763"/>
          <p14:tracePt t="11600" x="6961188" y="3179763"/>
          <p14:tracePt t="11617" x="6994525" y="3179763"/>
          <p14:tracePt t="11634" x="7021513" y="3179763"/>
          <p14:tracePt t="11651" x="7037388" y="3179763"/>
          <p14:tracePt t="11667" x="7054850" y="3179763"/>
          <p14:tracePt t="11723" x="7054850" y="3189288"/>
          <p14:tracePt t="11731" x="7064375" y="3214688"/>
          <p14:tracePt t="11751" x="7064375" y="3232150"/>
          <p14:tracePt t="11843" x="7072313" y="3240088"/>
          <p14:tracePt t="11851" x="7097713" y="3308350"/>
          <p14:tracePt t="11869" x="7132638" y="3394075"/>
          <p14:tracePt t="11885" x="7150100" y="3446463"/>
          <p14:tracePt t="11902" x="7158038" y="3454400"/>
          <p14:tracePt t="11918" x="7158038" y="3463925"/>
          <p14:tracePt t="12003" x="7158038" y="3471863"/>
          <p14:tracePt t="12019" x="7158038" y="3532188"/>
          <p14:tracePt t="12036" x="7158038" y="3582988"/>
          <p14:tracePt t="12053" x="7158038" y="3651250"/>
          <p14:tracePt t="12070" x="7150100" y="3703638"/>
          <p14:tracePt t="12087" x="7150100" y="3721100"/>
          <p14:tracePt t="12103" x="7150100" y="3729038"/>
          <p14:tracePt t="12171" x="7150100" y="3736975"/>
          <p14:tracePt t="12179" x="7140575" y="3736975"/>
          <p14:tracePt t="12187" x="7097713" y="3771900"/>
          <p14:tracePt t="12203" x="7046913" y="3832225"/>
          <p14:tracePt t="12220" x="6961188" y="3900488"/>
          <p14:tracePt t="12237" x="6883400" y="3960813"/>
          <p14:tracePt t="12254" x="6840538" y="3986213"/>
          <p14:tracePt t="12270" x="6823075" y="3994150"/>
          <p14:tracePt t="12331" x="6815138" y="3994150"/>
          <p14:tracePt t="12338" x="6807200" y="3994150"/>
          <p14:tracePt t="12355" x="6746875" y="3994150"/>
          <p14:tracePt t="12372" x="6704013" y="3994150"/>
          <p14:tracePt t="12388" x="6661150" y="3986213"/>
          <p14:tracePt t="12405" x="6651625" y="3978275"/>
          <p14:tracePt t="12422" x="6635750" y="3951288"/>
          <p14:tracePt t="12439" x="6626225" y="3925888"/>
          <p14:tracePt t="12455" x="6618288" y="3908425"/>
          <p14:tracePt t="12472" x="6618288" y="3883025"/>
          <p14:tracePt t="12489" x="6608763" y="3865563"/>
          <p14:tracePt t="12506" x="6600825" y="3849688"/>
          <p14:tracePt t="12522" x="6600825" y="3832225"/>
          <p14:tracePt t="12539" x="6600825" y="3806825"/>
          <p14:tracePt t="12556" x="6600825" y="3771900"/>
          <p14:tracePt t="12573" x="6608763" y="3721100"/>
          <p14:tracePt t="12589" x="6626225" y="3660775"/>
          <p14:tracePt t="12606" x="6643688" y="3565525"/>
          <p14:tracePt t="12622" x="6661150" y="3497263"/>
          <p14:tracePt t="12640" x="6678613" y="3421063"/>
          <p14:tracePt t="12656" x="6686550" y="3368675"/>
          <p14:tracePt t="12673" x="6694488" y="3351213"/>
          <p14:tracePt t="12690" x="6694488" y="3343275"/>
          <p14:tracePt t="12706" x="6704013" y="3343275"/>
          <p14:tracePt t="12724" x="6737350" y="3317875"/>
          <p14:tracePt t="12740" x="6807200" y="3249613"/>
          <p14:tracePt t="12757" x="6883400" y="3189288"/>
          <p14:tracePt t="12773" x="6935788" y="3121025"/>
          <p14:tracePt t="12791" x="6969125" y="3078163"/>
          <p14:tracePt t="12807" x="6978650" y="3068638"/>
          <p14:tracePt t="12899" x="6986588" y="3068638"/>
          <p14:tracePt t="12987" x="6994525" y="3068638"/>
          <p14:tracePt t="12995" x="7021513" y="3086100"/>
          <p14:tracePt t="13009" x="7054850" y="3121025"/>
          <p14:tracePt t="13025" x="7107238" y="3171825"/>
          <p14:tracePt t="13041" x="7140575" y="3206750"/>
          <p14:tracePt t="13058" x="7150100" y="3222625"/>
          <p14:tracePt t="13147" x="7150100" y="3232150"/>
          <p14:tracePt t="13155" x="7158038" y="3232150"/>
          <p14:tracePt t="13163" x="7165975" y="3292475"/>
          <p14:tracePt t="13176" x="7192963" y="3386138"/>
          <p14:tracePt t="13192" x="7218363" y="3479800"/>
          <p14:tracePt t="13209" x="7243763" y="3532188"/>
          <p14:tracePt t="13226" x="7243763" y="3540125"/>
          <p14:tracePt t="13315" x="7235825" y="3549650"/>
          <p14:tracePt t="13323" x="7226300" y="3557588"/>
          <p14:tracePt t="13328" x="7183438" y="3592513"/>
          <p14:tracePt t="13343" x="7123113" y="3643313"/>
          <p14:tracePt t="13360" x="7021513" y="3736975"/>
          <p14:tracePt t="13377" x="6935788" y="3806825"/>
          <p14:tracePt t="13393" x="6858000" y="3857625"/>
          <p14:tracePt t="13410" x="6832600" y="3875088"/>
          <p14:tracePt t="13475" x="6823075" y="3875088"/>
          <p14:tracePt t="13494" x="6807200" y="3875088"/>
          <p14:tracePt t="13495" x="6729413" y="3892550"/>
          <p14:tracePt t="13510" x="6651625" y="3917950"/>
          <p14:tracePt t="13528" x="6575425" y="3925888"/>
          <p14:tracePt t="13544" x="6550025" y="3925888"/>
          <p14:tracePt t="13561" x="6540500" y="3925888"/>
          <p14:tracePt t="13611" x="6532563" y="3925888"/>
          <p14:tracePt t="13615" x="6532563" y="3917950"/>
          <p14:tracePt t="13628" x="6523038" y="3900488"/>
          <p14:tracePt t="13645" x="6515100" y="3892550"/>
          <p14:tracePt t="13661" x="6507163" y="3883025"/>
          <p14:tracePt t="13678" x="6507163" y="3857625"/>
          <p14:tracePt t="13695" x="6507163" y="3840163"/>
          <p14:tracePt t="13712" x="6507163" y="3814763"/>
          <p14:tracePt t="13728" x="6507163" y="3771900"/>
          <p14:tracePt t="13745" x="6507163" y="3736975"/>
          <p14:tracePt t="13762" x="6507163" y="3703638"/>
          <p14:tracePt t="13762" x="6507163" y="3678238"/>
          <p14:tracePt t="13779" x="6507163" y="3660775"/>
          <p14:tracePt t="13795" x="6507163" y="3643313"/>
          <p14:tracePt t="13812" x="6507163" y="3625850"/>
          <p14:tracePt t="13829" x="6507163" y="3617913"/>
          <p14:tracePt t="13846" x="6515100" y="3608388"/>
          <p14:tracePt t="13862" x="6550025" y="3582988"/>
          <p14:tracePt t="13879" x="6600825" y="3540125"/>
          <p14:tracePt t="13896" x="6651625" y="3479800"/>
          <p14:tracePt t="13913" x="6704013" y="3421063"/>
          <p14:tracePt t="13929" x="6737350" y="3386138"/>
          <p14:tracePt t="13946" x="6764338" y="3351213"/>
          <p14:tracePt t="13963" x="6797675" y="3317875"/>
          <p14:tracePt t="13980" x="6815138" y="3317875"/>
          <p14:tracePt t="13996" x="6840538" y="3317875"/>
          <p14:tracePt t="14013" x="6892925" y="3317875"/>
          <p14:tracePt t="14030" x="6951663" y="3317875"/>
          <p14:tracePt t="14047" x="6986588" y="3317875"/>
          <p14:tracePt t="14123" x="6994525" y="3317875"/>
          <p14:tracePt t="14131" x="6994525" y="3325813"/>
          <p14:tracePt t="14132" x="7021513" y="3343275"/>
          <p14:tracePt t="14147" x="7054850" y="3378200"/>
          <p14:tracePt t="14164" x="7140575" y="3454400"/>
          <p14:tracePt t="14181" x="7183438" y="3489325"/>
          <p14:tracePt t="14198" x="7200900" y="3506788"/>
          <p14:tracePt t="14291" x="7200900" y="3514725"/>
          <p14:tracePt t="14299" x="7183438" y="3549650"/>
          <p14:tracePt t="14315" x="7150100" y="3582988"/>
          <p14:tracePt t="14332" x="7089775" y="3668713"/>
          <p14:tracePt t="14349" x="7011988" y="3754438"/>
          <p14:tracePt t="14365" x="6935788" y="3840163"/>
          <p14:tracePt t="14382" x="6908800" y="3865563"/>
          <p14:tracePt t="14399" x="6892925" y="3875088"/>
          <p14:tracePt t="14416" x="6883400" y="3875088"/>
          <p14:tracePt t="14459" x="6883400" y="3883025"/>
          <p14:tracePt t="14467" x="6850063" y="3883025"/>
          <p14:tracePt t="14483" x="6711950" y="3917950"/>
          <p14:tracePt t="14499" x="6600825" y="3935413"/>
          <p14:tracePt t="14516" x="6489700" y="3935413"/>
          <p14:tracePt t="14533" x="6446838" y="3935413"/>
          <p14:tracePt t="14550" x="6437313" y="3935413"/>
          <p14:tracePt t="14596" x="6437313" y="3925888"/>
          <p14:tracePt t="14603" x="6437313" y="3917950"/>
          <p14:tracePt t="14616" x="6437313" y="3892550"/>
          <p14:tracePt t="14633" x="6437313" y="3865563"/>
          <p14:tracePt t="14650" x="6446838" y="3832225"/>
          <p14:tracePt t="14650" x="6446838" y="3814763"/>
          <p14:tracePt t="14667" x="6472238" y="3789363"/>
          <p14:tracePt t="14683" x="6480175" y="3763963"/>
          <p14:tracePt t="14700" x="6507163" y="3729038"/>
          <p14:tracePt t="14717" x="6523038" y="3703638"/>
          <p14:tracePt t="14734" x="6540500" y="3678238"/>
          <p14:tracePt t="14750" x="6565900" y="3643313"/>
          <p14:tracePt t="14768" x="6583363" y="3608388"/>
          <p14:tracePt t="14784" x="6600825" y="3582988"/>
          <p14:tracePt t="14801" x="6608763" y="3565525"/>
          <p14:tracePt t="14817" x="6618288" y="3557588"/>
          <p14:tracePt t="14852" x="6626225" y="3557588"/>
          <p14:tracePt t="14853" x="6643688" y="3540125"/>
          <p14:tracePt t="14868" x="6669088" y="3522663"/>
          <p14:tracePt t="14884" x="6678613" y="3514725"/>
          <p14:tracePt t="14901" x="6686550" y="3506788"/>
          <p14:tracePt t="14918" x="6686550" y="3497263"/>
          <p14:tracePt t="15075" x="6694488" y="3497263"/>
          <p14:tracePt t="15852" x="6686550" y="3497263"/>
          <p14:tracePt t="15854" x="6678613" y="3506788"/>
          <p14:tracePt t="15873" x="6669088" y="3514725"/>
          <p14:tracePt t="15908" x="6661150" y="3522663"/>
          <p14:tracePt t="15909" x="6651625" y="3522663"/>
          <p14:tracePt t="15947" x="6651625" y="3532188"/>
          <p14:tracePt t="15971" x="6651625" y="3540125"/>
          <p14:tracePt t="15975" x="6643688" y="3540125"/>
          <p14:tracePt t="15991" x="6635750" y="3549650"/>
          <p14:tracePt t="16008" x="6626225" y="3565525"/>
          <p14:tracePt t="16024" x="6618288" y="3592513"/>
          <p14:tracePt t="16041" x="6608763" y="3617913"/>
          <p14:tracePt t="16058" x="6608763" y="3651250"/>
          <p14:tracePt t="16074" x="6608763" y="3660775"/>
          <p14:tracePt t="16155" x="6608763" y="3668713"/>
          <p14:tracePt t="16163" x="6626225" y="3678238"/>
          <p14:tracePt t="16175" x="6643688" y="3703638"/>
          <p14:tracePt t="16191" x="6661150" y="3721100"/>
          <p14:tracePt t="16209" x="6669088" y="3729038"/>
          <p14:tracePt t="17900" x="6661150" y="3729038"/>
          <p14:tracePt t="17902" x="6643688" y="3721100"/>
          <p14:tracePt t="17921" x="6635750" y="3703638"/>
          <p14:tracePt t="17935" x="6618288" y="3678238"/>
          <p14:tracePt t="17951" x="6592888" y="3660775"/>
          <p14:tracePt t="17968" x="6557963" y="3651250"/>
          <p14:tracePt t="17985" x="6497638" y="3617913"/>
          <p14:tracePt t="18002" x="6361113" y="3557588"/>
          <p14:tracePt t="18019" x="5983288" y="3368675"/>
          <p14:tracePt t="18035" x="5529263" y="3136900"/>
          <p14:tracePt t="18052" x="4878388" y="2760663"/>
          <p14:tracePt t="18068" x="4260850" y="2374900"/>
          <p14:tracePt t="18085" x="3532188" y="1946275"/>
          <p14:tracePt t="18102" x="3017838" y="1628775"/>
          <p14:tracePt t="18119" x="2511425" y="1293813"/>
          <p14:tracePt t="18135" x="2236788" y="1079500"/>
          <p14:tracePt t="18152" x="2014538" y="865188"/>
          <p14:tracePt t="18169" x="1903413" y="736600"/>
          <p14:tracePt t="18186" x="1817688" y="625475"/>
          <p14:tracePt t="18202" x="1722438" y="506413"/>
          <p14:tracePt t="18220" x="1628775" y="420688"/>
          <p14:tracePt t="18236" x="1517650" y="342900"/>
          <p14:tracePt t="18253" x="1406525" y="292100"/>
          <p14:tracePt t="18269" x="1303338" y="282575"/>
          <p14:tracePt t="18286" x="1192213" y="292100"/>
          <p14:tracePt t="18303" x="1139825" y="325438"/>
          <p14:tracePt t="18320" x="1122363" y="342900"/>
          <p14:tracePt t="18419" x="1122363" y="350838"/>
          <p14:tracePt t="18427" x="1114425" y="385763"/>
          <p14:tracePt t="18437" x="1096963" y="446088"/>
          <p14:tracePt t="18454" x="1089025" y="506413"/>
          <p14:tracePt t="18471" x="1089025" y="531813"/>
          <p14:tracePt t="18487" x="1089025" y="549275"/>
          <p14:tracePt t="18531" x="1089025" y="557213"/>
          <p14:tracePt t="18547" x="1096963" y="557213"/>
          <p14:tracePt t="18555" x="1114425" y="557213"/>
          <p14:tracePt t="18571" x="1131888" y="557213"/>
          <p14:tracePt t="18588" x="1139825" y="565150"/>
          <p14:tracePt t="18605" x="1157288" y="565150"/>
          <p14:tracePt t="18621" x="1165225" y="565150"/>
          <p14:tracePt t="18675" x="1165225" y="574675"/>
          <p14:tracePt t="18683" x="1165225" y="582613"/>
          <p14:tracePt t="18689" x="1174750" y="592138"/>
          <p14:tracePt t="18705" x="1182688" y="608013"/>
          <p14:tracePt t="18722" x="1192213" y="617538"/>
          <p14:tracePt t="18739" x="1200150" y="625475"/>
          <p14:tracePt t="18756" x="1217613" y="625475"/>
          <p14:tracePt t="18772" x="1225550" y="635000"/>
          <p14:tracePt t="18789" x="1268413" y="642938"/>
          <p14:tracePt t="18806" x="1328738" y="677863"/>
          <p14:tracePt t="18823" x="1389063" y="703263"/>
          <p14:tracePt t="18840" x="1431925" y="720725"/>
          <p14:tracePt t="18856" x="1457325" y="728663"/>
          <p14:tracePt t="18873" x="1465263" y="736600"/>
          <p14:tracePt t="18890" x="1474788" y="736600"/>
          <p14:tracePt t="18906" x="1535113" y="736600"/>
          <p14:tracePt t="18923" x="1620838" y="736600"/>
          <p14:tracePt t="18940" x="1714500" y="746125"/>
          <p14:tracePt t="18957" x="1825625" y="746125"/>
          <p14:tracePt t="18974" x="1878013" y="746125"/>
          <p14:tracePt t="18990" x="1893888" y="746125"/>
          <p14:tracePt t="19732" x="1903413" y="746125"/>
          <p14:tracePt t="19740" x="1911350" y="746125"/>
          <p14:tracePt t="19745" x="1920875" y="746125"/>
          <p14:tracePt t="19762" x="1928813" y="746125"/>
          <p14:tracePt t="19779" x="1946275" y="746125"/>
          <p14:tracePt t="19796" x="1963738" y="746125"/>
          <p14:tracePt t="19900" x="1971675" y="746125"/>
          <p14:tracePt t="20276" x="1979613" y="746125"/>
          <p14:tracePt t="20300" x="1989138" y="746125"/>
          <p14:tracePt t="20302" x="1997075" y="746125"/>
          <p14:tracePt t="20340" x="2006600" y="746125"/>
          <p14:tracePt t="20356" x="2014538" y="746125"/>
          <p14:tracePt t="20365" x="2022475" y="746125"/>
          <p14:tracePt t="20366" x="2049463" y="746125"/>
          <p14:tracePt t="20383" x="2117725" y="746125"/>
          <p14:tracePt t="20399" x="2246313" y="746125"/>
          <p14:tracePt t="20416" x="2392363" y="746125"/>
          <p14:tracePt t="20432" x="2554288" y="746125"/>
          <p14:tracePt t="20449" x="2665413" y="728663"/>
          <p14:tracePt t="20466" x="2735263" y="703263"/>
          <p14:tracePt t="20483" x="2768600" y="693738"/>
          <p14:tracePt t="20499" x="2828925" y="685800"/>
          <p14:tracePt t="20516" x="2854325" y="685800"/>
          <p14:tracePt t="20533" x="2897188" y="685800"/>
          <p14:tracePt t="20549" x="2940050" y="685800"/>
          <p14:tracePt t="20566" x="3008313" y="685800"/>
          <p14:tracePt t="20583" x="3068638" y="685800"/>
          <p14:tracePt t="20600" x="3146425" y="668338"/>
          <p14:tracePt t="20617" x="3179763" y="660400"/>
          <p14:tracePt t="20633" x="3214688" y="642938"/>
          <p14:tracePt t="20650" x="3222625" y="642938"/>
          <p14:tracePt t="21076" x="3222625" y="650875"/>
          <p14:tracePt t="21079" x="3240088" y="650875"/>
          <p14:tracePt t="21086" x="3275013" y="660400"/>
          <p14:tracePt t="21102" x="3300413" y="660400"/>
          <p14:tracePt t="21119" x="3308350" y="668338"/>
          <p14:tracePt t="21136" x="3325813" y="668338"/>
          <p14:tracePt t="21180" x="3325813" y="677863"/>
          <p14:tracePt t="21188" x="3335338" y="677863"/>
          <p14:tracePt t="21196" x="3351213" y="677863"/>
          <p14:tracePt t="21204" x="3411538" y="693738"/>
          <p14:tracePt t="21220" x="3471863" y="703263"/>
          <p14:tracePt t="21236" x="3522663" y="703263"/>
          <p14:tracePt t="21253" x="3557588" y="703263"/>
          <p14:tracePt t="21270" x="3600450" y="703263"/>
          <p14:tracePt t="21287" x="3617913" y="703263"/>
          <p14:tracePt t="21304" x="3635375" y="703263"/>
          <p14:tracePt t="21320" x="3651250" y="703263"/>
          <p14:tracePt t="21337" x="3686175" y="703263"/>
          <p14:tracePt t="21354" x="3736975" y="711200"/>
          <p14:tracePt t="21371" x="3814763" y="746125"/>
          <p14:tracePt t="21371" x="3865563" y="754063"/>
          <p14:tracePt t="21388" x="3960813" y="771525"/>
          <p14:tracePt t="21404" x="4054475" y="771525"/>
          <p14:tracePt t="21421" x="4114800" y="771525"/>
          <p14:tracePt t="21438" x="4157663" y="763588"/>
          <p14:tracePt t="21454" x="4192588" y="754063"/>
          <p14:tracePt t="21471" x="4200525" y="754063"/>
          <p14:tracePt t="21488" x="4217988" y="754063"/>
          <p14:tracePt t="21505" x="4225925" y="754063"/>
          <p14:tracePt t="21521" x="4243388" y="754063"/>
          <p14:tracePt t="21538" x="4278313" y="754063"/>
          <p14:tracePt t="21555" x="4337050" y="763588"/>
          <p14:tracePt t="21555" x="4371975" y="771525"/>
          <p14:tracePt t="21572" x="4422775" y="779463"/>
          <p14:tracePt t="21588" x="4457700" y="779463"/>
          <p14:tracePt t="21605" x="4492625" y="771525"/>
          <p14:tracePt t="21622" x="4508500" y="771525"/>
          <p14:tracePt t="21639" x="4508500" y="763588"/>
          <p14:tracePt t="22444" x="4518025" y="763588"/>
          <p14:tracePt t="22451" x="4525963" y="763588"/>
          <p14:tracePt t="22460" x="4535488" y="771525"/>
          <p14:tracePt t="22500" x="4543425" y="771525"/>
          <p14:tracePt t="22501" x="4551363" y="771525"/>
          <p14:tracePt t="22533" x="4560888" y="771525"/>
          <p14:tracePt t="22534" x="4560888" y="779463"/>
          <p14:tracePt t="22544" x="4568825" y="788988"/>
          <p14:tracePt t="22560" x="4586288" y="796925"/>
          <p14:tracePt t="22577" x="4646613" y="822325"/>
          <p14:tracePt t="22594" x="4706938" y="849313"/>
          <p14:tracePt t="22611" x="4757738" y="874713"/>
          <p14:tracePt t="22627" x="4911725" y="925513"/>
          <p14:tracePt t="22644" x="5014913" y="968375"/>
          <p14:tracePt t="22661" x="5065713" y="985838"/>
          <p14:tracePt t="22678" x="5065713" y="1020763"/>
          <p14:tracePt t="22694" x="5065713" y="1054100"/>
          <p14:tracePt t="22980" x="5108575" y="1028700"/>
          <p14:tracePt t="22988" x="5211763" y="960438"/>
          <p14:tracePt t="23100" x="5221288" y="950913"/>
          <p14:tracePt t="23108" x="5229225" y="950913"/>
          <p14:tracePt t="23116" x="5246688" y="935038"/>
          <p14:tracePt t="23172" x="5254625" y="935038"/>
          <p14:tracePt t="23179" x="5289550" y="917575"/>
          <p14:tracePt t="23198" x="5332413" y="900113"/>
          <p14:tracePt t="23214" x="5392738" y="892175"/>
          <p14:tracePt t="23231" x="5478463" y="874713"/>
          <p14:tracePt t="23248" x="5597525" y="857250"/>
          <p14:tracePt t="23265" x="5743575" y="849313"/>
          <p14:tracePt t="23282" x="5846763" y="831850"/>
          <p14:tracePt t="23299" x="5957888" y="806450"/>
          <p14:tracePt t="23315" x="6008688" y="779463"/>
          <p14:tracePt t="23332" x="6026150" y="771525"/>
          <p14:tracePt t="23413" x="6035675" y="771525"/>
          <p14:tracePt t="23414" x="6061075" y="763588"/>
          <p14:tracePt t="23433" x="6094413" y="754063"/>
          <p14:tracePt t="23450" x="6146800" y="754063"/>
          <p14:tracePt t="23466" x="6207125" y="754063"/>
          <p14:tracePt t="23483" x="6257925" y="754063"/>
          <p14:tracePt t="23500" x="6308725" y="763588"/>
          <p14:tracePt t="23500" x="6326188" y="763588"/>
          <p14:tracePt t="23517" x="6351588" y="763588"/>
          <p14:tracePt t="23533" x="6386513" y="763588"/>
          <p14:tracePt t="23550" x="6411913" y="763588"/>
          <p14:tracePt t="23567" x="6429375" y="763588"/>
          <p14:tracePt t="23583" x="6454775" y="771525"/>
          <p14:tracePt t="23600" x="6480175" y="779463"/>
          <p14:tracePt t="23617" x="6497638" y="788988"/>
          <p14:tracePt t="23634" x="6515100" y="796925"/>
          <p14:tracePt t="23650" x="6532563" y="796925"/>
          <p14:tracePt t="23667" x="6550025" y="796925"/>
          <p14:tracePt t="23684" x="6592888" y="806450"/>
          <p14:tracePt t="23701" x="6626225" y="806450"/>
          <p14:tracePt t="23717" x="6651625" y="806450"/>
          <p14:tracePt t="23734" x="6669088" y="806450"/>
          <p14:tracePt t="23751" x="6678613" y="814388"/>
          <p14:tracePt t="23768" x="6694488" y="814388"/>
          <p14:tracePt t="23784" x="6704013" y="822325"/>
          <p14:tracePt t="23821" x="6711950" y="822325"/>
          <p14:tracePt t="23837" x="6721475" y="822325"/>
          <p14:tracePt t="23869" x="6729413" y="822325"/>
          <p14:tracePt t="25437" x="6729413" y="831850"/>
          <p14:tracePt t="25461" x="6729413" y="839788"/>
          <p14:tracePt t="26478" x="6729413" y="849313"/>
          <p14:tracePt t="26524" x="6721475" y="849313"/>
          <p14:tracePt t="26532" x="6721475" y="857250"/>
          <p14:tracePt t="26550" x="6711950" y="865188"/>
          <p14:tracePt t="26567" x="6704013" y="874713"/>
          <p14:tracePt t="26583" x="6686550" y="882650"/>
          <p14:tracePt t="26600" x="6651625" y="900113"/>
          <p14:tracePt t="26617" x="6626225" y="908050"/>
          <p14:tracePt t="26634" x="6575425" y="935038"/>
          <p14:tracePt t="26650" x="6497638" y="968375"/>
          <p14:tracePt t="26667" x="6403975" y="1003300"/>
          <p14:tracePt t="26684" x="6215063" y="1071563"/>
          <p14:tracePt t="26701" x="6069013" y="1122363"/>
          <p14:tracePt t="26717" x="5880100" y="1174750"/>
          <p14:tracePt t="26734" x="5700713" y="1217613"/>
          <p14:tracePt t="26751" x="5511800" y="1260475"/>
          <p14:tracePt t="26768" x="5349875" y="1311275"/>
          <p14:tracePt t="26784" x="5221288" y="1346200"/>
          <p14:tracePt t="26801" x="5049838" y="1389063"/>
          <p14:tracePt t="26818" x="4860925" y="1439863"/>
          <p14:tracePt t="26835" x="4603750" y="1492250"/>
          <p14:tracePt t="26851" x="4379913" y="1535113"/>
          <p14:tracePt t="26851" x="4268788" y="1550988"/>
          <p14:tracePt t="26869" x="4064000" y="1577975"/>
          <p14:tracePt t="26885" x="3883025" y="1593850"/>
          <p14:tracePt t="26901" x="3721100" y="1611313"/>
          <p14:tracePt t="26918" x="3582988" y="1654175"/>
          <p14:tracePt t="26935" x="3436938" y="1689100"/>
          <p14:tracePt t="26952" x="3325813" y="1722438"/>
          <p14:tracePt t="26968" x="3214688" y="1749425"/>
          <p14:tracePt t="26985" x="3051175" y="1765300"/>
          <p14:tracePt t="27002" x="2871788" y="1765300"/>
          <p14:tracePt t="27019" x="2682875" y="1706563"/>
          <p14:tracePt t="27035" x="2554288" y="1636713"/>
          <p14:tracePt t="27035" x="2520950" y="1603375"/>
          <p14:tracePt t="27052" x="2478088" y="1535113"/>
          <p14:tracePt t="27069" x="2468563" y="1492250"/>
          <p14:tracePt t="27086" x="2468563" y="1439863"/>
          <p14:tracePt t="27102" x="2468563" y="1379538"/>
          <p14:tracePt t="27119" x="2468563" y="1346200"/>
          <p14:tracePt t="27136" x="2451100" y="1303338"/>
          <p14:tracePt t="27153" x="2435225" y="1277938"/>
          <p14:tracePt t="27169" x="2408238" y="1260475"/>
          <p14:tracePt t="27186" x="2392363" y="1250950"/>
          <p14:tracePt t="27203" x="2392363" y="1243013"/>
          <p14:tracePt t="27220" x="2382838" y="1235075"/>
          <p14:tracePt t="27237" x="2374900" y="1208088"/>
          <p14:tracePt t="27253" x="2365375" y="1182688"/>
          <p14:tracePt t="27270" x="2349500" y="1149350"/>
          <p14:tracePt t="27287" x="2339975" y="1114425"/>
          <p14:tracePt t="27304" x="2314575" y="1089025"/>
          <p14:tracePt t="27320" x="2263775" y="1063625"/>
          <p14:tracePt t="27337" x="2143125" y="1046163"/>
          <p14:tracePt t="27354" x="1936750" y="1036638"/>
          <p14:tracePt t="27371" x="1782763" y="1036638"/>
          <p14:tracePt t="27387" x="1620838" y="1036638"/>
          <p14:tracePt t="27404" x="1535113" y="1011238"/>
          <p14:tracePt t="27421" x="1535113" y="1003300"/>
          <p14:tracePt t="27461" x="1535113" y="993775"/>
          <p14:tracePt t="27462" x="1535113" y="985838"/>
          <p14:tracePt t="27471" x="1535113" y="977900"/>
          <p14:tracePt t="27488" x="1535113" y="960438"/>
          <p14:tracePt t="27505" x="1535113" y="950913"/>
          <p14:tracePt t="27521" x="1525588" y="950913"/>
          <p14:tracePt t="27538" x="1517650" y="950913"/>
          <p14:tracePt t="27628" x="1517650" y="942975"/>
          <p14:tracePt t="28069" x="1508125" y="942975"/>
          <p14:tracePt t="28428" x="1517650" y="942975"/>
          <p14:tracePt t="28444" x="1525588" y="942975"/>
          <p14:tracePt t="28448" x="1535113" y="942975"/>
          <p14:tracePt t="28460" x="1568450" y="942975"/>
          <p14:tracePt t="28477" x="1611313" y="942975"/>
          <p14:tracePt t="28494" x="1739900" y="942975"/>
          <p14:tracePt t="28510" x="1928813" y="925513"/>
          <p14:tracePt t="28527" x="2228850" y="925513"/>
          <p14:tracePt t="28543" x="2478088" y="917575"/>
          <p14:tracePt t="28560" x="2863850" y="900113"/>
          <p14:tracePt t="28577" x="3094038" y="865188"/>
          <p14:tracePt t="28594" x="3360738" y="822325"/>
          <p14:tracePt t="28611" x="3549650" y="806450"/>
          <p14:tracePt t="28627" x="3865563" y="796925"/>
          <p14:tracePt t="28644" x="4303713" y="796925"/>
          <p14:tracePt t="28661" x="4740275" y="814388"/>
          <p14:tracePt t="28678" x="5092700" y="839788"/>
          <p14:tracePt t="28694" x="5392738" y="849313"/>
          <p14:tracePt t="28711" x="5529263" y="849313"/>
          <p14:tracePt t="28728" x="5607050" y="849313"/>
          <p14:tracePt t="28745" x="5640388" y="849313"/>
          <p14:tracePt t="28761" x="5649913" y="849313"/>
          <p14:tracePt t="28778" x="5657850" y="849313"/>
          <p14:tracePt t="28795" x="5665788" y="849313"/>
          <p14:tracePt t="28812" x="5683250" y="849313"/>
          <p14:tracePt t="28829" x="5700713" y="849313"/>
          <p14:tracePt t="28845" x="5743575" y="849313"/>
          <p14:tracePt t="28862" x="5811838" y="849313"/>
          <p14:tracePt t="28879" x="5907088" y="849313"/>
          <p14:tracePt t="28896" x="5975350" y="849313"/>
          <p14:tracePt t="28912" x="6026150" y="849313"/>
          <p14:tracePt t="28929" x="6051550" y="849313"/>
          <p14:tracePt t="28946" x="6094413" y="849313"/>
          <p14:tracePt t="28963" x="6137275" y="849313"/>
          <p14:tracePt t="28979" x="6197600" y="849313"/>
          <p14:tracePt t="28979" x="6232525" y="849313"/>
          <p14:tracePt t="28996" x="6351588" y="849313"/>
          <p14:tracePt t="29013" x="6507163" y="839788"/>
          <p14:tracePt t="29030" x="6643688" y="839788"/>
          <p14:tracePt t="29046" x="6780213" y="831850"/>
          <p14:tracePt t="29063" x="6840538" y="831850"/>
          <p14:tracePt t="29080" x="6883400" y="831850"/>
          <p14:tracePt t="29097" x="6908800" y="831850"/>
          <p14:tracePt t="29113" x="6926263" y="831850"/>
          <p14:tracePt t="29148" x="6935788" y="831850"/>
          <p14:tracePt t="29165" x="6943725" y="822325"/>
          <p14:tracePt t="29165" x="6951663" y="822325"/>
          <p14:tracePt t="29276" x="6943725" y="831850"/>
          <p14:tracePt t="29284" x="6935788" y="831850"/>
          <p14:tracePt t="29285" x="6918325" y="831850"/>
          <p14:tracePt t="29298" x="6883400" y="839788"/>
          <p14:tracePt t="29315" x="6815138" y="849313"/>
          <p14:tracePt t="29331" x="6704013" y="849313"/>
          <p14:tracePt t="29331" x="6635750" y="857250"/>
          <p14:tracePt t="29348" x="6421438" y="857250"/>
          <p14:tracePt t="29365" x="6215063" y="857250"/>
          <p14:tracePt t="29382" x="6018213" y="857250"/>
          <p14:tracePt t="29398" x="5949950" y="857250"/>
          <p14:tracePt t="29444" x="5949950" y="849313"/>
          <p14:tracePt t="29448" x="5957888" y="849313"/>
          <p14:tracePt t="29468" x="5983288" y="822325"/>
          <p14:tracePt t="29482" x="5992813" y="822325"/>
          <p14:tracePt t="29548" x="6000750" y="822325"/>
          <p14:tracePt t="29556" x="6008688" y="822325"/>
          <p14:tracePt t="29566" x="6069013" y="822325"/>
          <p14:tracePt t="29582" x="6189663" y="822325"/>
          <p14:tracePt t="29599" x="6335713" y="822325"/>
          <p14:tracePt t="29616" x="6472238" y="822325"/>
          <p14:tracePt t="29633" x="6550025" y="796925"/>
          <p14:tracePt t="29650" x="6592888" y="779463"/>
          <p14:tracePt t="29666" x="6600825" y="779463"/>
          <p14:tracePt t="29716" x="6592888" y="779463"/>
          <p14:tracePt t="29724" x="6592888" y="788988"/>
          <p14:tracePt t="29733" x="6592888" y="796925"/>
          <p14:tracePt t="31148" x="6592888" y="806450"/>
          <p14:tracePt t="31160" x="6592888" y="814388"/>
          <p14:tracePt t="31175" x="6583363" y="814388"/>
          <p14:tracePt t="31192" x="6575425" y="822325"/>
          <p14:tracePt t="31208" x="6565900" y="822325"/>
          <p14:tracePt t="31225" x="6565900" y="831850"/>
          <p14:tracePt t="31242" x="6550025" y="839788"/>
          <p14:tracePt t="31259" x="6532563" y="857250"/>
          <p14:tracePt t="31275" x="6507163" y="857250"/>
          <p14:tracePt t="31275" x="6497638" y="865188"/>
          <p14:tracePt t="31292" x="6464300" y="874713"/>
          <p14:tracePt t="31308" x="6437313" y="882650"/>
          <p14:tracePt t="31326" x="6403975" y="900113"/>
          <p14:tracePt t="31342" x="6369050" y="908050"/>
          <p14:tracePt t="31359" x="6335713" y="925513"/>
          <p14:tracePt t="31375" x="6283325" y="942975"/>
          <p14:tracePt t="31393" x="6207125" y="968375"/>
          <p14:tracePt t="31409" x="6121400" y="985838"/>
          <p14:tracePt t="31426" x="6008688" y="1011238"/>
          <p14:tracePt t="31442" x="5915025" y="1028700"/>
          <p14:tracePt t="31460" x="5821363" y="1046163"/>
          <p14:tracePt t="31460" x="5786438" y="1063625"/>
          <p14:tracePt t="31476" x="5692775" y="1096963"/>
          <p14:tracePt t="31493" x="5564188" y="1139825"/>
          <p14:tracePt t="31510" x="5426075" y="1182688"/>
          <p14:tracePt t="31527" x="5246688" y="1225550"/>
          <p14:tracePt t="31543" x="5083175" y="1277938"/>
          <p14:tracePt t="31560" x="4903788" y="1320800"/>
          <p14:tracePt t="31577" x="4706938" y="1389063"/>
          <p14:tracePt t="31593" x="4543425" y="1449388"/>
          <p14:tracePt t="31610" x="4397375" y="1500188"/>
          <p14:tracePt t="31627" x="4278313" y="1560513"/>
          <p14:tracePt t="31644" x="4106863" y="1628775"/>
          <p14:tracePt t="31660" x="3968750" y="1679575"/>
          <p14:tracePt t="31677" x="3822700" y="1714500"/>
          <p14:tracePt t="31694" x="3711575" y="1749425"/>
          <p14:tracePt t="31711" x="3600450" y="1782763"/>
          <p14:tracePt t="31727" x="3532188" y="1800225"/>
          <p14:tracePt t="31744" x="3471863" y="1817688"/>
          <p14:tracePt t="31761" x="3360738" y="1843088"/>
          <p14:tracePt t="31778" x="3206750" y="1860550"/>
          <p14:tracePt t="31794" x="3025775" y="1878013"/>
          <p14:tracePt t="31812" x="2846388" y="1893888"/>
          <p14:tracePt t="31828" x="2606675" y="1903413"/>
          <p14:tracePt t="31845" x="2503488" y="1903413"/>
          <p14:tracePt t="31862" x="2460625" y="1903413"/>
          <p14:tracePt t="31878" x="2443163" y="1903413"/>
          <p14:tracePt t="31895" x="2435225" y="1903413"/>
          <p14:tracePt t="31912" x="2400300" y="1903413"/>
          <p14:tracePt t="31929" x="2339975" y="1893888"/>
          <p14:tracePt t="31945" x="2236788" y="1878013"/>
          <p14:tracePt t="31962" x="2125663" y="1851025"/>
          <p14:tracePt t="31979" x="2014538" y="1817688"/>
          <p14:tracePt t="31996" x="1963738" y="1774825"/>
          <p14:tracePt t="32012" x="1963738" y="1765300"/>
          <p14:tracePt t="32029" x="1971675" y="1731963"/>
          <p14:tracePt t="32046" x="1979613" y="1697038"/>
          <p14:tracePt t="32063" x="1997075" y="1671638"/>
          <p14:tracePt t="32079" x="1997075" y="1646238"/>
          <p14:tracePt t="32096" x="1997075" y="1628775"/>
          <p14:tracePt t="32113" x="1997075" y="1620838"/>
          <p14:tracePt t="32130" x="1989138" y="1620838"/>
          <p14:tracePt t="32188" x="1979613" y="1611313"/>
          <p14:tracePt t="32196" x="1979613" y="1603375"/>
          <p14:tracePt t="32214" x="1989138" y="1585913"/>
          <p14:tracePt t="32230" x="1997075" y="1560513"/>
          <p14:tracePt t="32247" x="1997075" y="1543050"/>
          <p14:tracePt t="32264" x="1997075" y="1535113"/>
          <p14:tracePt t="32659" x="1997075" y="1525588"/>
          <p14:tracePt t="32669" x="2006600" y="1525588"/>
          <p14:tracePt t="32671" x="2014538" y="1525588"/>
          <p14:tracePt t="32683" x="2022475" y="1525588"/>
          <p14:tracePt t="32700" x="2039938" y="1525588"/>
          <p14:tracePt t="32780" x="2049463" y="1525588"/>
          <p14:tracePt t="32800" x="2057400" y="1525588"/>
          <p14:tracePt t="32801" x="2074863" y="1525588"/>
          <p14:tracePt t="32817" x="2117725" y="1525588"/>
          <p14:tracePt t="32834" x="2168525" y="1525588"/>
          <p14:tracePt t="32850" x="2211388" y="1517650"/>
          <p14:tracePt t="32867" x="2254250" y="1508125"/>
          <p14:tracePt t="32867" x="2271713" y="1508125"/>
          <p14:tracePt t="32884" x="2297113" y="1500188"/>
          <p14:tracePt t="32900" x="2314575" y="1492250"/>
          <p14:tracePt t="32917" x="2332038" y="1492250"/>
          <p14:tracePt t="32934" x="2365375" y="1482725"/>
          <p14:tracePt t="32951" x="2408238" y="1482725"/>
          <p14:tracePt t="32967" x="2460625" y="1482725"/>
          <p14:tracePt t="32985" x="2528888" y="1482725"/>
          <p14:tracePt t="33001" x="2614613" y="1482725"/>
          <p14:tracePt t="33018" x="2700338" y="1482725"/>
          <p14:tracePt t="33034" x="2751138" y="1482725"/>
          <p14:tracePt t="33034" x="2778125" y="1482725"/>
          <p14:tracePt t="33052" x="2803525" y="1482725"/>
          <p14:tracePt t="33068" x="2836863" y="1482725"/>
          <p14:tracePt t="33085" x="2871788" y="1482725"/>
          <p14:tracePt t="33101" x="2914650" y="1482725"/>
          <p14:tracePt t="33118" x="2974975" y="1500188"/>
          <p14:tracePt t="33135" x="3043238" y="1517650"/>
          <p14:tracePt t="33152" x="3086100" y="1525588"/>
          <p14:tracePt t="33169" x="3128963" y="1525588"/>
          <p14:tracePt t="33185" x="3197225" y="1525588"/>
          <p14:tracePt t="33202" x="3249613" y="1525588"/>
          <p14:tracePt t="33219" x="3292475" y="1525588"/>
          <p14:tracePt t="33236" x="3351213" y="1525588"/>
          <p14:tracePt t="33252" x="3386138" y="1525588"/>
          <p14:tracePt t="33269" x="3429000" y="1517650"/>
          <p14:tracePt t="33286" x="3479800" y="1517650"/>
          <p14:tracePt t="33303" x="3540125" y="1517650"/>
          <p14:tracePt t="33319" x="3608388" y="1517650"/>
          <p14:tracePt t="33336" x="3678238" y="1508125"/>
          <p14:tracePt t="33353" x="3721100" y="1492250"/>
          <p14:tracePt t="33370" x="3754438" y="1482725"/>
          <p14:tracePt t="33386" x="3779838" y="1465263"/>
          <p14:tracePt t="33403" x="3789363" y="1465263"/>
          <p14:tracePt t="33420" x="3797300" y="1465263"/>
          <p14:tracePt t="33492" x="3806825" y="1465263"/>
          <p14:tracePt t="33516" x="3814763" y="1465263"/>
          <p14:tracePt t="33519" x="3814763" y="1457325"/>
          <p14:tracePt t="33537" x="3822700" y="1457325"/>
          <p14:tracePt t="33555" x="3822700" y="1449388"/>
          <p14:tracePt t="34124" x="3814763" y="1449388"/>
          <p14:tracePt t="34220" x="3806825" y="1449388"/>
          <p14:tracePt t="34221" x="3797300" y="1449388"/>
          <p14:tracePt t="34241" x="3789363" y="1449388"/>
          <p14:tracePt t="34258" x="3771900" y="1449388"/>
          <p14:tracePt t="34274" x="3754438" y="1449388"/>
          <p14:tracePt t="34292" x="3721100" y="1457325"/>
          <p14:tracePt t="34308" x="3721100" y="1465263"/>
          <p14:tracePt t="34325" x="3711575" y="1465263"/>
          <p14:tracePt t="34420" x="3703638" y="1465263"/>
          <p14:tracePt t="34427" x="3694113" y="1465263"/>
          <p14:tracePt t="34460" x="3686175" y="1465263"/>
          <p14:tracePt t="34630" x="3686175" y="1474788"/>
          <p14:tracePt t="34765" x="3694113" y="1474788"/>
          <p14:tracePt t="34777" x="3703638" y="1474788"/>
          <p14:tracePt t="34779" x="3711575" y="1474788"/>
          <p14:tracePt t="34794" x="3729038" y="1474788"/>
          <p14:tracePt t="34811" x="3746500" y="1474788"/>
          <p14:tracePt t="34811" x="3754438" y="1474788"/>
          <p14:tracePt t="34828" x="3763963" y="1474788"/>
          <p14:tracePt t="34844" x="3771900" y="1474788"/>
          <p14:tracePt t="34861" x="3779838" y="1474788"/>
          <p14:tracePt t="34878" x="3797300" y="1474788"/>
          <p14:tracePt t="34895" x="3840163" y="1482725"/>
          <p14:tracePt t="34911" x="3900488" y="1500188"/>
          <p14:tracePt t="34928" x="3943350" y="1508125"/>
          <p14:tracePt t="34945" x="3978275" y="1508125"/>
          <p14:tracePt t="34962" x="4011613" y="1508125"/>
          <p14:tracePt t="34978" x="4037013" y="1508125"/>
          <p14:tracePt t="34995" x="4064000" y="1508125"/>
          <p14:tracePt t="35012" x="4089400" y="1508125"/>
          <p14:tracePt t="35029" x="4122738" y="1508125"/>
          <p14:tracePt t="35045" x="4165600" y="1508125"/>
          <p14:tracePt t="35062" x="4235450" y="1508125"/>
          <p14:tracePt t="35079" x="4286250" y="1508125"/>
          <p14:tracePt t="35096" x="4364038" y="1508125"/>
          <p14:tracePt t="35112" x="4422775" y="1508125"/>
          <p14:tracePt t="35129" x="4457700" y="1500188"/>
          <p14:tracePt t="35146" x="4475163" y="1492250"/>
          <p14:tracePt t="35163" x="4483100" y="1492250"/>
          <p14:tracePt t="35244" x="4475163" y="1500188"/>
          <p14:tracePt t="35245" x="4449763" y="1508125"/>
          <p14:tracePt t="35263" x="4432300" y="1517650"/>
          <p14:tracePt t="35280" x="4406900" y="1525588"/>
          <p14:tracePt t="35297" x="4371975" y="1525588"/>
          <p14:tracePt t="35314" x="4294188" y="1535113"/>
          <p14:tracePt t="35330" x="4192588" y="1535113"/>
          <p14:tracePt t="35347" x="4064000" y="1535113"/>
          <p14:tracePt t="35364" x="3925888" y="1535113"/>
          <p14:tracePt t="35381" x="3900488" y="1535113"/>
          <p14:tracePt t="35397" x="3892550" y="1535113"/>
          <p14:tracePt t="35414" x="3892550" y="1525588"/>
          <p14:tracePt t="35431" x="3892550" y="1517650"/>
          <p14:tracePt t="35448" x="3892550" y="1500188"/>
          <p14:tracePt t="35464" x="3900488" y="1492250"/>
          <p14:tracePt t="35481" x="3900488" y="1482725"/>
          <p14:tracePt t="35498" x="3892550" y="1482725"/>
          <p14:tracePt t="35580" x="3892550" y="1474788"/>
          <p14:tracePt t="35588" x="3892550" y="1465263"/>
          <p14:tracePt t="35598" x="3892550" y="1457325"/>
          <p14:tracePt t="35615" x="3892550" y="1439863"/>
          <p14:tracePt t="35632" x="3892550" y="1422400"/>
          <p14:tracePt t="35649" x="3892550" y="1406525"/>
          <p14:tracePt t="35666" x="3892550" y="1397000"/>
          <p14:tracePt t="35682" x="3883025" y="1389063"/>
          <p14:tracePt t="35740" x="3883025" y="1379538"/>
          <p14:tracePt t="35752" x="3883025" y="1346200"/>
          <p14:tracePt t="35766" x="3892550" y="1320800"/>
          <p14:tracePt t="35783" x="3900488" y="1277938"/>
          <p14:tracePt t="35800" x="3908425" y="1243013"/>
          <p14:tracePt t="35817" x="3908425" y="1235075"/>
          <p14:tracePt t="35892" x="3917950" y="1235075"/>
          <p14:tracePt t="35917" x="3925888" y="1235075"/>
          <p14:tracePt t="35918" x="3935413" y="1225550"/>
          <p14:tracePt t="35934" x="3943350" y="1217613"/>
          <p14:tracePt t="35950" x="3943350" y="1200150"/>
          <p14:tracePt t="36084" x="3943350" y="1208088"/>
          <p14:tracePt t="36092" x="3978275" y="1235075"/>
          <p14:tracePt t="36101" x="4011613" y="1260475"/>
          <p14:tracePt t="36118" x="4029075" y="1260475"/>
          <p14:tracePt t="36134" x="4037013" y="1260475"/>
          <p14:tracePt t="36151" x="4054475" y="1260475"/>
          <p14:tracePt t="36188" x="4064000" y="1260475"/>
          <p14:tracePt t="36204" x="4079875" y="1260475"/>
          <p14:tracePt t="36205" x="4106863" y="1277938"/>
          <p14:tracePt t="36218" x="4200525" y="1354138"/>
          <p14:tracePt t="36235" x="4321175" y="1422400"/>
          <p14:tracePt t="36235" x="4371975" y="1465263"/>
          <p14:tracePt t="36252" x="4475163" y="1517650"/>
          <p14:tracePt t="36269" x="4518025" y="1517650"/>
          <p14:tracePt t="36468" x="4525963" y="1517650"/>
          <p14:tracePt t="36486" x="4535488" y="1517650"/>
          <p14:tracePt t="36525" x="4543425" y="1508125"/>
          <p14:tracePt t="36557" x="4551363" y="1508125"/>
          <p14:tracePt t="36559" x="4551363" y="1500188"/>
          <p14:tracePt t="36571" x="4560888" y="1500188"/>
          <p14:tracePt t="36587" x="4586288" y="1500188"/>
          <p14:tracePt t="36605" x="4594225" y="1492250"/>
          <p14:tracePt t="36621" x="4603750" y="1482725"/>
          <p14:tracePt t="36638" x="4611688" y="1465263"/>
          <p14:tracePt t="36655" x="4629150" y="1465263"/>
          <p14:tracePt t="36671" x="4637088" y="1457325"/>
          <p14:tracePt t="36709" x="4654550" y="1449388"/>
          <p14:tracePt t="36711" x="4664075" y="1449388"/>
          <p14:tracePt t="36721" x="4697413" y="1449388"/>
          <p14:tracePt t="36738" x="4757738" y="1465263"/>
          <p14:tracePt t="36755" x="4818063" y="1465263"/>
          <p14:tracePt t="36771" x="4860925" y="1465263"/>
          <p14:tracePt t="36789" x="4878388" y="1465263"/>
          <p14:tracePt t="36805" x="4878388" y="1457325"/>
          <p14:tracePt t="36932" x="4886325" y="1457325"/>
          <p14:tracePt t="36940" x="4886325" y="1449388"/>
          <p14:tracePt t="36964" x="4894263" y="1449388"/>
          <p14:tracePt t="36965" x="4894263" y="1439863"/>
          <p14:tracePt t="37076" x="4886325" y="1439863"/>
          <p14:tracePt t="37666" x="4894263" y="1439863"/>
          <p14:tracePt t="37685" x="4911725" y="1439863"/>
          <p14:tracePt t="37693" x="4946650" y="1449388"/>
          <p14:tracePt t="37698" x="5006975" y="1457325"/>
          <p14:tracePt t="37710" x="5083175" y="1465263"/>
          <p14:tracePt t="37727" x="5143500" y="1465263"/>
          <p14:tracePt t="37744" x="5186363" y="1465263"/>
          <p14:tracePt t="37760" x="5221288" y="1465263"/>
          <p14:tracePt t="37777" x="5237163" y="1465263"/>
          <p14:tracePt t="37794" x="5272088" y="1474788"/>
          <p14:tracePt t="37811" x="5314950" y="1482725"/>
          <p14:tracePt t="37811" x="5357813" y="1492250"/>
          <p14:tracePt t="37828" x="5443538" y="1508125"/>
          <p14:tracePt t="37844" x="5494338" y="1517650"/>
          <p14:tracePt t="37861" x="5537200" y="1517650"/>
          <p14:tracePt t="37877" x="5546725" y="1517650"/>
          <p14:tracePt t="38068" x="5537200" y="1517650"/>
          <p14:tracePt t="38078" x="5529263" y="1517650"/>
          <p14:tracePt t="38081" x="5494338" y="1535113"/>
          <p14:tracePt t="38095" x="5451475" y="1543050"/>
          <p14:tracePt t="38112" x="5408613" y="1543050"/>
          <p14:tracePt t="38129" x="5383213" y="1543050"/>
          <p14:tracePt t="38146" x="5375275" y="1543050"/>
          <p14:tracePt t="38492" x="5383213" y="1543050"/>
          <p14:tracePt t="38500" x="5392738" y="1543050"/>
          <p14:tracePt t="38501" x="5392738" y="1535113"/>
          <p14:tracePt t="38514" x="5400675" y="1535113"/>
          <p14:tracePt t="38531" x="5418138" y="1535113"/>
          <p14:tracePt t="38596" x="5426075" y="1535113"/>
          <p14:tracePt t="38597" x="5443538" y="1535113"/>
          <p14:tracePt t="38615" x="5494338" y="1535113"/>
          <p14:tracePt t="38632" x="5537200" y="1535113"/>
          <p14:tracePt t="38648" x="5564188" y="1535113"/>
          <p14:tracePt t="38665" x="5580063" y="1535113"/>
          <p14:tracePt t="38681" x="5589588" y="1535113"/>
          <p14:tracePt t="38699" x="5597525" y="1535113"/>
          <p14:tracePt t="38748" x="5607050" y="1535113"/>
          <p14:tracePt t="38750" x="5614988" y="1535113"/>
          <p14:tracePt t="38765" x="5622925" y="1535113"/>
          <p14:tracePt t="38782" x="5657850" y="1535113"/>
          <p14:tracePt t="38799" x="5683250" y="1535113"/>
          <p14:tracePt t="38816" x="5718175" y="1535113"/>
          <p14:tracePt t="38832" x="5735638" y="1525588"/>
          <p14:tracePt t="38849" x="5751513" y="1517650"/>
          <p14:tracePt t="38866" x="5778500" y="1517650"/>
          <p14:tracePt t="38883" x="5794375" y="1517650"/>
          <p14:tracePt t="38899" x="5846763" y="1517650"/>
          <p14:tracePt t="38916" x="5922963" y="1535113"/>
          <p14:tracePt t="38933" x="6043613" y="1577975"/>
          <p14:tracePt t="38950" x="6164263" y="1603375"/>
          <p14:tracePt t="38966" x="6283325" y="1620838"/>
          <p14:tracePt t="38983" x="6351588" y="1611313"/>
          <p14:tracePt t="39000" x="6394450" y="1593850"/>
          <p14:tracePt t="39017" x="6403975" y="1577975"/>
          <p14:tracePt t="39164" x="6411913" y="1577975"/>
          <p14:tracePt t="40244" x="6403975" y="1577975"/>
          <p14:tracePt t="40260" x="6394450" y="1585913"/>
          <p14:tracePt t="40262" x="6386513" y="1593850"/>
          <p14:tracePt t="40274" x="6351588" y="1603375"/>
          <p14:tracePt t="40291" x="6308725" y="1620838"/>
          <p14:tracePt t="40307" x="6215063" y="1654175"/>
          <p14:tracePt t="40324" x="6137275" y="1679575"/>
          <p14:tracePt t="40341" x="6043613" y="1679575"/>
          <p14:tracePt t="40357" x="5965825" y="1689100"/>
          <p14:tracePt t="40374" x="5897563" y="1689100"/>
          <p14:tracePt t="40391" x="5854700" y="1689100"/>
          <p14:tracePt t="40408" x="5837238" y="1679575"/>
          <p14:tracePt t="40424" x="5829300" y="1671638"/>
          <p14:tracePt t="40441" x="5811838" y="1663700"/>
          <p14:tracePt t="40458" x="5768975" y="1654175"/>
          <p14:tracePt t="40475" x="5708650" y="1628775"/>
          <p14:tracePt t="40491" x="5622925" y="1611313"/>
          <p14:tracePt t="40508" x="5614988" y="1603375"/>
          <p14:tracePt t="40525" x="5614988" y="1593850"/>
          <p14:tracePt t="40564" x="5614988" y="1585913"/>
          <p14:tracePt t="40565" x="5622925" y="1585913"/>
          <p14:tracePt t="40575" x="5622925" y="1577975"/>
          <p14:tracePt t="40734" x="5632450" y="1577975"/>
          <p14:tracePt t="40749" x="5640388" y="1568450"/>
          <p14:tracePt t="40765" x="5649913" y="1568450"/>
          <p14:tracePt t="40797" x="5657850" y="1568450"/>
          <p14:tracePt t="40845" x="5665788" y="1568450"/>
          <p14:tracePt t="40853" x="5675313" y="1560513"/>
          <p14:tracePt t="40861" x="5700713" y="1560513"/>
          <p14:tracePt t="40878" x="5735638" y="1550988"/>
          <p14:tracePt t="40895" x="5768975" y="1550988"/>
          <p14:tracePt t="40911" x="5794375" y="1535113"/>
          <p14:tracePt t="40928" x="5846763" y="1525588"/>
          <p14:tracePt t="40945" x="5915025" y="1517650"/>
          <p14:tracePt t="40962" x="5983288" y="1517650"/>
          <p14:tracePt t="40978" x="6069013" y="1517650"/>
          <p14:tracePt t="40995" x="6146800" y="1525588"/>
          <p14:tracePt t="41012" x="6223000" y="1543050"/>
          <p14:tracePt t="41029" x="6232525" y="1543050"/>
          <p14:tracePt t="42340" x="6232525" y="1550988"/>
          <p14:tracePt t="43820" x="6232525" y="1560513"/>
          <p14:tracePt t="43852" x="6232525" y="1568450"/>
          <p14:tracePt t="43853" x="6223000" y="1568450"/>
          <p14:tracePt t="43860" x="6223000" y="1577975"/>
          <p14:tracePt t="43876" x="6215063" y="1577975"/>
          <p14:tracePt t="43893" x="6207125" y="1585913"/>
          <p14:tracePt t="43910" x="6197600" y="1585913"/>
          <p14:tracePt t="43927" x="6189663" y="1585913"/>
          <p14:tracePt t="43943" x="6154738" y="1593850"/>
          <p14:tracePt t="43960" x="6129338" y="1603375"/>
          <p14:tracePt t="43977" x="6086475" y="1611313"/>
          <p14:tracePt t="43994" x="6043613" y="1636713"/>
          <p14:tracePt t="44010" x="5957888" y="1663700"/>
          <p14:tracePt t="44028" x="5907088" y="1679575"/>
          <p14:tracePt t="44044" x="5872163" y="1689100"/>
          <p14:tracePt t="44061" x="5829300" y="1706563"/>
          <p14:tracePt t="44078" x="5786438" y="1714500"/>
          <p14:tracePt t="44094" x="5735638" y="1731963"/>
          <p14:tracePt t="44111" x="5675313" y="1739900"/>
          <p14:tracePt t="44128" x="5614988" y="1749425"/>
          <p14:tracePt t="44144" x="5537200" y="1765300"/>
          <p14:tracePt t="44161" x="5461000" y="1782763"/>
          <p14:tracePt t="44178" x="5383213" y="1792288"/>
          <p14:tracePt t="44195" x="5289550" y="1835150"/>
          <p14:tracePt t="44212" x="5221288" y="1860550"/>
          <p14:tracePt t="44228" x="5168900" y="1885950"/>
          <p14:tracePt t="44245" x="5065713" y="1920875"/>
          <p14:tracePt t="44262" x="5006975" y="1936750"/>
          <p14:tracePt t="44279" x="4937125" y="1963738"/>
          <p14:tracePt t="44295" x="4878388" y="1979613"/>
          <p14:tracePt t="44312" x="4808538" y="1989138"/>
          <p14:tracePt t="44329" x="4749800" y="2006600"/>
          <p14:tracePt t="44346" x="4637088" y="2032000"/>
          <p14:tracePt t="44362" x="4518025" y="2049463"/>
          <p14:tracePt t="44362" x="4449763" y="2057400"/>
          <p14:tracePt t="44379" x="4286250" y="2074863"/>
          <p14:tracePt t="44396" x="4140200" y="2092325"/>
          <p14:tracePt t="44413" x="3968750" y="2100263"/>
          <p14:tracePt t="44429" x="3849688" y="2108200"/>
          <p14:tracePt t="44446" x="3703638" y="2117725"/>
          <p14:tracePt t="44463" x="3592513" y="2117725"/>
          <p14:tracePt t="44479" x="3454400" y="2117725"/>
          <p14:tracePt t="44496" x="3360738" y="2125663"/>
          <p14:tracePt t="44513" x="3275013" y="2125663"/>
          <p14:tracePt t="44530" x="3206750" y="2125663"/>
          <p14:tracePt t="44546" x="3154363" y="2125663"/>
          <p14:tracePt t="44546" x="3136900" y="2125663"/>
          <p14:tracePt t="44564" x="3128963" y="2125663"/>
          <p14:tracePt t="44619" x="3121025" y="2125663"/>
          <p14:tracePt t="44641" x="3111500" y="2125663"/>
          <p14:tracePt t="44675" x="3103563" y="2125663"/>
          <p14:tracePt t="44675" x="3094038" y="2125663"/>
          <p14:tracePt t="44707" x="3086100" y="2125663"/>
          <p14:tracePt t="44891" x="3086100" y="2143125"/>
          <p14:tracePt t="44899" x="3060700" y="2178050"/>
          <p14:tracePt t="44916" x="3025775" y="2254250"/>
          <p14:tracePt t="44932" x="3000375" y="2297113"/>
          <p14:tracePt t="44949" x="2982913" y="2365375"/>
          <p14:tracePt t="44966" x="2974975" y="2443163"/>
          <p14:tracePt t="44983" x="2965450" y="2536825"/>
          <p14:tracePt t="44999" x="2957513" y="2632075"/>
          <p14:tracePt t="45016" x="2957513" y="2760663"/>
          <p14:tracePt t="45032" x="2949575" y="2897188"/>
          <p14:tracePt t="45049" x="2932113" y="3068638"/>
          <p14:tracePt t="45066" x="2932113" y="3214688"/>
          <p14:tracePt t="45083" x="2922588" y="3429000"/>
          <p14:tracePt t="45100" x="2932113" y="3557588"/>
          <p14:tracePt t="45116" x="2957513" y="3721100"/>
          <p14:tracePt t="45133" x="3000375" y="3900488"/>
          <p14:tracePt t="45150" x="3043238" y="4079875"/>
          <p14:tracePt t="45167" x="3078163" y="4278313"/>
          <p14:tracePt t="45183" x="3103563" y="4397375"/>
          <p14:tracePt t="45200" x="3111500" y="4483100"/>
          <p14:tracePt t="45217" x="3128963" y="4578350"/>
          <p14:tracePt t="45234" x="3146425" y="4664075"/>
          <p14:tracePt t="45250" x="3163888" y="4757738"/>
          <p14:tracePt t="45267" x="3179763" y="4946650"/>
          <p14:tracePt t="45284" x="3206750" y="5092700"/>
          <p14:tracePt t="45301" x="3222625" y="5203825"/>
          <p14:tracePt t="45317" x="3232150" y="5272088"/>
          <p14:tracePt t="45334" x="3240088" y="5322888"/>
          <p14:tracePt t="45351" x="3240088" y="5357813"/>
          <p14:tracePt t="45368" x="3240088" y="5375275"/>
          <p14:tracePt t="45384" x="3240088" y="5383213"/>
          <p14:tracePt t="46028" x="3232150" y="5383213"/>
          <p14:tracePt t="46042" x="3222625" y="5365750"/>
          <p14:tracePt t="46055" x="3206750" y="5349875"/>
          <p14:tracePt t="46057" x="3146425" y="5289550"/>
          <p14:tracePt t="46071" x="3060700" y="5203825"/>
          <p14:tracePt t="46089" x="2871788" y="5065713"/>
          <p14:tracePt t="46105" x="2657475" y="4911725"/>
          <p14:tracePt t="46122" x="2306638" y="4629150"/>
          <p14:tracePt t="46138" x="2006600" y="4379913"/>
          <p14:tracePt t="46156" x="1835150" y="4217988"/>
          <p14:tracePt t="46172" x="1679575" y="4106863"/>
          <p14:tracePt t="46189" x="1500188" y="3968750"/>
          <p14:tracePt t="46205" x="1320800" y="3832225"/>
          <p14:tracePt t="46222" x="1096963" y="3703638"/>
          <p14:tracePt t="46240" x="942975" y="3617913"/>
          <p14:tracePt t="46256" x="839788" y="3565525"/>
          <p14:tracePt t="46272" x="788988" y="3532188"/>
          <p14:tracePt t="46290" x="779463" y="3506788"/>
          <p14:tracePt t="46306" x="771525" y="3497263"/>
          <p14:tracePt t="46323" x="763588" y="3446463"/>
          <p14:tracePt t="46340" x="728663" y="3368675"/>
          <p14:tracePt t="46356" x="642938" y="3240088"/>
          <p14:tracePt t="46373" x="565150" y="3128963"/>
          <p14:tracePt t="46390" x="506413" y="3060700"/>
          <p14:tracePt t="46407" x="471488" y="3008313"/>
          <p14:tracePt t="46423" x="463550" y="2965450"/>
          <p14:tracePt t="46440" x="463550" y="2914650"/>
          <p14:tracePt t="46457" x="479425" y="2836863"/>
          <p14:tracePt t="46474" x="488950" y="2760663"/>
          <p14:tracePt t="46490" x="488950" y="2665413"/>
          <p14:tracePt t="46490" x="488950" y="2614613"/>
          <p14:tracePt t="46507" x="436563" y="2503488"/>
          <p14:tracePt t="46524" x="342900" y="2374900"/>
          <p14:tracePt t="46541" x="292100" y="2297113"/>
          <p14:tracePt t="46557" x="239713" y="2246313"/>
          <p14:tracePt t="46574" x="231775" y="2228850"/>
          <p14:tracePt t="46591" x="231775" y="2220913"/>
          <p14:tracePt t="46643" x="231775" y="2211388"/>
          <p14:tracePt t="46651" x="239713" y="2211388"/>
          <p14:tracePt t="46659" x="239713" y="2193925"/>
          <p14:tracePt t="46675" x="239713" y="2185988"/>
          <p14:tracePt t="46723" x="231775" y="2185988"/>
          <p14:tracePt t="46893" x="239713" y="2185988"/>
          <p14:tracePt t="46915" x="257175" y="2193925"/>
          <p14:tracePt t="46917" x="274638" y="2203450"/>
          <p14:tracePt t="46926" x="307975" y="2211388"/>
          <p14:tracePt t="46943" x="350838" y="2211388"/>
          <p14:tracePt t="46960" x="393700" y="2211388"/>
          <p14:tracePt t="46977" x="420688" y="2203450"/>
          <p14:tracePt t="46994" x="471488" y="2193925"/>
          <p14:tracePt t="47010" x="514350" y="2193925"/>
          <p14:tracePt t="47010" x="549275" y="2193925"/>
          <p14:tracePt t="47027" x="608013" y="2193925"/>
          <p14:tracePt t="47043" x="693738" y="2220913"/>
          <p14:tracePt t="47060" x="754063" y="2246313"/>
          <p14:tracePt t="47077" x="806450" y="2254250"/>
          <p14:tracePt t="47195" x="806450" y="2263775"/>
          <p14:tracePt t="47587" x="814388" y="2271713"/>
          <p14:tracePt t="47611" x="822325" y="2271713"/>
          <p14:tracePt t="47635" x="831850" y="2271713"/>
          <p14:tracePt t="47652" x="839788" y="2271713"/>
          <p14:tracePt t="47667" x="857250" y="2271713"/>
          <p14:tracePt t="47697" x="882650" y="2271713"/>
          <p14:tracePt t="47698" x="900113" y="2271713"/>
          <p14:tracePt t="47714" x="908050" y="2271713"/>
          <p14:tracePt t="47730" x="925513" y="2263775"/>
          <p14:tracePt t="47748" x="935038" y="2254250"/>
          <p14:tracePt t="47764" x="950913" y="2254250"/>
          <p14:tracePt t="47781" x="1028700" y="2263775"/>
          <p14:tracePt t="47797" x="1157288" y="2339975"/>
          <p14:tracePt t="47814" x="1260475" y="2408238"/>
          <p14:tracePt t="47831" x="1277938" y="2435225"/>
          <p14:tracePt t="47848" x="1250950" y="2435225"/>
          <p14:tracePt t="47864" x="1225550" y="2443163"/>
          <p14:tracePt t="48260" x="1225550" y="2451100"/>
          <p14:tracePt t="48268" x="1250950" y="2435225"/>
          <p14:tracePt t="48269" x="1268413" y="2417763"/>
          <p14:tracePt t="48283" x="1285875" y="2425700"/>
          <p14:tracePt t="48300" x="1303338" y="2435225"/>
          <p14:tracePt t="48317" x="1320800" y="2435225"/>
          <p14:tracePt t="48334" x="1336675" y="2435225"/>
          <p14:tracePt t="48350" x="1346200" y="2408238"/>
          <p14:tracePt t="48367" x="1346200" y="2400300"/>
          <p14:tracePt t="48384" x="1354138" y="2392363"/>
          <p14:tracePt t="48401" x="1363663" y="2382838"/>
          <p14:tracePt t="48418" x="1371600" y="2382838"/>
          <p14:tracePt t="48434" x="1379538" y="2382838"/>
          <p14:tracePt t="48451" x="1397000" y="2374900"/>
          <p14:tracePt t="48468" x="1414463" y="2374900"/>
          <p14:tracePt t="48485" x="1431925" y="2374900"/>
          <p14:tracePt t="48501" x="1457325" y="2365375"/>
          <p14:tracePt t="48518" x="1465263" y="2357438"/>
          <p14:tracePt t="48535" x="1482725" y="2357438"/>
          <p14:tracePt t="48552" x="1508125" y="2349500"/>
          <p14:tracePt t="48568" x="1535113" y="2339975"/>
          <p14:tracePt t="48585" x="1560513" y="2339975"/>
          <p14:tracePt t="48602" x="1603375" y="2339975"/>
          <p14:tracePt t="48619" x="1671638" y="2339975"/>
          <p14:tracePt t="48635" x="1722438" y="2339975"/>
          <p14:tracePt t="48652" x="1774825" y="2339975"/>
          <p14:tracePt t="48669" x="1817688" y="2339975"/>
          <p14:tracePt t="48686" x="1860550" y="2339975"/>
          <p14:tracePt t="48702" x="1868488" y="2339975"/>
          <p14:tracePt t="48804" x="1885950" y="2339975"/>
          <p14:tracePt t="48827" x="1893888" y="2339975"/>
          <p14:tracePt t="48837" x="1903413" y="2339975"/>
          <p14:tracePt t="48838" x="1911350" y="2339975"/>
          <p14:tracePt t="48853" x="1936750" y="2332038"/>
          <p14:tracePt t="48870" x="1954213" y="2332038"/>
          <p14:tracePt t="48887" x="1963738" y="2322513"/>
          <p14:tracePt t="49188" x="1971675" y="2322513"/>
          <p14:tracePt t="49307" x="1979613" y="2322513"/>
          <p14:tracePt t="49309" x="1989138" y="2322513"/>
          <p14:tracePt t="49322" x="1997075" y="2322513"/>
          <p14:tracePt t="49339" x="2006600" y="2322513"/>
          <p14:tracePt t="49356" x="2022475" y="2322513"/>
          <p14:tracePt t="49373" x="2032000" y="2322513"/>
          <p14:tracePt t="49389" x="2039938" y="2322513"/>
          <p14:tracePt t="49406" x="2049463" y="2322513"/>
          <p14:tracePt t="49423" x="2082800" y="2332038"/>
          <p14:tracePt t="49440" x="2135188" y="2339975"/>
          <p14:tracePt t="49456" x="2178050" y="2349500"/>
          <p14:tracePt t="49473" x="2220913" y="2349500"/>
          <p14:tracePt t="49490" x="2271713" y="2349500"/>
          <p14:tracePt t="49507" x="2314575" y="2357438"/>
          <p14:tracePt t="49523" x="2357438" y="2357438"/>
          <p14:tracePt t="49541" x="2400300" y="2374900"/>
          <p14:tracePt t="49557" x="2460625" y="2382838"/>
          <p14:tracePt t="49574" x="2511425" y="2392363"/>
          <p14:tracePt t="49590" x="2571750" y="2400300"/>
          <p14:tracePt t="49607" x="2622550" y="2400300"/>
          <p14:tracePt t="49624" x="2674938" y="2400300"/>
          <p14:tracePt t="49641" x="2708275" y="2400300"/>
          <p14:tracePt t="49657" x="2743200" y="2400300"/>
          <p14:tracePt t="49674" x="2778125" y="2400300"/>
          <p14:tracePt t="49692" x="2803525" y="2400300"/>
          <p14:tracePt t="49708" x="2836863" y="2400300"/>
          <p14:tracePt t="49725" x="2879725" y="2400300"/>
          <p14:tracePt t="49741" x="2922588" y="2400300"/>
          <p14:tracePt t="49758" x="2974975" y="2400300"/>
          <p14:tracePt t="49775" x="3017838" y="2400300"/>
          <p14:tracePt t="49792" x="3051175" y="2400300"/>
          <p14:tracePt t="49808" x="3078163" y="2400300"/>
          <p14:tracePt t="49825" x="3128963" y="2400300"/>
          <p14:tracePt t="49842" x="3163888" y="2400300"/>
          <p14:tracePt t="49842" x="3189288" y="2400300"/>
          <p14:tracePt t="49859" x="3232150" y="2408238"/>
          <p14:tracePt t="49875" x="3292475" y="2408238"/>
          <p14:tracePt t="49892" x="3343275" y="2417763"/>
          <p14:tracePt t="49909" x="3403600" y="2425700"/>
          <p14:tracePt t="49926" x="3454400" y="2425700"/>
          <p14:tracePt t="49942" x="3489325" y="2425700"/>
          <p14:tracePt t="49959" x="3540125" y="2425700"/>
          <p14:tracePt t="49976" x="3592513" y="2425700"/>
          <p14:tracePt t="49993" x="3643313" y="2425700"/>
          <p14:tracePt t="50009" x="3703638" y="2425700"/>
          <p14:tracePt t="50026" x="3754438" y="2425700"/>
          <p14:tracePt t="50043" x="3814763" y="2425700"/>
          <p14:tracePt t="50060" x="3857625" y="2425700"/>
          <p14:tracePt t="50077" x="3892550" y="2425700"/>
          <p14:tracePt t="50093" x="3925888" y="2425700"/>
          <p14:tracePt t="50110" x="3978275" y="2417763"/>
          <p14:tracePt t="50127" x="4021138" y="2408238"/>
          <p14:tracePt t="50144" x="4064000" y="2408238"/>
          <p14:tracePt t="50160" x="4097338" y="2408238"/>
          <p14:tracePt t="50177" x="4122738" y="2408238"/>
          <p14:tracePt t="50194" x="4149725" y="2408238"/>
          <p14:tracePt t="50211" x="4183063" y="2408238"/>
          <p14:tracePt t="50227" x="4200525" y="2400300"/>
          <p14:tracePt t="50244" x="4235450" y="2400300"/>
          <p14:tracePt t="50261" x="4268788" y="2400300"/>
          <p14:tracePt t="50277" x="4311650" y="2400300"/>
          <p14:tracePt t="50295" x="4346575" y="2400300"/>
          <p14:tracePt t="50311" x="4379913" y="2400300"/>
          <p14:tracePt t="50328" x="4389438" y="2400300"/>
          <p14:tracePt t="50344" x="4414838" y="2400300"/>
          <p14:tracePt t="50361" x="4422775" y="2400300"/>
          <p14:tracePt t="50378" x="4440238" y="2400300"/>
          <p14:tracePt t="50395" x="4457700" y="2400300"/>
          <p14:tracePt t="50411" x="4483100" y="2400300"/>
          <p14:tracePt t="50429" x="4518025" y="2400300"/>
          <p14:tracePt t="50445" x="4560888" y="2400300"/>
          <p14:tracePt t="50462" x="4594225" y="2400300"/>
          <p14:tracePt t="50478" x="4637088" y="2400300"/>
          <p14:tracePt t="50496" x="4664075" y="2400300"/>
          <p14:tracePt t="50512" x="4697413" y="2400300"/>
          <p14:tracePt t="50529" x="4722813" y="2400300"/>
          <p14:tracePt t="50545" x="4765675" y="2400300"/>
          <p14:tracePt t="50562" x="4826000" y="2400300"/>
          <p14:tracePt t="50579" x="4878388" y="2400300"/>
          <p14:tracePt t="50596" x="4929188" y="2400300"/>
          <p14:tracePt t="50613" x="4964113" y="2400300"/>
          <p14:tracePt t="50629" x="4997450" y="2400300"/>
          <p14:tracePt t="50646" x="5014913" y="2400300"/>
          <p14:tracePt t="50663" x="5040313" y="2400300"/>
          <p14:tracePt t="50680" x="5057775" y="2400300"/>
          <p14:tracePt t="50696" x="5083175" y="2400300"/>
          <p14:tracePt t="50713" x="5126038" y="2400300"/>
          <p14:tracePt t="50730" x="5168900" y="2400300"/>
          <p14:tracePt t="50730" x="5194300" y="2400300"/>
          <p14:tracePt t="50747" x="5254625" y="2400300"/>
          <p14:tracePt t="50763" x="5307013" y="2400300"/>
          <p14:tracePt t="50780" x="5349875" y="2400300"/>
          <p14:tracePt t="50797" x="5383213" y="2400300"/>
          <p14:tracePt t="50814" x="5408613" y="2400300"/>
          <p14:tracePt t="50830" x="5418138" y="2400300"/>
          <p14:tracePt t="50847" x="5451475" y="2382838"/>
          <p14:tracePt t="50864" x="5486400" y="2374900"/>
          <p14:tracePt t="50881" x="5503863" y="2365375"/>
          <p14:tracePt t="50897" x="5521325" y="2357438"/>
          <p14:tracePt t="50914" x="5537200" y="2357438"/>
          <p14:tracePt t="50931" x="5572125" y="2357438"/>
          <p14:tracePt t="50948" x="5589588" y="2357438"/>
          <p14:tracePt t="50964" x="5597525" y="2357438"/>
          <p14:tracePt t="50981" x="5607050" y="2349500"/>
          <p14:tracePt t="50998" x="5614988" y="2349500"/>
          <p14:tracePt t="51015" x="5632450" y="2339975"/>
          <p14:tracePt t="51059" x="5640388" y="2339975"/>
          <p14:tracePt t="51082" x="5649913" y="2339975"/>
          <p14:tracePt t="51107" x="5657850" y="2339975"/>
          <p14:tracePt t="51195" x="5665788" y="2339975"/>
          <p14:tracePt t="52160" x="5657850" y="2349500"/>
          <p14:tracePt t="52188" x="5657850" y="2357438"/>
          <p14:tracePt t="52190" x="5640388" y="2392363"/>
          <p14:tracePt t="52205" x="5640388" y="2460625"/>
          <p14:tracePt t="52221" x="5622925" y="2579688"/>
          <p14:tracePt t="52238" x="5607050" y="2735263"/>
          <p14:tracePt t="52255" x="5572125" y="2914650"/>
          <p14:tracePt t="52271" x="5564188" y="3146425"/>
          <p14:tracePt t="52289" x="5554663" y="3351213"/>
          <p14:tracePt t="52305" x="5554663" y="3600450"/>
          <p14:tracePt t="52323" x="5597525" y="3840163"/>
          <p14:tracePt t="52339" x="5657850" y="4192588"/>
          <p14:tracePt t="52356" x="5665788" y="4440238"/>
          <p14:tracePt t="52372" x="5665788" y="4629150"/>
          <p14:tracePt t="52389" x="5665788" y="4808538"/>
          <p14:tracePt t="52406" x="5649913" y="4903788"/>
          <p14:tracePt t="52422" x="5640388" y="4964113"/>
          <p14:tracePt t="52439" x="5640388" y="4979988"/>
          <p14:tracePt t="52456" x="5640388" y="4989513"/>
          <p14:tracePt t="52473" x="5640388" y="5006975"/>
          <p14:tracePt t="52489" x="5657850" y="5022850"/>
          <p14:tracePt t="52506" x="5683250" y="5057775"/>
          <p14:tracePt t="52506" x="5708650" y="5075238"/>
          <p14:tracePt t="52523" x="5761038" y="5135563"/>
          <p14:tracePt t="52540" x="5846763" y="5221288"/>
          <p14:tracePt t="52556" x="5922963" y="5280025"/>
          <p14:tracePt t="52573" x="6018213" y="5349875"/>
          <p14:tracePt t="52590" x="6061075" y="5375275"/>
          <p14:tracePt t="52607" x="6078538" y="5375275"/>
          <p14:tracePt t="52651" x="6078538" y="5365750"/>
          <p14:tracePt t="52657" x="6078538" y="5314950"/>
          <p14:tracePt t="52674" x="6078538" y="5246688"/>
          <p14:tracePt t="52674" x="6078538" y="5221288"/>
          <p14:tracePt t="52691" x="6078538" y="5151438"/>
          <p14:tracePt t="52707" x="6078538" y="5083175"/>
          <p14:tracePt t="52724" x="6069013" y="5032375"/>
          <p14:tracePt t="52741" x="6043613" y="4946650"/>
          <p14:tracePt t="52758" x="6018213" y="4860925"/>
          <p14:tracePt t="52774" x="5975350" y="4757738"/>
          <p14:tracePt t="52791" x="5949950" y="4679950"/>
          <p14:tracePt t="52808" x="5922963" y="4621213"/>
          <p14:tracePt t="52825" x="5907088" y="4586288"/>
          <p14:tracePt t="52841" x="5907088" y="4568825"/>
          <p14:tracePt t="52876" x="5907088" y="4560888"/>
          <p14:tracePt t="53507" x="5907088" y="4551363"/>
          <p14:tracePt t="53515" x="5915025" y="4551363"/>
          <p14:tracePt t="53529" x="5922963" y="4551363"/>
          <p14:tracePt t="53545" x="5932488" y="4551363"/>
          <p14:tracePt t="53562" x="5940425" y="4543425"/>
          <p14:tracePt t="53579" x="5957888" y="4543425"/>
          <p14:tracePt t="53596" x="5975350" y="4543425"/>
          <p14:tracePt t="53612" x="5992813" y="4543425"/>
          <p14:tracePt t="53629" x="6000750" y="4543425"/>
          <p14:tracePt t="53646" x="6008688" y="4543425"/>
          <p14:tracePt t="53662" x="6018213" y="4543425"/>
          <p14:tracePt t="53679" x="6018213" y="4535488"/>
          <p14:tracePt t="53696" x="6051550" y="4535488"/>
          <p14:tracePt t="53713" x="6103938" y="4535488"/>
          <p14:tracePt t="53729" x="6172200" y="4535488"/>
          <p14:tracePt t="53746" x="6249988" y="4535488"/>
          <p14:tracePt t="53763" x="6292850" y="4535488"/>
          <p14:tracePt t="53780" x="6326188" y="4535488"/>
          <p14:tracePt t="53796" x="6343650" y="4535488"/>
          <p14:tracePt t="53813" x="6351588" y="4535488"/>
          <p14:tracePt t="53830" x="6369050" y="4535488"/>
          <p14:tracePt t="53847" x="6411913" y="4535488"/>
          <p14:tracePt t="53863" x="6454775" y="4535488"/>
          <p14:tracePt t="53880" x="6507163" y="4535488"/>
          <p14:tracePt t="53897" x="6583363" y="4543425"/>
          <p14:tracePt t="53914" x="6678613" y="4568825"/>
          <p14:tracePt t="53930" x="6764338" y="4578350"/>
          <p14:tracePt t="53947" x="6807200" y="4578350"/>
          <p14:tracePt t="53964" x="6840538" y="4568825"/>
          <p14:tracePt t="53981" x="6875463" y="4543425"/>
          <p14:tracePt t="53998" x="6900863" y="4525963"/>
          <p14:tracePt t="54014" x="6918325" y="4518025"/>
          <p14:tracePt t="54139" x="6926263" y="4518025"/>
          <p14:tracePt t="54147" x="6926263" y="4508500"/>
          <p14:tracePt t="54539" x="6935788" y="4518025"/>
          <p14:tracePt t="54555" x="6935788" y="4525963"/>
          <p14:tracePt t="54571" x="6943725" y="4535488"/>
          <p14:tracePt t="54587" x="6943725" y="4543425"/>
          <p14:tracePt t="54588" x="6943725" y="4551363"/>
          <p14:tracePt t="54601" x="6943725" y="4560888"/>
          <p14:tracePt t="54634" x="6943725" y="4568825"/>
          <p14:tracePt t="54691" x="6943725" y="4578350"/>
          <p14:tracePt t="54795" x="6935788" y="4578350"/>
          <p14:tracePt t="54810" x="6918325" y="4578350"/>
          <p14:tracePt t="54819" x="6729413" y="4525963"/>
          <p14:tracePt t="54836" x="6489700" y="4397375"/>
          <p14:tracePt t="54853" x="6207125" y="4208463"/>
          <p14:tracePt t="54869" x="5837238" y="3951288"/>
          <p14:tracePt t="54886" x="5572125" y="3754438"/>
          <p14:tracePt t="54903" x="5332413" y="3557588"/>
          <p14:tracePt t="54920" x="5100638" y="3386138"/>
          <p14:tracePt t="54936" x="4826000" y="3189288"/>
          <p14:tracePt t="54953" x="4525963" y="3025775"/>
          <p14:tracePt t="54970" x="4165600" y="2836863"/>
          <p14:tracePt t="54987" x="3746500" y="2682875"/>
          <p14:tracePt t="55003" x="3635375" y="2622550"/>
          <p14:tracePt t="55020" x="3625850" y="2622550"/>
          <p14:tracePt t="55075" x="3635375" y="2614613"/>
          <p14:tracePt t="55091" x="3643313" y="2614613"/>
          <p14:tracePt t="55107" x="3651250" y="2606675"/>
          <p14:tracePt t="55120" x="3660775" y="2606675"/>
          <p14:tracePt t="55121" x="3668713" y="2597150"/>
          <p14:tracePt t="55137" x="3678238" y="2589213"/>
          <p14:tracePt t="55154" x="3678238" y="2579688"/>
          <p14:tracePt t="55235" x="3686175" y="2579688"/>
          <p14:tracePt t="55241" x="3694113" y="2579688"/>
          <p14:tracePt t="55276" x="3703638" y="2579688"/>
          <p14:tracePt t="55315" x="3711575" y="2579688"/>
          <p14:tracePt t="55323" x="3736975" y="2579688"/>
          <p14:tracePt t="55339" x="3865563" y="2597150"/>
          <p14:tracePt t="55356" x="3978275" y="2632075"/>
          <p14:tracePt t="55372" x="4089400" y="2640013"/>
          <p14:tracePt t="55388" x="4140200" y="2640013"/>
          <p14:tracePt t="55406" x="4183063" y="2640013"/>
          <p14:tracePt t="55422" x="4192588" y="2640013"/>
          <p14:tracePt t="55439" x="4200525" y="2640013"/>
          <p14:tracePt t="55524" x="4208463" y="2640013"/>
          <p14:tracePt t="55541" x="4217988" y="2640013"/>
          <p14:tracePt t="55542" x="4225925" y="2640013"/>
          <p14:tracePt t="55556" x="4235450" y="2640013"/>
          <p14:tracePt t="55573" x="4251325" y="2640013"/>
          <p14:tracePt t="55589" x="4278313" y="2640013"/>
          <p14:tracePt t="55606" x="4294188" y="2640013"/>
          <p14:tracePt t="55623" x="4321175" y="2632075"/>
          <p14:tracePt t="55640" x="4337050" y="2632075"/>
          <p14:tracePt t="55657" x="4389438" y="2632075"/>
          <p14:tracePt t="55673" x="4492625" y="2632075"/>
          <p14:tracePt t="55690" x="4689475" y="2632075"/>
          <p14:tracePt t="55707" x="4808538" y="2622550"/>
          <p14:tracePt t="55724" x="4954588" y="2579688"/>
          <p14:tracePt t="55740" x="5040313" y="2554288"/>
          <p14:tracePt t="55757" x="5126038" y="2511425"/>
          <p14:tracePt t="55774" x="5178425" y="2486025"/>
          <p14:tracePt t="55791" x="5194300" y="2478088"/>
          <p14:tracePt t="55867" x="5203825" y="2478088"/>
          <p14:tracePt t="55875" x="5211763" y="2478088"/>
          <p14:tracePt t="55879" x="5221288" y="2468563"/>
          <p14:tracePt t="55891" x="5229225" y="2460625"/>
          <p14:tracePt t="55908" x="5254625" y="2451100"/>
          <p14:tracePt t="55925" x="5272088" y="2443163"/>
          <p14:tracePt t="55941" x="5280025" y="2435225"/>
          <p14:tracePt t="55958" x="5297488" y="2435225"/>
          <p14:tracePt t="55975" x="5307013" y="2435225"/>
          <p14:tracePt t="56035" x="5314950" y="2435225"/>
          <p14:tracePt t="56043" x="5322888" y="2425700"/>
          <p14:tracePt t="56748" x="5332413" y="2425700"/>
          <p14:tracePt t="56749" x="5332413" y="2435225"/>
          <p14:tracePt t="56763" x="5357813" y="2468563"/>
          <p14:tracePt t="56780" x="5375275" y="2486025"/>
          <p14:tracePt t="56796" x="5392738" y="2503488"/>
          <p14:tracePt t="56813" x="5400675" y="2511425"/>
          <p14:tracePt t="56830" x="5418138" y="2528888"/>
          <p14:tracePt t="56847" x="5451475" y="2546350"/>
          <p14:tracePt t="56863" x="5486400" y="2579688"/>
          <p14:tracePt t="56881" x="5564188" y="2640013"/>
          <p14:tracePt t="56897" x="5649913" y="2708275"/>
          <p14:tracePt t="56914" x="5743575" y="2794000"/>
          <p14:tracePt t="56930" x="5864225" y="2922588"/>
          <p14:tracePt t="56947" x="5932488" y="3000375"/>
          <p14:tracePt t="56964" x="5992813" y="3103563"/>
          <p14:tracePt t="56980" x="6051550" y="3240088"/>
          <p14:tracePt t="56998" x="6121400" y="3403600"/>
          <p14:tracePt t="57014" x="6180138" y="3600450"/>
          <p14:tracePt t="57031" x="6215063" y="3779838"/>
          <p14:tracePt t="57047" x="6240463" y="3917950"/>
          <p14:tracePt t="57064" x="6257925" y="3968750"/>
          <p14:tracePt t="57081" x="6257925" y="4011613"/>
          <p14:tracePt t="57098" x="6275388" y="4054475"/>
          <p14:tracePt t="57114" x="6300788" y="4122738"/>
          <p14:tracePt t="57131" x="6343650" y="4208463"/>
          <p14:tracePt t="57148" x="6394450" y="4294188"/>
          <p14:tracePt t="57165" x="6464300" y="4406900"/>
          <p14:tracePt t="57181" x="6515100" y="4500563"/>
          <p14:tracePt t="57198" x="6592888" y="4594225"/>
          <p14:tracePt t="57215" x="6643688" y="4654550"/>
          <p14:tracePt t="57232" x="6678613" y="4689475"/>
          <p14:tracePt t="57248" x="6694488" y="4697413"/>
          <p14:tracePt t="57265" x="6694488" y="4706938"/>
          <p14:tracePt t="57282" x="6721475" y="4706938"/>
          <p14:tracePt t="57299" x="6754813" y="4706938"/>
          <p14:tracePt t="57316" x="6764338" y="4714875"/>
          <p14:tracePt t="57332" x="6772275" y="4722813"/>
          <p14:tracePt t="57349" x="6780213" y="4722813"/>
          <p14:tracePt t="57387" x="6789738" y="4732338"/>
          <p14:tracePt t="57399" x="6797675" y="4732338"/>
          <p14:tracePt t="57400" x="6832600" y="4740275"/>
          <p14:tracePt t="57416" x="6943725" y="4757738"/>
          <p14:tracePt t="57433" x="7046913" y="4765675"/>
          <p14:tracePt t="57450" x="7115175" y="4765675"/>
          <p14:tracePt t="57466" x="7132638" y="4765675"/>
          <p14:tracePt t="57531" x="7140575" y="4765675"/>
          <p14:tracePt t="57537" x="7140575" y="4740275"/>
          <p14:tracePt t="57550" x="7150100" y="4714875"/>
          <p14:tracePt t="57567" x="7150100" y="4672013"/>
          <p14:tracePt t="57584" x="7150100" y="4637088"/>
          <p14:tracePt t="57600" x="7150100" y="4621213"/>
          <p14:tracePt t="57675" x="7158038" y="4621213"/>
          <p14:tracePt t="57682" x="7165975" y="4603750"/>
          <p14:tracePt t="57701" x="7183438" y="4594225"/>
          <p14:tracePt t="57718" x="7200900" y="4578350"/>
          <p14:tracePt t="57735" x="7208838" y="4568825"/>
          <p14:tracePt t="57751" x="7208838" y="4560888"/>
          <p14:tracePt t="57768" x="7226300" y="4560888"/>
          <p14:tracePt t="57785" x="7269163" y="4568825"/>
          <p14:tracePt t="57802" x="7304088" y="4594225"/>
          <p14:tracePt t="57818" x="7321550" y="4603750"/>
          <p14:tracePt t="57835" x="7329488" y="4603750"/>
          <p14:tracePt t="57875" x="7346950" y="4603750"/>
          <p14:tracePt t="57883" x="7389813" y="4578350"/>
          <p14:tracePt t="57902" x="7407275" y="4578350"/>
          <p14:tracePt t="57947" x="7415213" y="4578350"/>
          <p14:tracePt t="57971" x="7423150" y="4578350"/>
          <p14:tracePt t="57972" x="7432675" y="4586288"/>
          <p14:tracePt t="57986" x="7500938" y="4629150"/>
          <p14:tracePt t="58002" x="7535863" y="4637088"/>
          <p14:tracePt t="58067" x="7535863" y="4646613"/>
          <p14:tracePt t="58091" x="7535863" y="4654550"/>
          <p14:tracePt t="58092" x="7535863" y="4664075"/>
          <p14:tracePt t="58107" x="7535863" y="4697413"/>
          <p14:tracePt t="58120" x="7535863" y="4732338"/>
          <p14:tracePt t="58136" x="7535863" y="4765675"/>
          <p14:tracePt t="58153" x="7535863" y="4800600"/>
          <p14:tracePt t="58170" x="7535863" y="4818063"/>
          <p14:tracePt t="58260" x="7526338" y="4826000"/>
          <p14:tracePt t="58268" x="7526338" y="4835525"/>
          <p14:tracePt t="58272" x="7526338" y="4878388"/>
          <p14:tracePt t="58288" x="7526338" y="4954588"/>
          <p14:tracePt t="58305" x="7526338" y="5022850"/>
          <p14:tracePt t="58322" x="7526338" y="5075238"/>
          <p14:tracePt t="58339" x="7526338" y="5083175"/>
          <p14:tracePt t="58571" x="7535863" y="5083175"/>
          <p14:tracePt t="58572" x="7543800" y="5075238"/>
          <p14:tracePt t="58612" x="7543800" y="5065713"/>
          <p14:tracePt t="58628" x="7551738" y="5065713"/>
          <p14:tracePt t="58851" x="7551738" y="5057775"/>
          <p14:tracePt t="58860" x="7561263" y="5057775"/>
          <p14:tracePt t="58868" x="7561263" y="5049838"/>
          <p14:tracePt t="58876" x="7586663" y="5040313"/>
          <p14:tracePt t="58876" x="7594600" y="5032375"/>
          <p14:tracePt t="58892" x="7621588" y="5022850"/>
          <p14:tracePt t="58909" x="7654925" y="5014913"/>
          <p14:tracePt t="58925" x="7680325" y="5006975"/>
          <p14:tracePt t="58942" x="7715250" y="4997450"/>
          <p14:tracePt t="58959" x="7732713" y="4989513"/>
          <p14:tracePt t="59020" x="7732713" y="4979988"/>
          <p14:tracePt t="59025" x="7740650" y="4979988"/>
          <p14:tracePt t="59060" x="7750175" y="4979988"/>
          <p14:tracePt t="59084" x="7758113" y="4979988"/>
          <p14:tracePt t="59095" x="7758113" y="4972050"/>
          <p14:tracePt t="59110" x="7766050" y="4972050"/>
          <p14:tracePt t="59126" x="7775575" y="4972050"/>
          <p14:tracePt t="59143" x="7775575" y="4964113"/>
          <p14:tracePt t="59179" x="7775575" y="4954588"/>
          <p14:tracePt t="59348" x="7775575" y="4946650"/>
          <p14:tracePt t="59357" x="7783513" y="4929188"/>
          <p14:tracePt t="59396" x="7783513" y="4921250"/>
          <p14:tracePt t="59413" x="7783513" y="4911725"/>
          <p14:tracePt t="59416" x="7783513" y="4903788"/>
          <p14:tracePt t="59428" x="7783513" y="4886325"/>
          <p14:tracePt t="59445" x="7783513" y="4868863"/>
          <p14:tracePt t="59461" x="7783513" y="4851400"/>
          <p14:tracePt t="59478" x="7783513" y="4818063"/>
          <p14:tracePt t="59495" x="7783513" y="4800600"/>
          <p14:tracePt t="59512" x="7783513" y="4765675"/>
          <p14:tracePt t="59529" x="7783513" y="4740275"/>
          <p14:tracePt t="59545" x="7775575" y="4722813"/>
          <p14:tracePt t="59562" x="7775575" y="4706938"/>
          <p14:tracePt t="59652" x="7775575" y="4697413"/>
          <p14:tracePt t="59664" x="7775575" y="4689475"/>
          <p14:tracePt t="59679" x="7775575" y="4672013"/>
          <p14:tracePt t="59716" x="7766050" y="4672013"/>
          <p14:tracePt t="59795" x="7775575" y="4672013"/>
          <p14:tracePt t="59803" x="7808913" y="4672013"/>
          <p14:tracePt t="59813" x="7835900" y="4679950"/>
          <p14:tracePt t="59830" x="7869238" y="4679950"/>
          <p14:tracePt t="59847" x="7894638" y="4672013"/>
          <p14:tracePt t="59863" x="7929563" y="4654550"/>
          <p14:tracePt t="59880" x="7937500" y="4654550"/>
          <p14:tracePt t="59897" x="7947025" y="4654550"/>
          <p14:tracePt t="59939" x="7954963" y="4654550"/>
          <p14:tracePt t="59955" x="7964488" y="4654550"/>
          <p14:tracePt t="60107" x="7964488" y="4664075"/>
          <p14:tracePt t="60156" x="7964488" y="4672013"/>
          <p14:tracePt t="60204" x="7964488" y="4679950"/>
          <p14:tracePt t="60220" x="7964488" y="4697413"/>
          <p14:tracePt t="60222" x="7964488" y="4714875"/>
          <p14:tracePt t="60232" x="7964488" y="4749800"/>
          <p14:tracePt t="60249" x="7964488" y="4808538"/>
          <p14:tracePt t="60266" x="7964488" y="4860925"/>
          <p14:tracePt t="60283" x="7964488" y="4894263"/>
          <p14:tracePt t="60436" x="7954963" y="4894263"/>
          <p14:tracePt t="60604" x="7972425" y="4894263"/>
          <p14:tracePt t="60605" x="7997825" y="4903788"/>
          <p14:tracePt t="60618" x="8050213" y="4911725"/>
          <p14:tracePt t="60635" x="8101013" y="4911725"/>
          <p14:tracePt t="60651" x="8143875" y="4911725"/>
          <p14:tracePt t="60668" x="8143875" y="4903788"/>
          <p14:tracePt t="60787" x="8151813" y="4903788"/>
          <p14:tracePt t="60819" x="8151813" y="4894263"/>
          <p14:tracePt t="60824" x="8161338" y="4894263"/>
          <p14:tracePt t="60835" x="8169275" y="4860925"/>
          <p14:tracePt t="60852" x="8169275" y="4843463"/>
          <p14:tracePt t="60869" x="8169275" y="4835525"/>
          <p14:tracePt t="60995" x="8169275" y="4826000"/>
          <p14:tracePt t="61010" x="8169275" y="4818063"/>
          <p14:tracePt t="61020" x="8169275" y="4808538"/>
          <p14:tracePt t="61036" x="8169275" y="4800600"/>
          <p14:tracePt t="61091" x="8178800" y="4800600"/>
          <p14:tracePt t="61139" x="8186738" y="4800600"/>
          <p14:tracePt t="61143" x="8194675" y="4800600"/>
          <p14:tracePt t="61172" x="8194675" y="4792663"/>
          <p14:tracePt t="61173" x="8204200" y="4783138"/>
          <p14:tracePt t="61188" x="8204200" y="4775200"/>
          <p14:tracePt t="61355" x="8204200" y="4765675"/>
          <p14:tracePt t="61366" x="8204200" y="4757738"/>
          <p14:tracePt t="61372" x="8204200" y="4749800"/>
          <p14:tracePt t="61388" x="8186738" y="4732338"/>
          <p14:tracePt t="61405" x="8135938" y="4679950"/>
          <p14:tracePt t="61422" x="8050213" y="4611688"/>
          <p14:tracePt t="61439" x="7904163" y="4492625"/>
          <p14:tracePt t="61456" x="7740650" y="4354513"/>
          <p14:tracePt t="61472" x="7551738" y="4192588"/>
          <p14:tracePt t="61489" x="7354888" y="3986213"/>
          <p14:tracePt t="61506" x="7226300" y="3771900"/>
          <p14:tracePt t="61522" x="7123113" y="3557588"/>
          <p14:tracePt t="61540" x="7054850" y="3351213"/>
          <p14:tracePt t="61556" x="6978650" y="3171825"/>
          <p14:tracePt t="61573" x="6875463" y="2914650"/>
          <p14:tracePt t="61589" x="6780213" y="2708275"/>
          <p14:tracePt t="61607" x="6694488" y="2478088"/>
          <p14:tracePt t="61623" x="6643688" y="2322513"/>
          <p14:tracePt t="61640" x="6618288" y="2211388"/>
          <p14:tracePt t="61657" x="6608763" y="2135188"/>
          <p14:tracePt t="61673" x="6608763" y="2092325"/>
          <p14:tracePt t="61690" x="6600825" y="2057400"/>
          <p14:tracePt t="61707" x="6575425" y="2022475"/>
          <p14:tracePt t="61724" x="6565900" y="2014538"/>
          <p14:tracePt t="61740" x="6557963" y="2006600"/>
          <p14:tracePt t="61757" x="6550025" y="2006600"/>
          <p14:tracePt t="61774" x="6540500" y="2006600"/>
          <p14:tracePt t="61867" x="6532563" y="2006600"/>
          <p14:tracePt t="61875" x="6523038" y="2022475"/>
          <p14:tracePt t="61875" x="6523038" y="2039938"/>
          <p14:tracePt t="61892" x="6523038" y="2057400"/>
          <p14:tracePt t="61908" x="6523038" y="2092325"/>
          <p14:tracePt t="62012" x="6515100" y="2092325"/>
          <p14:tracePt t="62013" x="6515100" y="2100263"/>
          <p14:tracePt t="62026" x="6507163" y="2117725"/>
          <p14:tracePt t="62042" x="6489700" y="2160588"/>
          <p14:tracePt t="62059" x="6472238" y="2254250"/>
          <p14:tracePt t="62076" x="6446838" y="2332038"/>
          <p14:tracePt t="62092" x="6437313" y="2374900"/>
          <p14:tracePt t="62109" x="6429375" y="2400300"/>
          <p14:tracePt t="62126" x="6429375" y="2408238"/>
          <p14:tracePt t="62235" x="6421438" y="2408238"/>
          <p14:tracePt t="62251" x="6421438" y="2417763"/>
          <p14:tracePt t="62258" x="6421438" y="2460625"/>
          <p14:tracePt t="62277" x="6411913" y="2589213"/>
          <p14:tracePt t="62293" x="6369050" y="2760663"/>
          <p14:tracePt t="62310" x="6326188" y="2965450"/>
          <p14:tracePt t="62327" x="6249988" y="3206750"/>
          <p14:tracePt t="62343" x="6207125" y="3421063"/>
          <p14:tracePt t="62360" x="6154738" y="3668713"/>
          <p14:tracePt t="62377" x="6137275" y="3840163"/>
          <p14:tracePt t="62394" x="6103938" y="4021138"/>
          <p14:tracePt t="62411" x="6094413" y="4175125"/>
          <p14:tracePt t="62428" x="6078538" y="4243388"/>
          <p14:tracePt t="62444" x="6078538" y="4268788"/>
          <p14:tracePt t="62507" x="6069013" y="4268788"/>
          <p14:tracePt t="62514" x="6069013" y="4286250"/>
          <p14:tracePt t="62528" x="6026150" y="4364038"/>
          <p14:tracePt t="62545" x="5992813" y="4492625"/>
          <p14:tracePt t="62561" x="5957888" y="4611688"/>
          <p14:tracePt t="62578" x="5940425" y="4722813"/>
          <p14:tracePt t="62595" x="5940425" y="4757738"/>
          <p14:tracePt t="62651" x="5940425" y="4749800"/>
          <p14:tracePt t="62659" x="5940425" y="4714875"/>
          <p14:tracePt t="62679" x="5940425" y="4706938"/>
          <p14:tracePt t="62747" x="5940425" y="4714875"/>
          <p14:tracePt t="62755" x="5932488" y="4714875"/>
          <p14:tracePt t="62763" x="5932488" y="4722813"/>
          <p14:tracePt t="62852" x="5922963" y="4722813"/>
          <p14:tracePt t="62859" x="5915025" y="4722813"/>
          <p14:tracePt t="62865" x="5907088" y="4722813"/>
          <p14:tracePt t="62880" x="5897563" y="4722813"/>
          <p14:tracePt t="62897" x="5880100" y="4722813"/>
          <p14:tracePt t="62963" x="5880100" y="4714875"/>
          <p14:tracePt t="62996" x="5880100" y="4706938"/>
          <p14:tracePt t="63043" x="5880100" y="4697413"/>
          <p14:tracePt t="63083" x="5889625" y="4697413"/>
          <p14:tracePt t="63107" x="5897563" y="4697413"/>
          <p14:tracePt t="63113" x="5897563" y="4689475"/>
          <p14:tracePt t="63113" x="5915025" y="4689475"/>
          <p14:tracePt t="63131" x="5932488" y="4672013"/>
          <p14:tracePt t="63148" x="5965825" y="4654550"/>
          <p14:tracePt t="63165" x="6000750" y="4637088"/>
          <p14:tracePt t="63181" x="6069013" y="4621213"/>
          <p14:tracePt t="63198" x="6154738" y="4621213"/>
          <p14:tracePt t="63215" x="6275388" y="4621213"/>
          <p14:tracePt t="63232" x="6369050" y="4621213"/>
          <p14:tracePt t="63249" x="6464300" y="4611688"/>
          <p14:tracePt t="63265" x="6523038" y="4586288"/>
          <p14:tracePt t="63282" x="6565900" y="4568825"/>
          <p14:tracePt t="63299" x="6643688" y="4525963"/>
          <p14:tracePt t="63316" x="6721475" y="4492625"/>
          <p14:tracePt t="63332" x="6797675" y="4475163"/>
          <p14:tracePt t="63349" x="6918325" y="4457700"/>
          <p14:tracePt t="63366" x="7011988" y="4457700"/>
          <p14:tracePt t="63383" x="7072313" y="4457700"/>
          <p14:tracePt t="63399" x="7097713" y="4457700"/>
          <p14:tracePt t="63416" x="7107238" y="4449763"/>
          <p14:tracePt t="63459" x="7115175" y="4449763"/>
          <p14:tracePt t="63470" x="7115175" y="4440238"/>
          <p14:tracePt t="63484" x="7123113" y="4440238"/>
          <p14:tracePt t="63500" x="7132638" y="4440238"/>
          <p14:tracePt t="63517" x="7150100" y="4440238"/>
          <p14:tracePt t="63533" x="7165975" y="4449763"/>
          <p14:tracePt t="63550" x="7175500" y="4457700"/>
          <p14:tracePt t="63567" x="7175500" y="4475163"/>
          <p14:tracePt t="63584" x="7175500" y="4508500"/>
          <p14:tracePt t="63601" x="7175500" y="4551363"/>
          <p14:tracePt t="63617" x="7175500" y="4594225"/>
          <p14:tracePt t="63634" x="7175500" y="4629150"/>
          <p14:tracePt t="63650" x="7165975" y="4697413"/>
          <p14:tracePt t="63668" x="7158038" y="4765675"/>
          <p14:tracePt t="63684" x="7140575" y="4843463"/>
          <p14:tracePt t="63701" x="7140575" y="4911725"/>
          <p14:tracePt t="63718" x="7115175" y="4972050"/>
          <p14:tracePt t="63735" x="7115175" y="4979988"/>
          <p14:tracePt t="63803" x="7107238" y="4979988"/>
          <p14:tracePt t="63843" x="7097713" y="4979988"/>
          <p14:tracePt t="63874" x="7097713" y="4972050"/>
          <p14:tracePt t="63892" x="7097713" y="4964113"/>
          <p14:tracePt t="63902" x="7097713" y="4946650"/>
          <p14:tracePt t="63903" x="7097713" y="4894263"/>
          <p14:tracePt t="63919" x="7107238" y="4792663"/>
          <p14:tracePt t="63935" x="7115175" y="4664075"/>
          <p14:tracePt t="63952" x="7123113" y="4457700"/>
          <p14:tracePt t="63969" x="7123113" y="4217988"/>
          <p14:tracePt t="63986" x="7089775" y="3917950"/>
          <p14:tracePt t="64002" x="7054850" y="3582988"/>
          <p14:tracePt t="64020" x="7037388" y="3368675"/>
          <p14:tracePt t="64036" x="7011988" y="3206750"/>
          <p14:tracePt t="64053" x="6978650" y="3043238"/>
          <p14:tracePt t="64070" x="6951663" y="2922588"/>
          <p14:tracePt t="64087" x="6926263" y="2803525"/>
          <p14:tracePt t="64103" x="6900863" y="2735263"/>
          <p14:tracePt t="64120" x="6865938" y="2674938"/>
          <p14:tracePt t="64137" x="6823075" y="2614613"/>
          <p14:tracePt t="64154" x="6772275" y="2579688"/>
          <p14:tracePt t="64170" x="6729413" y="2546350"/>
          <p14:tracePt t="64187" x="6678613" y="2520950"/>
          <p14:tracePt t="64204" x="6626225" y="2511425"/>
          <p14:tracePt t="64220" x="6583363" y="2493963"/>
          <p14:tracePt t="64237" x="6523038" y="2478088"/>
          <p14:tracePt t="64254" x="6472238" y="2468563"/>
          <p14:tracePt t="64271" x="6421438" y="2451100"/>
          <p14:tracePt t="64287" x="6369050" y="2443163"/>
          <p14:tracePt t="64304" x="6343650" y="2443163"/>
          <p14:tracePt t="64321" x="6335713" y="2443163"/>
          <p14:tracePt t="64547" x="6343650" y="2443163"/>
          <p14:tracePt t="64556" x="6361113" y="2443163"/>
          <p14:tracePt t="64572" x="6369050" y="2443163"/>
          <p14:tracePt t="64590" x="6378575" y="2443163"/>
          <p14:tracePt t="64606" x="6403975" y="2443163"/>
          <p14:tracePt t="64623" x="6464300" y="2443163"/>
          <p14:tracePt t="64639" x="6557963" y="2468563"/>
          <p14:tracePt t="64657" x="6721475" y="2511425"/>
          <p14:tracePt t="64673" x="6883400" y="2546350"/>
          <p14:tracePt t="64690" x="7021513" y="2571750"/>
          <p14:tracePt t="64707" x="7097713" y="2571750"/>
          <p14:tracePt t="64707" x="7123113" y="2571750"/>
          <p14:tracePt t="64724" x="7150100" y="2554288"/>
          <p14:tracePt t="64740" x="7175500" y="2536825"/>
          <p14:tracePt t="64757" x="7200900" y="2520950"/>
          <p14:tracePt t="64774" x="7235825" y="2511425"/>
          <p14:tracePt t="64791" x="7278688" y="2503488"/>
          <p14:tracePt t="64807" x="7337425" y="2503488"/>
          <p14:tracePt t="64824" x="7415213" y="2503488"/>
          <p14:tracePt t="64841" x="7483475" y="2503488"/>
          <p14:tracePt t="64858" x="7543800" y="2493963"/>
          <p14:tracePt t="64874" x="7569200" y="2486025"/>
          <p14:tracePt t="64891" x="7612063" y="2451100"/>
          <p14:tracePt t="64908" x="7629525" y="2443163"/>
          <p14:tracePt t="64925" x="7646988" y="2435225"/>
          <p14:tracePt t="64941" x="7654925" y="2425700"/>
          <p14:tracePt t="64958" x="7680325" y="2425700"/>
          <p14:tracePt t="64975" x="7715250" y="2425700"/>
          <p14:tracePt t="64992" x="7740650" y="2435225"/>
          <p14:tracePt t="65009" x="7758113" y="2435225"/>
          <p14:tracePt t="65025" x="7775575" y="2435225"/>
          <p14:tracePt t="65042" x="7808913" y="2435225"/>
          <p14:tracePt t="65058" x="7878763" y="2425700"/>
          <p14:tracePt t="65075" x="7921625" y="2417763"/>
          <p14:tracePt t="65092" x="7954963" y="2417763"/>
          <p14:tracePt t="65108" x="7964488" y="2417763"/>
          <p14:tracePt t="65171" x="7972425" y="2417763"/>
          <p14:tracePt t="65179" x="7980363" y="2417763"/>
          <p14:tracePt t="65194" x="7997825" y="2408238"/>
          <p14:tracePt t="65209" x="8015288" y="2408238"/>
          <p14:tracePt t="65226" x="8023225" y="2400300"/>
          <p14:tracePt t="65242" x="8032750" y="2400300"/>
          <p14:tracePt t="65259" x="8040688" y="2400300"/>
          <p14:tracePt t="65276" x="8058150" y="2400300"/>
          <p14:tracePt t="65293" x="8075613" y="2408238"/>
          <p14:tracePt t="65310" x="8093075" y="2408238"/>
          <p14:tracePt t="65326" x="8101013" y="2408238"/>
          <p14:tracePt t="65343" x="8118475" y="2408238"/>
          <p14:tracePt t="65360" x="8126413" y="2408238"/>
          <p14:tracePt t="65376" x="8143875" y="2408238"/>
          <p14:tracePt t="65393" x="8169275" y="2408238"/>
          <p14:tracePt t="65410" x="8178800" y="2400300"/>
          <p14:tracePt t="65410" x="8186738" y="2400300"/>
          <p14:tracePt t="65427" x="8194675" y="2400300"/>
          <p14:tracePt t="65467" x="8204200" y="2400300"/>
          <p14:tracePt t="65481" x="8212138" y="2400300"/>
          <p14:tracePt t="65494" x="8229600" y="2400300"/>
          <p14:tracePt t="65511" x="8237538" y="2400300"/>
          <p14:tracePt t="65528" x="8247063" y="2392363"/>
          <p14:tracePt t="65544" x="8255000" y="2382838"/>
          <p14:tracePt t="65619" x="8247063" y="2382838"/>
          <p14:tracePt t="65627" x="8204200" y="2408238"/>
          <p14:tracePt t="65645" x="8126413" y="2435225"/>
          <p14:tracePt t="65661" x="8023225" y="2451100"/>
          <p14:tracePt t="65678" x="7843838" y="2468563"/>
          <p14:tracePt t="65695" x="7664450" y="2468563"/>
          <p14:tracePt t="65712" x="7432675" y="2468563"/>
          <p14:tracePt t="65728" x="7218363" y="2486025"/>
          <p14:tracePt t="65745" x="6892925" y="2503488"/>
          <p14:tracePt t="65762" x="6437313" y="2546350"/>
          <p14:tracePt t="65762" x="6197600" y="2554288"/>
          <p14:tracePt t="65779" x="5443538" y="2622550"/>
          <p14:tracePt t="65795" x="4808538" y="2682875"/>
          <p14:tracePt t="65812" x="4097338" y="2743200"/>
          <p14:tracePt t="65829" x="3617913" y="2828925"/>
          <p14:tracePt t="65846" x="3206750" y="2889250"/>
          <p14:tracePt t="65863" x="2828925" y="2974975"/>
          <p14:tracePt t="65879" x="2579688" y="3017838"/>
          <p14:tracePt t="65896" x="2279650" y="3060700"/>
          <p14:tracePt t="65913" x="2032000" y="3086100"/>
          <p14:tracePt t="65930" x="1739900" y="3111500"/>
          <p14:tracePt t="65946" x="1517650" y="3146425"/>
          <p14:tracePt t="65946" x="1422400" y="3154363"/>
          <p14:tracePt t="65963" x="1235075" y="3189288"/>
          <p14:tracePt t="65980" x="1096963" y="3214688"/>
          <p14:tracePt t="65997" x="985838" y="3249613"/>
          <p14:tracePt t="66013" x="935038" y="3265488"/>
          <p14:tracePt t="66030" x="900113" y="3275013"/>
          <p14:tracePt t="66047" x="874713" y="3282950"/>
          <p14:tracePt t="66064" x="874713" y="3292475"/>
          <p14:tracePt t="66163" x="865188" y="3292475"/>
          <p14:tracePt t="66188" x="857250" y="3292475"/>
          <p14:tracePt t="66211" x="849313" y="3292475"/>
          <p14:tracePt t="66215" x="839788" y="3292475"/>
          <p14:tracePt t="66231" x="831850" y="3292475"/>
          <p14:tracePt t="66248" x="814388" y="3249613"/>
          <p14:tracePt t="66265" x="796925" y="3189288"/>
          <p14:tracePt t="66282" x="779463" y="3136900"/>
          <p14:tracePt t="66298" x="763588" y="3086100"/>
          <p14:tracePt t="66315" x="728663" y="3068638"/>
          <p14:tracePt t="66332" x="660400" y="3060700"/>
          <p14:tracePt t="66349" x="565150" y="3051175"/>
          <p14:tracePt t="66365" x="522288" y="3043238"/>
          <p14:tracePt t="66382" x="479425" y="3043238"/>
          <p14:tracePt t="66427" x="479425" y="3035300"/>
          <p14:tracePt t="66438" x="479425" y="3025775"/>
          <p14:tracePt t="66449" x="479425" y="3017838"/>
          <p14:tracePt t="66466" x="479425" y="3008313"/>
          <p14:tracePt t="66483" x="471488" y="3000375"/>
          <p14:tracePt t="66499" x="463550" y="3000375"/>
          <p14:tracePt t="66612" x="463550" y="2992438"/>
          <p14:tracePt t="66619" x="471488" y="2992438"/>
          <p14:tracePt t="66633" x="488950" y="2982913"/>
          <p14:tracePt t="66650" x="488950" y="2974975"/>
          <p14:tracePt t="66667" x="506413" y="2965450"/>
          <p14:tracePt t="66684" x="531813" y="2957513"/>
          <p14:tracePt t="66701" x="600075" y="2957513"/>
          <p14:tracePt t="66717" x="703263" y="2957513"/>
          <p14:tracePt t="66734" x="857250" y="2949575"/>
          <p14:tracePt t="66751" x="968375" y="2940050"/>
          <p14:tracePt t="66768" x="1096963" y="2906713"/>
          <p14:tracePt t="66784" x="1182688" y="2897188"/>
          <p14:tracePt t="66801" x="1293813" y="2889250"/>
          <p14:tracePt t="66818" x="1389063" y="2879725"/>
          <p14:tracePt t="66818" x="1449388" y="2879725"/>
          <p14:tracePt t="66835" x="1603375" y="2879725"/>
          <p14:tracePt t="66851" x="1714500" y="2889250"/>
          <p14:tracePt t="66868" x="1808163" y="2897188"/>
          <p14:tracePt t="66885" x="1843088" y="2897188"/>
          <p14:tracePt t="67971" x="1843088" y="2906713"/>
          <p14:tracePt t="67996" x="1851025" y="2906713"/>
          <p14:tracePt t="67998" x="1860550" y="2914650"/>
          <p14:tracePt t="68008" x="1954213" y="2974975"/>
          <p14:tracePt t="68024" x="2125663" y="3068638"/>
          <p14:tracePt t="68042" x="2536825" y="3292475"/>
          <p14:tracePt t="68058" x="3008313" y="3506788"/>
          <p14:tracePt t="68058" x="3265488" y="3625850"/>
          <p14:tracePt t="68075" x="3925888" y="3917950"/>
          <p14:tracePt t="68091" x="4440238" y="4106863"/>
          <p14:tracePt t="68108" x="4979988" y="4311650"/>
          <p14:tracePt t="68125" x="5340350" y="4422775"/>
          <p14:tracePt t="68142" x="5683250" y="4535488"/>
          <p14:tracePt t="68158" x="6008688" y="4654550"/>
          <p14:tracePt t="68175" x="6215063" y="4732338"/>
          <p14:tracePt t="68192" x="6386513" y="4800600"/>
          <p14:tracePt t="68209" x="6480175" y="4835525"/>
          <p14:tracePt t="68225" x="6592888" y="4868863"/>
          <p14:tracePt t="68242" x="6711950" y="4911725"/>
          <p14:tracePt t="68242" x="6797675" y="4937125"/>
          <p14:tracePt t="68259" x="7029450" y="5022850"/>
          <p14:tracePt t="68276" x="7235825" y="5108575"/>
          <p14:tracePt t="68293" x="7440613" y="5211763"/>
          <p14:tracePt t="68309" x="7594600" y="5264150"/>
          <p14:tracePt t="68326" x="7766050" y="5332413"/>
          <p14:tracePt t="68342" x="7929563" y="5357813"/>
          <p14:tracePt t="68360" x="8194675" y="5375275"/>
          <p14:tracePt t="68376" x="8435975" y="5392738"/>
          <p14:tracePt t="68393" x="8607425" y="5392738"/>
          <p14:tracePt t="68410" x="8693150" y="5392738"/>
          <p14:tracePt t="68427" x="8701088" y="5392738"/>
          <p14:tracePt t="68468" x="8701088" y="5383213"/>
          <p14:tracePt t="68469" x="8683625" y="5375275"/>
          <p14:tracePt t="68480" x="8580438" y="5322888"/>
          <p14:tracePt t="68493" x="8418513" y="5254625"/>
          <p14:tracePt t="68510" x="8169275" y="5151438"/>
          <p14:tracePt t="68527" x="7989888" y="5083175"/>
          <p14:tracePt t="68544" x="7861300" y="5049838"/>
          <p14:tracePt t="68560" x="7826375" y="5040313"/>
          <p14:tracePt t="68577" x="7826375" y="5022850"/>
          <p14:tracePt t="68594" x="7826375" y="5014913"/>
          <p14:tracePt t="68594" x="7818438" y="5014913"/>
          <p14:tracePt t="68611" x="7793038" y="4997450"/>
          <p14:tracePt t="68627" x="7750175" y="4972050"/>
          <p14:tracePt t="68644" x="7621588" y="4921250"/>
          <p14:tracePt t="68661" x="7440613" y="4868863"/>
          <p14:tracePt t="68678" x="7261225" y="4826000"/>
          <p14:tracePt t="68694" x="7107238" y="4800600"/>
          <p14:tracePt t="68711" x="7054850" y="4783138"/>
          <p14:tracePt t="68763" x="7054850" y="4775200"/>
          <p14:tracePt t="68779" x="7054850" y="4765675"/>
          <p14:tracePt t="68780" x="7054850" y="4757738"/>
          <p14:tracePt t="68795" x="7029450" y="4749800"/>
          <p14:tracePt t="68812" x="7011988" y="4749800"/>
          <p14:tracePt t="68828" x="6994525" y="4749800"/>
          <p14:tracePt t="68845" x="6986588" y="4765675"/>
          <p14:tracePt t="68862" x="6978650" y="4800600"/>
          <p14:tracePt t="68879" x="6969125" y="4860925"/>
          <p14:tracePt t="68896" x="6969125" y="4894263"/>
          <p14:tracePt t="68912" x="6969125" y="4921250"/>
          <p14:tracePt t="68929" x="6969125" y="4929188"/>
          <p14:tracePt t="68971" x="6969125" y="4937125"/>
          <p14:tracePt t="68979" x="6969125" y="4954588"/>
          <p14:tracePt t="68996" x="6961188" y="4989513"/>
          <p14:tracePt t="69013" x="6961188" y="5022850"/>
          <p14:tracePt t="69030" x="6961188" y="5100638"/>
          <p14:tracePt t="69046" x="6961188" y="5186363"/>
          <p14:tracePt t="69063" x="6969125" y="5272088"/>
          <p14:tracePt t="69080" x="6978650" y="5322888"/>
          <p14:tracePt t="69097" x="6978650" y="5357813"/>
          <p14:tracePt t="69113" x="6978650" y="5365750"/>
          <p14:tracePt t="69147" x="6978650" y="5375275"/>
          <p14:tracePt t="69148" x="6978650" y="5383213"/>
          <p14:tracePt t="69164" x="6978650" y="5418138"/>
          <p14:tracePt t="69180" x="6986588" y="5494338"/>
          <p14:tracePt t="69197" x="7029450" y="5614988"/>
          <p14:tracePt t="69214" x="7080250" y="5743575"/>
          <p14:tracePt t="69231" x="7107238" y="5803900"/>
          <p14:tracePt t="69248" x="7107238" y="5811838"/>
          <p14:tracePt t="69355" x="7107238" y="5821363"/>
          <p14:tracePt t="69363" x="7097713" y="5829300"/>
          <p14:tracePt t="69382" x="7089775" y="5837238"/>
          <p14:tracePt t="69398" x="7080250" y="5846763"/>
          <p14:tracePt t="69467" x="7072313" y="5846763"/>
          <p14:tracePt t="69468" x="7064375" y="5846763"/>
          <p14:tracePt t="69482" x="6918325" y="5880100"/>
          <p14:tracePt t="69499" x="6704013" y="5932488"/>
          <p14:tracePt t="69516" x="6429375" y="6000750"/>
          <p14:tracePt t="69533" x="6154738" y="6069013"/>
          <p14:tracePt t="69549" x="6008688" y="6094413"/>
          <p14:tracePt t="69567" x="5965825" y="6103938"/>
          <p14:tracePt t="69583" x="5957888" y="6103938"/>
          <p14:tracePt t="69651" x="5949950" y="6103938"/>
          <p14:tracePt t="69667" x="5940425" y="6103938"/>
          <p14:tracePt t="69668" x="5922963" y="6121400"/>
          <p14:tracePt t="69683" x="5897563" y="6146800"/>
          <p14:tracePt t="69701" x="5880100" y="6164263"/>
          <p14:tracePt t="69717" x="5872163" y="6164263"/>
          <p14:tracePt t="69835" x="5880100" y="6164263"/>
          <p14:tracePt t="70556" x="5889625" y="6164263"/>
          <p14:tracePt t="70558" x="5897563" y="6164263"/>
          <p14:tracePt t="70572" x="5915025" y="6154738"/>
          <p14:tracePt t="70590" x="6043613" y="6129338"/>
          <p14:tracePt t="70622" x="6146800" y="6103938"/>
          <p14:tracePt t="70638" x="6265863" y="6078538"/>
          <p14:tracePt t="70655" x="6369050" y="6061075"/>
          <p14:tracePt t="70672" x="6454775" y="6043613"/>
          <p14:tracePt t="70689" x="6497638" y="6026150"/>
          <p14:tracePt t="70705" x="6540500" y="6008688"/>
          <p14:tracePt t="70722" x="6600825" y="5992813"/>
          <p14:tracePt t="70739" x="6661150" y="5975350"/>
          <p14:tracePt t="70756" x="6764338" y="5957888"/>
          <p14:tracePt t="70772" x="6840538" y="5949950"/>
          <p14:tracePt t="70789" x="6918325" y="5940425"/>
          <p14:tracePt t="70806" x="6961188" y="5922963"/>
          <p14:tracePt t="70823" x="6978650" y="5897563"/>
          <p14:tracePt t="70839" x="7011988" y="5880100"/>
          <p14:tracePt t="70856" x="7029450" y="5864225"/>
          <p14:tracePt t="70873" x="7037388" y="5854700"/>
          <p14:tracePt t="71059" x="7029450" y="5854700"/>
          <p14:tracePt t="71063" x="7021513" y="5854700"/>
          <p14:tracePt t="71075" x="7011988" y="5854700"/>
          <p14:tracePt t="71091" x="6978650" y="5864225"/>
          <p14:tracePt t="71108" x="6961188" y="5872163"/>
          <p14:tracePt t="71124" x="6951663" y="5880100"/>
          <p14:tracePt t="71141" x="6935788" y="5880100"/>
          <p14:tracePt t="71158" x="6900863" y="5889625"/>
          <p14:tracePt t="71175" x="6858000" y="5897563"/>
          <p14:tracePt t="71191" x="6780213" y="5922963"/>
          <p14:tracePt t="71208" x="6686550" y="5949950"/>
          <p14:tracePt t="71225" x="6575425" y="5975350"/>
          <p14:tracePt t="71241" x="6480175" y="6000750"/>
          <p14:tracePt t="71259" x="6351588" y="6026150"/>
          <p14:tracePt t="71275" x="6292850" y="6035675"/>
          <p14:tracePt t="71292" x="6232525" y="6035675"/>
          <p14:tracePt t="71309" x="6189663" y="6043613"/>
          <p14:tracePt t="71326" x="6164263" y="6043613"/>
          <p14:tracePt t="71342" x="6146800" y="6051550"/>
          <p14:tracePt t="71359" x="6129338" y="6051550"/>
          <p14:tracePt t="71376" x="6121400" y="6061075"/>
          <p14:tracePt t="71987" x="6129338" y="6061075"/>
          <p14:tracePt t="71996" x="6137275" y="6061075"/>
          <p14:tracePt t="71997" x="6146800" y="6051550"/>
          <p14:tracePt t="72013" x="6164263" y="6043613"/>
          <p14:tracePt t="72030" x="6180138" y="6026150"/>
          <p14:tracePt t="72046" x="6240463" y="6000750"/>
          <p14:tracePt t="72063" x="6318250" y="5957888"/>
          <p14:tracePt t="72079" x="6403975" y="5907088"/>
          <p14:tracePt t="72097" x="6507163" y="5837238"/>
          <p14:tracePt t="72113" x="6600825" y="5786438"/>
          <p14:tracePt t="72130" x="6643688" y="5761038"/>
          <p14:tracePt t="72146" x="6704013" y="5735638"/>
          <p14:tracePt t="72164" x="6721475" y="5735638"/>
          <p14:tracePt t="72180" x="6721475" y="5726113"/>
          <p14:tracePt t="72539" x="6737350" y="5726113"/>
          <p14:tracePt t="72541" x="6789738" y="5726113"/>
          <p14:tracePt t="72549" x="6969125" y="5665788"/>
          <p14:tracePt t="72566" x="7046913" y="5675313"/>
          <p14:tracePt t="72582" x="7123113" y="5735638"/>
          <p14:tracePt t="72600" x="7165975" y="5761038"/>
          <p14:tracePt t="72616" x="7175500" y="5761038"/>
          <p14:tracePt t="72632" x="7192963" y="5751513"/>
          <p14:tracePt t="72649" x="7208838" y="5665788"/>
          <p14:tracePt t="72666" x="7208838" y="5572125"/>
          <p14:tracePt t="72683" x="7183438" y="5383213"/>
          <p14:tracePt t="72700" x="7140575" y="5280025"/>
          <p14:tracePt t="72716" x="7115175" y="5211763"/>
          <p14:tracePt t="72733" x="7097713" y="5178425"/>
          <p14:tracePt t="72750" x="7089775" y="5160963"/>
          <p14:tracePt t="72795" x="7089775" y="5151438"/>
          <p14:tracePt t="72803" x="7089775" y="5143500"/>
          <p14:tracePt t="72818" x="7132638" y="5118100"/>
          <p14:tracePt t="72833" x="7183438" y="5083175"/>
          <p14:tracePt t="72850" x="7261225" y="5006975"/>
          <p14:tracePt t="72867" x="7304088" y="4964113"/>
          <p14:tracePt t="72884" x="7354888" y="4946650"/>
          <p14:tracePt t="72900" x="7440613" y="4946650"/>
          <p14:tracePt t="72917" x="7518400" y="4946650"/>
          <p14:tracePt t="72934" x="7621588" y="5014913"/>
          <p14:tracePt t="72951" x="7707313" y="5075238"/>
          <p14:tracePt t="72967" x="7783513" y="5135563"/>
          <p14:tracePt t="72984" x="7818438" y="5194300"/>
          <p14:tracePt t="73001" x="7843838" y="5254625"/>
          <p14:tracePt t="73018" x="7886700" y="5340350"/>
          <p14:tracePt t="73035" x="7921625" y="5400675"/>
          <p14:tracePt t="73051" x="7947025" y="5443538"/>
          <p14:tracePt t="73068" x="7954963" y="5468938"/>
          <p14:tracePt t="73203" x="7954963" y="5478463"/>
          <p14:tracePt t="73227" x="7937500" y="5486400"/>
          <p14:tracePt t="73243" x="7921625" y="5494338"/>
          <p14:tracePt t="73259" x="7912100" y="5494338"/>
          <p14:tracePt t="73286" x="7912100" y="5486400"/>
          <p14:tracePt t="73303" x="7912100" y="5478463"/>
          <p14:tracePt t="73319" x="7904163" y="5478463"/>
          <p14:tracePt t="73336" x="7894638" y="5478463"/>
          <p14:tracePt t="73353" x="7869238" y="5468938"/>
          <p14:tracePt t="73370" x="7851775" y="5468938"/>
          <p14:tracePt t="73370" x="7835900" y="5468938"/>
          <p14:tracePt t="73387" x="7818438" y="5468938"/>
          <p14:tracePt t="73403" x="7808913" y="5468938"/>
          <p14:tracePt t="73459" x="7808913" y="5461000"/>
          <p14:tracePt t="73483" x="7808913" y="5451475"/>
          <p14:tracePt t="73636" x="7808913" y="5443538"/>
          <p14:tracePt t="73655" x="7808913" y="5435600"/>
          <p14:tracePt t="73876" x="7818438" y="5435600"/>
          <p14:tracePt t="73890" x="7826375" y="5435600"/>
          <p14:tracePt t="73892" x="7886700" y="5435600"/>
          <p14:tracePt t="73907" x="7947025" y="5435600"/>
          <p14:tracePt t="73924" x="8075613" y="5435600"/>
          <p14:tracePt t="73941" x="8118475" y="5435600"/>
          <p14:tracePt t="73957" x="8135938" y="5435600"/>
          <p14:tracePt t="73974" x="8143875" y="5426075"/>
          <p14:tracePt t="74012" x="8151813" y="5426075"/>
          <p14:tracePt t="74028" x="8161338" y="5426075"/>
          <p14:tracePt t="74041" x="8169275" y="5426075"/>
          <p14:tracePt t="74042" x="8204200" y="5426075"/>
          <p14:tracePt t="74058" x="8247063" y="5426075"/>
          <p14:tracePt t="74075" x="8280400" y="5426075"/>
          <p14:tracePt t="74091" x="8315325" y="5426075"/>
          <p14:tracePt t="74108" x="8332788" y="5426075"/>
          <p14:tracePt t="74125" x="8340725" y="5418138"/>
          <p14:tracePt t="74142" x="8358188" y="5408613"/>
          <p14:tracePt t="74158" x="8375650" y="5408613"/>
          <p14:tracePt t="74175" x="8401050" y="5400675"/>
          <p14:tracePt t="74192" x="8418513" y="5400675"/>
          <p14:tracePt t="74208" x="8469313" y="5418138"/>
          <p14:tracePt t="74225" x="8529638" y="5435600"/>
          <p14:tracePt t="74242" x="8589963" y="5443538"/>
          <p14:tracePt t="74259" x="8623300" y="5443538"/>
          <p14:tracePt t="74275" x="8632825" y="5443538"/>
          <p14:tracePt t="74293" x="8640763" y="5435600"/>
          <p14:tracePt t="74309" x="8650288" y="5426075"/>
          <p14:tracePt t="74326" x="8658225" y="5426075"/>
          <p14:tracePt t="74343" x="8666163" y="5426075"/>
          <p14:tracePt t="74359" x="8683625" y="5426075"/>
          <p14:tracePt t="74376" x="8709025" y="5435600"/>
          <p14:tracePt t="74393" x="8726488" y="5443538"/>
          <p14:tracePt t="74436" x="8736013" y="5443538"/>
          <p14:tracePt t="74444" x="8736013" y="5426075"/>
          <p14:tracePt t="74460" x="8751888" y="5418138"/>
          <p14:tracePt t="74628" x="8751888" y="5408613"/>
          <p14:tracePt t="74732" x="8743950" y="5408613"/>
          <p14:tracePt t="74764" x="8736013" y="5408613"/>
          <p14:tracePt t="74779" x="8718550" y="5400675"/>
          <p14:tracePt t="74795" x="8683625" y="5375275"/>
          <p14:tracePt t="74796" x="8615363" y="5349875"/>
          <p14:tracePt t="74812" x="8469313" y="5280025"/>
          <p14:tracePt t="74829" x="8289925" y="5211763"/>
          <p14:tracePt t="74845" x="8083550" y="5135563"/>
          <p14:tracePt t="74862" x="7904163" y="5065713"/>
          <p14:tracePt t="74879" x="7750175" y="4979988"/>
          <p14:tracePt t="74896" x="7664450" y="4903788"/>
          <p14:tracePt t="74912" x="7637463" y="4868863"/>
          <p14:tracePt t="74929" x="7621588" y="4843463"/>
          <p14:tracePt t="74946" x="7621588" y="4835525"/>
          <p14:tracePt t="74980" x="7612063" y="4835525"/>
          <p14:tracePt t="74981" x="7586663" y="4835525"/>
          <p14:tracePt t="74996" x="7518400" y="4835525"/>
          <p14:tracePt t="75013" x="7397750" y="4826000"/>
          <p14:tracePt t="75030" x="7312025" y="4808538"/>
          <p14:tracePt t="75046" x="7286625" y="4800600"/>
          <p14:tracePt t="75063" x="7286625" y="4792663"/>
          <p14:tracePt t="75080" x="7294563" y="4775200"/>
          <p14:tracePt t="75097" x="7304088" y="4757738"/>
          <p14:tracePt t="75113" x="7321550" y="4722813"/>
          <p14:tracePt t="75131" x="7346950" y="4697413"/>
          <p14:tracePt t="75147" x="7380288" y="4689475"/>
          <p14:tracePt t="75164" x="7397750" y="4689475"/>
          <p14:tracePt t="75181" x="7432675" y="4722813"/>
          <p14:tracePt t="75197" x="7475538" y="4775200"/>
          <p14:tracePt t="75214" x="7508875" y="4808538"/>
          <p14:tracePt t="75231" x="7518400" y="4818063"/>
          <p14:tracePt t="75284" x="7526338" y="4818063"/>
          <p14:tracePt t="75348" x="7535863" y="4818063"/>
          <p14:tracePt t="75364" x="7551738" y="4818063"/>
          <p14:tracePt t="75382" x="7578725" y="4826000"/>
          <p14:tracePt t="75398" x="7594600" y="4843463"/>
          <p14:tracePt t="75436" x="7604125" y="4843463"/>
          <p14:tracePt t="75476" x="7612063" y="4843463"/>
          <p14:tracePt t="75484" x="7621588" y="4835525"/>
          <p14:tracePt t="75548" x="7629525" y="4835525"/>
          <p14:tracePt t="75566" x="7646988" y="4835525"/>
          <p14:tracePt t="75567" x="7715250" y="4851400"/>
          <p14:tracePt t="75583" x="7758113" y="4860925"/>
          <p14:tracePt t="75600" x="7775575" y="4868863"/>
          <p14:tracePt t="75616" x="7783513" y="4868863"/>
          <p14:tracePt t="75633" x="7793038" y="4868863"/>
          <p14:tracePt t="75650" x="7793038" y="4860925"/>
          <p14:tracePt t="75666" x="7808913" y="4860925"/>
          <p14:tracePt t="75683" x="7826375" y="4860925"/>
          <p14:tracePt t="75701" x="7869238" y="4860925"/>
          <p14:tracePt t="75718" x="7937500" y="4860925"/>
          <p14:tracePt t="75735" x="7964488" y="4860925"/>
          <p14:tracePt t="75751" x="7972425" y="4860925"/>
          <p14:tracePt t="75869" x="7980363" y="4860925"/>
          <p14:tracePt t="75885" x="7989888" y="4860925"/>
          <p14:tracePt t="75887" x="7997825" y="4860925"/>
          <p14:tracePt t="75902" x="8007350" y="4860925"/>
          <p14:tracePt t="76053" x="8007350" y="4868863"/>
          <p14:tracePt t="76070" x="8007350" y="4894263"/>
          <p14:tracePt t="76073" x="8032750" y="4937125"/>
          <p14:tracePt t="76086" x="8050213" y="5006975"/>
          <p14:tracePt t="76103" x="8075613" y="5049838"/>
          <p14:tracePt t="76120" x="8075613" y="5092700"/>
          <p14:tracePt t="76137" x="8083550" y="5108575"/>
          <p14:tracePt t="76154" x="8083550" y="5151438"/>
          <p14:tracePt t="76170" x="8083550" y="5194300"/>
          <p14:tracePt t="76187" x="8083550" y="5254625"/>
          <p14:tracePt t="76204" x="8083550" y="5357813"/>
          <p14:tracePt t="76221" x="8083550" y="5418138"/>
          <p14:tracePt t="76237" x="8066088" y="5478463"/>
          <p14:tracePt t="76254" x="8050213" y="5521325"/>
          <p14:tracePt t="76271" x="8023225" y="5546725"/>
          <p14:tracePt t="76287" x="8007350" y="5564188"/>
          <p14:tracePt t="76304" x="7989888" y="5572125"/>
          <p14:tracePt t="76321" x="7964488" y="5589588"/>
          <p14:tracePt t="76338" x="7937500" y="5614988"/>
          <p14:tracePt t="76354" x="7912100" y="5640388"/>
          <p14:tracePt t="76371" x="7904163" y="5657850"/>
          <p14:tracePt t="76388" x="7904163" y="5665788"/>
          <p14:tracePt t="76485" x="7894638" y="5675313"/>
          <p14:tracePt t="76488" x="7886700" y="5683250"/>
          <p14:tracePt t="76505" x="7878763" y="5700713"/>
          <p14:tracePt t="76522" x="7861300" y="5718175"/>
          <p14:tracePt t="76539" x="7851775" y="5718175"/>
          <p14:tracePt t="76589" x="7861300" y="5718175"/>
          <p14:tracePt t="76613" x="7869238" y="5718175"/>
          <p14:tracePt t="76661" x="7869238" y="5708650"/>
          <p14:tracePt t="76673" x="7869238" y="5700713"/>
          <p14:tracePt t="76690" x="7878763" y="5700713"/>
          <p14:tracePt t="76706" x="7929563" y="5692775"/>
          <p14:tracePt t="76723" x="7980363" y="5683250"/>
          <p14:tracePt t="76740" x="8075613" y="5657850"/>
          <p14:tracePt t="76757" x="8135938" y="5632450"/>
          <p14:tracePt t="76773" x="8178800" y="5607050"/>
          <p14:tracePt t="76790" x="8204200" y="5580063"/>
          <p14:tracePt t="76807" x="8237538" y="5564188"/>
          <p14:tracePt t="76824" x="8280400" y="5546725"/>
          <p14:tracePt t="76841" x="8340725" y="5546725"/>
          <p14:tracePt t="76857" x="8478838" y="5546725"/>
          <p14:tracePt t="76874" x="8632825" y="5554663"/>
          <p14:tracePt t="76891" x="8778875" y="5564188"/>
          <p14:tracePt t="76908" x="8821738" y="5564188"/>
          <p14:tracePt t="76924" x="8829675" y="5564188"/>
          <p14:tracePt t="76941" x="8837613" y="5554663"/>
          <p14:tracePt t="76980" x="8837613" y="5546725"/>
          <p14:tracePt t="77061" x="8847138" y="5546725"/>
          <p14:tracePt t="77077" x="8855075" y="5546725"/>
          <p14:tracePt t="77116" x="8855075" y="5537200"/>
          <p14:tracePt t="77124" x="8864600" y="5529263"/>
          <p14:tracePt t="77196" x="8847138" y="5537200"/>
          <p14:tracePt t="77208" x="8804275" y="5564188"/>
          <p14:tracePt t="77226" x="8718550" y="5597525"/>
          <p14:tracePt t="77242" x="8589963" y="5622925"/>
          <p14:tracePt t="77260" x="8408988" y="5657850"/>
          <p14:tracePt t="77276" x="8075613" y="5700713"/>
          <p14:tracePt t="77293" x="7793038" y="5735638"/>
          <p14:tracePt t="77310" x="7586663" y="5761038"/>
          <p14:tracePt t="77327" x="7407275" y="5794375"/>
          <p14:tracePt t="77343" x="7251700" y="5837238"/>
          <p14:tracePt t="77360" x="7200900" y="5854700"/>
          <p14:tracePt t="77377" x="7192963" y="5854700"/>
          <p14:tracePt t="77428" x="7192963" y="5837238"/>
          <p14:tracePt t="77444" x="7192963" y="5829300"/>
          <p14:tracePt t="77446" x="7183438" y="5803900"/>
          <p14:tracePt t="77461" x="7158038" y="5786438"/>
          <p14:tracePt t="77477" x="7132638" y="5768975"/>
          <p14:tracePt t="77494" x="7107238" y="5768975"/>
          <p14:tracePt t="77511" x="7080250" y="5768975"/>
          <p14:tracePt t="77573" x="7080250" y="5761038"/>
          <p14:tracePt t="77580" x="7080250" y="5751513"/>
          <p14:tracePt t="77581" x="7080250" y="5743575"/>
          <p14:tracePt t="77594" x="7072313" y="5708650"/>
          <p14:tracePt t="77611" x="7072313" y="5675313"/>
          <p14:tracePt t="77628" x="7072313" y="5657850"/>
          <p14:tracePt t="77645" x="7072313" y="5649913"/>
          <p14:tracePt t="77684" x="7072313" y="5665788"/>
          <p14:tracePt t="77712" x="7072313" y="5683250"/>
          <p14:tracePt t="77713" x="7072313" y="5700713"/>
          <p14:tracePt t="77729" x="7064375" y="5708650"/>
          <p14:tracePt t="77745" x="7054850" y="5708650"/>
          <p14:tracePt t="77812" x="7054850" y="5718175"/>
          <p14:tracePt t="77820" x="7029450" y="5726113"/>
          <p14:tracePt t="77829" x="6943725" y="5768975"/>
          <p14:tracePt t="77846" x="6780213" y="5829300"/>
          <p14:tracePt t="77863" x="6592888" y="5864225"/>
          <p14:tracePt t="77879" x="6378575" y="5889625"/>
          <p14:tracePt t="77896" x="6197600" y="5889625"/>
          <p14:tracePt t="77913" x="6094413" y="5889625"/>
          <p14:tracePt t="77930" x="6043613" y="5889625"/>
          <p14:tracePt t="77946" x="6000750" y="5880100"/>
          <p14:tracePt t="77963" x="5915025" y="5864225"/>
          <p14:tracePt t="77980" x="5768975" y="5854700"/>
          <p14:tracePt t="77997" x="5649913" y="5846763"/>
          <p14:tracePt t="78013" x="5580063" y="5854700"/>
          <p14:tracePt t="78030" x="5554663" y="5864225"/>
          <p14:tracePt t="78100" x="5554663" y="5854700"/>
          <p14:tracePt t="78114" x="5554663" y="5846763"/>
          <p14:tracePt t="78115" x="5554663" y="5837238"/>
          <p14:tracePt t="78131" x="5564188" y="5837238"/>
          <p14:tracePt t="78148" x="5564188" y="5829300"/>
          <p14:tracePt t="78164" x="5572125" y="5829300"/>
          <p14:tracePt t="78182" x="5580063" y="5829300"/>
          <p14:tracePt t="78198" x="5607050" y="5829300"/>
          <p14:tracePt t="78215" x="5735638" y="5829300"/>
          <p14:tracePt t="78231" x="5897563" y="5821363"/>
          <p14:tracePt t="78248" x="6121400" y="5778500"/>
          <p14:tracePt t="78265" x="6300788" y="5743575"/>
          <p14:tracePt t="78282" x="6411913" y="5708650"/>
          <p14:tracePt t="78298" x="6480175" y="5683250"/>
          <p14:tracePt t="78315" x="6515100" y="5683250"/>
          <p14:tracePt t="78332" x="6523038" y="5683250"/>
          <p14:tracePt t="78373" x="6532563" y="5700713"/>
          <p14:tracePt t="78382" x="6540500" y="5718175"/>
          <p14:tracePt t="78383" x="6550025" y="5743575"/>
          <p14:tracePt t="78399" x="6550025" y="5751513"/>
          <p14:tracePt t="78476" x="6550025" y="5761038"/>
          <p14:tracePt t="78484" x="6523038" y="5778500"/>
          <p14:tracePt t="78500" x="6472238" y="5811838"/>
          <p14:tracePt t="78516" x="6318250" y="5880100"/>
          <p14:tracePt t="78533" x="6197600" y="5907088"/>
          <p14:tracePt t="78550" x="6078538" y="5932488"/>
          <p14:tracePt t="78567" x="5949950" y="5932488"/>
          <p14:tracePt t="78583" x="5872163" y="5932488"/>
          <p14:tracePt t="78600" x="5821363" y="5932488"/>
          <p14:tracePt t="78617" x="5768975" y="5915025"/>
          <p14:tracePt t="78634" x="5718175" y="5915025"/>
          <p14:tracePt t="78650" x="5675313" y="5915025"/>
          <p14:tracePt t="78667" x="5632450" y="5915025"/>
          <p14:tracePt t="78684" x="5622925" y="5915025"/>
          <p14:tracePt t="78740" x="5632450" y="5915025"/>
          <p14:tracePt t="78751" x="5640388" y="5915025"/>
          <p14:tracePt t="78753" x="5649913" y="5915025"/>
          <p14:tracePt t="78767" x="5665788" y="5889625"/>
          <p14:tracePt t="78784" x="5726113" y="5864225"/>
          <p14:tracePt t="78801" x="5846763" y="5846763"/>
          <p14:tracePt t="78818" x="6008688" y="5846763"/>
          <p14:tracePt t="78834" x="6335713" y="5907088"/>
          <p14:tracePt t="78851" x="6686550" y="5992813"/>
          <p14:tracePt t="78868" x="6918325" y="6035675"/>
          <p14:tracePt t="78885" x="6926263" y="6035675"/>
          <p14:tracePt t="78932" x="6918325" y="6035675"/>
          <p14:tracePt t="78940" x="6908800" y="6035675"/>
          <p14:tracePt t="78952" x="6900863" y="6035675"/>
          <p14:tracePt t="78969" x="6875463" y="6043613"/>
          <p14:tracePt t="78986" x="6807200" y="6051550"/>
          <p14:tracePt t="79002" x="6686550" y="6078538"/>
          <p14:tracePt t="79019" x="6583363" y="6094413"/>
          <p14:tracePt t="79035" x="6507163" y="6094413"/>
          <p14:tracePt t="79035" x="6480175" y="6094413"/>
          <p14:tracePt t="79053" x="6454775" y="6094413"/>
          <p14:tracePt t="79069" x="6437313" y="6094413"/>
          <p14:tracePt t="79086" x="6429375" y="6094413"/>
          <p14:tracePt t="79103" x="6421438" y="6086475"/>
          <p14:tracePt t="79119" x="6411913" y="6086475"/>
          <p14:tracePt t="79136" x="6343650" y="6078538"/>
          <p14:tracePt t="79153" x="6215063" y="6069013"/>
          <p14:tracePt t="79170" x="6008688" y="6069013"/>
          <p14:tracePt t="79187" x="5821363" y="6069013"/>
          <p14:tracePt t="79203" x="5700713" y="6069013"/>
          <p14:tracePt t="79220" x="5657850" y="6069013"/>
          <p14:tracePt t="79237" x="5657850" y="6061075"/>
          <p14:tracePt t="79253" x="5657850" y="6051550"/>
          <p14:tracePt t="79270" x="5657850" y="6035675"/>
          <p14:tracePt t="79287" x="5657850" y="6018213"/>
          <p14:tracePt t="79304" x="5657850" y="6008688"/>
          <p14:tracePt t="79320" x="5657850" y="6000750"/>
          <p14:tracePt t="79581" x="5665788" y="6000750"/>
          <p14:tracePt t="79583" x="5675313" y="6000750"/>
          <p14:tracePt t="79589" x="5700713" y="6000750"/>
          <p14:tracePt t="79606" x="5794375" y="6000750"/>
          <p14:tracePt t="79622" x="6000750" y="6000750"/>
          <p14:tracePt t="79639" x="6215063" y="5992813"/>
          <p14:tracePt t="79656" x="6437313" y="5975350"/>
          <p14:tracePt t="79672" x="6583363" y="5949950"/>
          <p14:tracePt t="79689" x="6661150" y="5922963"/>
          <p14:tracePt t="79706" x="6669088" y="5922963"/>
          <p14:tracePt t="79812" x="6669088" y="5915025"/>
          <p14:tracePt t="79852" x="6661150" y="5915025"/>
          <p14:tracePt t="79892" x="6651625" y="5915025"/>
          <p14:tracePt t="79908" x="6643688" y="5915025"/>
          <p14:tracePt t="79909" x="6635750" y="5915025"/>
          <p14:tracePt t="79924" x="6523038" y="5915025"/>
          <p14:tracePt t="79941" x="6386513" y="5915025"/>
          <p14:tracePt t="79957" x="6111875" y="5897563"/>
          <p14:tracePt t="79974" x="5864225" y="5889625"/>
          <p14:tracePt t="79991" x="5572125" y="5880100"/>
          <p14:tracePt t="80008" x="5332413" y="5880100"/>
          <p14:tracePt t="80024" x="5254625" y="5907088"/>
          <p14:tracePt t="80041" x="5246688" y="5907088"/>
          <p14:tracePt t="80124" x="5246688" y="5897563"/>
          <p14:tracePt t="80125" x="5246688" y="5889625"/>
          <p14:tracePt t="80141" x="5254625" y="5880100"/>
          <p14:tracePt t="80158" x="5264150" y="5880100"/>
          <p14:tracePt t="80197" x="5272088" y="5880100"/>
          <p14:tracePt t="80209" x="5280025" y="5880100"/>
          <p14:tracePt t="80212" x="5314950" y="5880100"/>
          <p14:tracePt t="80226" x="5375275" y="5880100"/>
          <p14:tracePt t="80242" x="5494338" y="5880100"/>
          <p14:tracePt t="80259" x="5597525" y="5880100"/>
          <p14:tracePt t="80276" x="5778500" y="5880100"/>
          <p14:tracePt t="80293" x="5864225" y="5880100"/>
          <p14:tracePt t="80309" x="5949950" y="5880100"/>
          <p14:tracePt t="80326" x="6008688" y="5889625"/>
          <p14:tracePt t="80343" x="6069013" y="5897563"/>
          <p14:tracePt t="80359" x="6121400" y="5907088"/>
          <p14:tracePt t="80376" x="6137275" y="5907088"/>
          <p14:tracePt t="80393" x="6146800" y="5907088"/>
          <p14:tracePt t="80410" x="6164263" y="5907088"/>
          <p14:tracePt t="80426" x="6172200" y="5907088"/>
          <p14:tracePt t="80443" x="6180138" y="5907088"/>
          <p14:tracePt t="80460" x="6223000" y="5872163"/>
          <p14:tracePt t="80477" x="6257925" y="5854700"/>
          <p14:tracePt t="80493" x="6275388" y="5846763"/>
          <p14:tracePt t="80510" x="6283325" y="5837238"/>
          <p14:tracePt t="80588" x="6283325" y="5829300"/>
          <p14:tracePt t="80613" x="6283325" y="5821363"/>
          <p14:tracePt t="80614" x="6283325" y="5811838"/>
          <p14:tracePt t="80684" x="6275388" y="5811838"/>
          <p14:tracePt t="80692" x="6257925" y="5811838"/>
          <p14:tracePt t="80712" x="6249988" y="5803900"/>
          <p14:tracePt t="80728" x="6240463" y="5803900"/>
          <p14:tracePt t="80745" x="6223000" y="5786438"/>
          <p14:tracePt t="80761" x="6207125" y="5778500"/>
          <p14:tracePt t="80778" x="6189663" y="5768975"/>
          <p14:tracePt t="80795" x="6172200" y="5761038"/>
          <p14:tracePt t="80812" x="6137275" y="5761038"/>
          <p14:tracePt t="80829" x="6086475" y="5768975"/>
          <p14:tracePt t="80845" x="6018213" y="5803900"/>
          <p14:tracePt t="80862" x="5932488" y="5864225"/>
          <p14:tracePt t="80879" x="5880100" y="5897563"/>
          <p14:tracePt t="80896" x="5872163" y="5915025"/>
          <p14:tracePt t="80912" x="5864225" y="5922963"/>
          <p14:tracePt t="81012" x="5864225" y="5932488"/>
          <p14:tracePt t="81018" x="5872163" y="5965825"/>
          <p14:tracePt t="81030" x="5897563" y="6026150"/>
          <p14:tracePt t="81047" x="5922963" y="6086475"/>
          <p14:tracePt t="81064" x="5940425" y="6094413"/>
          <p14:tracePt t="81102" x="5949950" y="6094413"/>
          <p14:tracePt t="81116" x="5957888" y="6094413"/>
          <p14:tracePt t="81117" x="5965825" y="6086475"/>
          <p14:tracePt t="81130" x="6000750" y="6051550"/>
          <p14:tracePt t="81147" x="6069013" y="6018213"/>
          <p14:tracePt t="81164" x="6240463" y="6000750"/>
          <p14:tracePt t="81181" x="6326188" y="6000750"/>
          <p14:tracePt t="81197" x="6361113" y="6000750"/>
          <p14:tracePt t="81214" x="6369050" y="6000750"/>
          <p14:tracePt t="81260" x="6369050" y="5992813"/>
          <p14:tracePt t="81281" x="6369050" y="5975350"/>
          <p14:tracePt t="81282" x="6386513" y="5949950"/>
          <p14:tracePt t="81298" x="6394450" y="5907088"/>
          <p14:tracePt t="81315" x="6394450" y="5889625"/>
          <p14:tracePt t="81331" x="6394450" y="5872163"/>
          <p14:tracePt t="81348" x="6394450" y="5864225"/>
          <p14:tracePt t="81389" x="6394450" y="5854700"/>
          <p14:tracePt t="81390" x="6394450" y="5846763"/>
          <p14:tracePt t="81401" x="6394450" y="5837238"/>
          <p14:tracePt t="81415" x="6394450" y="5811838"/>
          <p14:tracePt t="81432" x="6369050" y="5768975"/>
          <p14:tracePt t="81449" x="6343650" y="5735638"/>
          <p14:tracePt t="81465" x="6326188" y="5726113"/>
          <p14:tracePt t="81482" x="6300788" y="5726113"/>
          <p14:tracePt t="81499" x="6275388" y="5726113"/>
          <p14:tracePt t="81516" x="6215063" y="5751513"/>
          <p14:tracePt t="81533" x="6164263" y="5786438"/>
          <p14:tracePt t="81549" x="6121400" y="5803900"/>
          <p14:tracePt t="81566" x="6103938" y="5821363"/>
          <p14:tracePt t="81677" x="6094413" y="5821363"/>
          <p14:tracePt t="81684" x="6078538" y="5837238"/>
          <p14:tracePt t="81684" x="6051550" y="5854700"/>
          <p14:tracePt t="81700" x="6000750" y="5880100"/>
          <p14:tracePt t="81717" x="5949950" y="5897563"/>
          <p14:tracePt t="81734" x="5897563" y="5897563"/>
          <p14:tracePt t="81750" x="5864225" y="5897563"/>
          <p14:tracePt t="81767" x="5829300" y="5897563"/>
          <p14:tracePt t="81784" x="5811838" y="5897563"/>
          <p14:tracePt t="81801" x="5803900" y="5897563"/>
          <p14:tracePt t="81818" x="5794375" y="5897563"/>
          <p14:tracePt t="81834" x="5761038" y="5907088"/>
          <p14:tracePt t="81851" x="5743575" y="5907088"/>
          <p14:tracePt t="81868" x="5708650" y="5922963"/>
          <p14:tracePt t="81988" x="5718175" y="5922963"/>
          <p14:tracePt t="81996" x="5726113" y="5915025"/>
          <p14:tracePt t="82004" x="5821363" y="5907088"/>
          <p14:tracePt t="82019" x="6035675" y="5907088"/>
          <p14:tracePt t="82035" x="6429375" y="5932488"/>
          <p14:tracePt t="82035" x="6600825" y="5940425"/>
          <p14:tracePt t="82052" x="6858000" y="5940425"/>
          <p14:tracePt t="82069" x="6969125" y="5922963"/>
          <p14:tracePt t="82086" x="7021513" y="5889625"/>
          <p14:tracePt t="82102" x="7037388" y="5864225"/>
          <p14:tracePt t="82119" x="7046913" y="5854700"/>
          <p14:tracePt t="82136" x="7046913" y="5846763"/>
          <p14:tracePt t="82152" x="7054850" y="5846763"/>
          <p14:tracePt t="82230" x="7064375" y="5846763"/>
          <p14:tracePt t="82268" x="7064375" y="5837238"/>
          <p14:tracePt t="82292" x="7072313" y="5837238"/>
          <p14:tracePt t="82348" x="7064375" y="5837238"/>
          <p14:tracePt t="82356" x="7054850" y="5837238"/>
          <p14:tracePt t="82370" x="7037388" y="5854700"/>
          <p14:tracePt t="82387" x="7029450" y="5854700"/>
          <p14:tracePt t="82404" x="7021513" y="5864225"/>
          <p14:tracePt t="82508" x="7011988" y="5864225"/>
          <p14:tracePt t="82516" x="7004050" y="5864225"/>
          <p14:tracePt t="82521" x="6994525" y="5872163"/>
          <p14:tracePt t="82538" x="6951663" y="5889625"/>
          <p14:tracePt t="82555" x="6908800" y="5897563"/>
          <p14:tracePt t="82571" x="6850063" y="5897563"/>
          <p14:tracePt t="82571" x="6832600" y="5897563"/>
          <p14:tracePt t="82588" x="6789738" y="5897563"/>
          <p14:tracePt t="82605" x="6746875" y="5897563"/>
          <p14:tracePt t="82622" x="6704013" y="5897563"/>
          <p14:tracePt t="82638" x="6600825" y="5897563"/>
          <p14:tracePt t="82655" x="6446838" y="5897563"/>
          <p14:tracePt t="82672" x="6223000" y="5897563"/>
          <p14:tracePt t="82689" x="6035675" y="5897563"/>
          <p14:tracePt t="82705" x="5872163" y="5897563"/>
          <p14:tracePt t="82722" x="5794375" y="5897563"/>
          <p14:tracePt t="82739" x="5778500" y="5897563"/>
          <p14:tracePt t="82787" x="5768975" y="5897563"/>
          <p14:tracePt t="82829" x="5761038" y="5897563"/>
          <p14:tracePt t="82987" x="5751513" y="5897563"/>
          <p14:tracePt t="82996" x="5751513" y="5889625"/>
          <p14:tracePt t="83007" x="5708650" y="5794375"/>
          <p14:tracePt t="83024" x="5640388" y="5649913"/>
          <p14:tracePt t="83041" x="5537200" y="5365750"/>
          <p14:tracePt t="83058" x="5408613" y="5057775"/>
          <p14:tracePt t="83074" x="5280025" y="4775200"/>
          <p14:tracePt t="83091" x="5135563" y="4465638"/>
          <p14:tracePt t="83108" x="4979988" y="4192588"/>
          <p14:tracePt t="83125" x="4937125" y="4097338"/>
          <p14:tracePt t="83141" x="4929188" y="4071938"/>
          <p14:tracePt t="83158" x="4929188" y="4064000"/>
          <p14:tracePt t="83175" x="4946650" y="4054475"/>
          <p14:tracePt t="83192" x="4989513" y="4021138"/>
          <p14:tracePt t="83208" x="5049838" y="3968750"/>
          <p14:tracePt t="83225" x="5143500" y="3900488"/>
          <p14:tracePt t="83242" x="5254625" y="3840163"/>
          <p14:tracePt t="83259" x="5400675" y="3789363"/>
          <p14:tracePt t="83275" x="5511800" y="3763963"/>
          <p14:tracePt t="83275" x="5572125" y="3763963"/>
          <p14:tracePt t="83292" x="5657850" y="3763963"/>
          <p14:tracePt t="83309" x="5692775" y="3763963"/>
          <p14:tracePt t="83326" x="5743575" y="3763963"/>
          <p14:tracePt t="83342" x="5778500" y="3771900"/>
          <p14:tracePt t="83359" x="5811838" y="3779838"/>
          <p14:tracePt t="83376" x="5821363" y="3779838"/>
          <p14:tracePt t="83393" x="5846763" y="3797300"/>
          <p14:tracePt t="83409" x="5880100" y="3832225"/>
          <p14:tracePt t="83426" x="5949950" y="3900488"/>
          <p14:tracePt t="83443" x="6078538" y="4037013"/>
          <p14:tracePt t="83460" x="6265863" y="4278313"/>
          <p14:tracePt t="83477" x="6343650" y="4389438"/>
          <p14:tracePt t="83493" x="6343650" y="4406900"/>
          <p14:tracePt t="83581" x="6343650" y="4414838"/>
          <p14:tracePt t="83596" x="6318250" y="4432300"/>
          <p14:tracePt t="83603" x="6292850" y="4449763"/>
          <p14:tracePt t="83611" x="6189663" y="4543425"/>
          <p14:tracePt t="83627" x="6043613" y="4654550"/>
          <p14:tracePt t="83627" x="5965825" y="4722813"/>
          <p14:tracePt t="83644" x="5751513" y="4860925"/>
          <p14:tracePt t="83661" x="5580063" y="4964113"/>
          <p14:tracePt t="83677" x="5461000" y="5006975"/>
          <p14:tracePt t="83694" x="5400675" y="5006975"/>
          <p14:tracePt t="83711" x="5392738" y="5006975"/>
          <p14:tracePt t="83728" x="5375275" y="4979988"/>
          <p14:tracePt t="83744" x="5340350" y="4946650"/>
          <p14:tracePt t="83762" x="5289550" y="4878388"/>
          <p14:tracePt t="83778" x="5203825" y="4792663"/>
          <p14:tracePt t="83795" x="5143500" y="4722813"/>
          <p14:tracePt t="83811" x="5108575" y="4637088"/>
          <p14:tracePt t="83828" x="5108575" y="4594225"/>
          <p14:tracePt t="83845" x="5108575" y="4578350"/>
          <p14:tracePt t="83862" x="5108575" y="4560888"/>
          <p14:tracePt t="83878" x="5108575" y="4551363"/>
          <p14:tracePt t="83895" x="5118100" y="4543425"/>
          <p14:tracePt t="83932" x="5126038" y="4543425"/>
          <p14:tracePt t="83964" x="5135563" y="4543425"/>
          <p14:tracePt t="84076" x="5143500" y="4543425"/>
          <p14:tracePt t="84405" x="5135563" y="4543425"/>
          <p14:tracePt t="84436" x="5126038" y="4535488"/>
          <p14:tracePt t="84448" x="5118100" y="4518025"/>
          <p14:tracePt t="84450" x="5100638" y="4492625"/>
          <p14:tracePt t="84465" x="5083175" y="4432300"/>
          <p14:tracePt t="84482" x="5057775" y="4354513"/>
          <p14:tracePt t="84499" x="5049838" y="4251325"/>
          <p14:tracePt t="84515" x="5049838" y="4140200"/>
          <p14:tracePt t="84515" x="5049838" y="4079875"/>
          <p14:tracePt t="84532" x="5065713" y="3968750"/>
          <p14:tracePt t="84549" x="5065713" y="3883025"/>
          <p14:tracePt t="84566" x="5065713" y="3789363"/>
          <p14:tracePt t="84582" x="5065713" y="3721100"/>
          <p14:tracePt t="84599" x="5065713" y="3635375"/>
          <p14:tracePt t="84616" x="5065713" y="3582988"/>
          <p14:tracePt t="84633" x="5075238" y="3522663"/>
          <p14:tracePt t="84649" x="5075238" y="3463925"/>
          <p14:tracePt t="84666" x="5083175" y="3386138"/>
          <p14:tracePt t="84683" x="5083175" y="3265488"/>
          <p14:tracePt t="84683" x="5065713" y="3171825"/>
          <p14:tracePt t="84700" x="5022850" y="2982913"/>
          <p14:tracePt t="84716" x="4946650" y="2735263"/>
          <p14:tracePt t="84733" x="4835525" y="2435225"/>
          <p14:tracePt t="84750" x="4714875" y="2236788"/>
          <p14:tracePt t="84767" x="4578350" y="2057400"/>
          <p14:tracePt t="84783" x="4475163" y="1954213"/>
          <p14:tracePt t="84800" x="4321175" y="1868488"/>
          <p14:tracePt t="84817" x="4208463" y="1835150"/>
          <p14:tracePt t="84833" x="4064000" y="1800225"/>
          <p14:tracePt t="84850" x="3951288" y="1782763"/>
          <p14:tracePt t="84867" x="3822700" y="1765300"/>
          <p14:tracePt t="84884" x="3608388" y="1757363"/>
          <p14:tracePt t="84901" x="3471863" y="1757363"/>
          <p14:tracePt t="84918" x="3317875" y="1757363"/>
          <p14:tracePt t="84934" x="3163888" y="1774825"/>
          <p14:tracePt t="84951" x="3008313" y="1835150"/>
          <p14:tracePt t="84968" x="2836863" y="1903413"/>
          <p14:tracePt t="84984" x="2700338" y="1971675"/>
          <p14:tracePt t="85001" x="2511425" y="2057400"/>
          <p14:tracePt t="85018" x="2357438" y="2151063"/>
          <p14:tracePt t="85035" x="2203450" y="2279650"/>
          <p14:tracePt t="85052" x="1971675" y="2503488"/>
          <p14:tracePt t="85068" x="1835150" y="2665413"/>
          <p14:tracePt t="85085" x="1697038" y="2871788"/>
          <p14:tracePt t="85102" x="1593850" y="3051175"/>
          <p14:tracePt t="85118" x="1517650" y="3249613"/>
          <p14:tracePt t="85135" x="1474788" y="3394075"/>
          <p14:tracePt t="85152" x="1431925" y="3549650"/>
          <p14:tracePt t="85169" x="1406525" y="3694113"/>
          <p14:tracePt t="85185" x="1406525" y="3857625"/>
          <p14:tracePt t="85202" x="1397000" y="4003675"/>
          <p14:tracePt t="85219" x="1422400" y="4192588"/>
          <p14:tracePt t="85236" x="1431925" y="4278313"/>
          <p14:tracePt t="85252" x="1457325" y="4346575"/>
          <p14:tracePt t="85270" x="1465263" y="4379913"/>
          <p14:tracePt t="85286" x="1474788" y="4397375"/>
          <p14:tracePt t="85303" x="1482725" y="4414838"/>
          <p14:tracePt t="85319" x="1508125" y="4449763"/>
          <p14:tracePt t="85336" x="1535113" y="4483100"/>
          <p14:tracePt t="85353" x="1550988" y="4500563"/>
          <p14:tracePt t="85370" x="1560513" y="4518025"/>
          <p14:tracePt t="85386" x="1568450" y="4525963"/>
          <p14:tracePt t="85403" x="1603375" y="4543425"/>
          <p14:tracePt t="85420" x="1697038" y="4611688"/>
          <p14:tracePt t="85437" x="1860550" y="4714875"/>
          <p14:tracePt t="85454" x="2117725" y="4843463"/>
          <p14:tracePt t="85470" x="2392363" y="4954588"/>
          <p14:tracePt t="85487" x="2649538" y="5014913"/>
          <p14:tracePt t="85504" x="2811463" y="5014913"/>
          <p14:tracePt t="85521" x="2957513" y="4964113"/>
          <p14:tracePt t="85537" x="3060700" y="4911725"/>
          <p14:tracePt t="85554" x="3136900" y="4851400"/>
          <p14:tracePt t="85571" x="3171825" y="4792663"/>
          <p14:tracePt t="85588" x="3206750" y="4697413"/>
          <p14:tracePt t="85604" x="3265488" y="4525963"/>
          <p14:tracePt t="85621" x="3308350" y="4389438"/>
          <p14:tracePt t="85638" x="3351213" y="4278313"/>
          <p14:tracePt t="85655" x="3394075" y="4140200"/>
          <p14:tracePt t="85671" x="3446463" y="4029075"/>
          <p14:tracePt t="85688" x="3514725" y="3865563"/>
          <p14:tracePt t="85705" x="3557588" y="3721100"/>
          <p14:tracePt t="85722" x="3592513" y="3540125"/>
          <p14:tracePt t="85738" x="3600450" y="3411538"/>
          <p14:tracePt t="85755" x="3600450" y="3232150"/>
          <p14:tracePt t="85773" x="3575050" y="3154363"/>
          <p14:tracePt t="85789" x="3514725" y="3078163"/>
          <p14:tracePt t="85806" x="3479800" y="3051175"/>
          <p14:tracePt t="85822" x="3463925" y="3025775"/>
          <p14:tracePt t="85839" x="3454400" y="3017838"/>
          <p14:tracePt t="85856" x="3446463" y="3008313"/>
          <p14:tracePt t="85873" x="3411538" y="3000375"/>
          <p14:tracePt t="85889" x="3343275" y="2982913"/>
          <p14:tracePt t="85906" x="3206750" y="2957513"/>
          <p14:tracePt t="85923" x="3068638" y="2949575"/>
          <p14:tracePt t="85940" x="2743200" y="2949575"/>
          <p14:tracePt t="85956" x="2554288" y="2949575"/>
          <p14:tracePt t="85973" x="2357438" y="2957513"/>
          <p14:tracePt t="85990" x="2228850" y="2965450"/>
          <p14:tracePt t="86007" x="2092325" y="2982913"/>
          <p14:tracePt t="86023" x="1963738" y="3000375"/>
          <p14:tracePt t="86040" x="1825625" y="3043238"/>
          <p14:tracePt t="86057" x="1722438" y="3078163"/>
          <p14:tracePt t="86074" x="1654175" y="3121025"/>
          <p14:tracePt t="86091" x="1603375" y="3163888"/>
          <p14:tracePt t="86107" x="1568450" y="3189288"/>
          <p14:tracePt t="86124" x="1535113" y="3214688"/>
          <p14:tracePt t="86172" x="1525588" y="3214688"/>
          <p14:tracePt t="87156" x="1517650" y="3214688"/>
          <p14:tracePt t="87213" x="1508125" y="3214688"/>
          <p14:tracePt t="87214" x="1500188" y="3206750"/>
          <p14:tracePt t="87230" x="1465263" y="3154363"/>
          <p14:tracePt t="87247" x="1389063" y="3094038"/>
          <p14:tracePt t="87263" x="1250950" y="2992438"/>
          <p14:tracePt t="87281" x="1096963" y="2906713"/>
          <p14:tracePt t="87298" x="935038" y="2828925"/>
          <p14:tracePt t="87314" x="822325" y="2786063"/>
          <p14:tracePt t="87330" x="763588" y="2760663"/>
          <p14:tracePt t="87348" x="754063" y="2743200"/>
          <p14:tracePt t="87420" x="746125" y="2743200"/>
          <p14:tracePt t="87430" x="746125" y="2735263"/>
          <p14:tracePt t="87448" x="736600" y="2735263"/>
          <p14:tracePt t="87465" x="736600" y="2725738"/>
          <p14:tracePt t="87482" x="728663" y="2717800"/>
          <p14:tracePt t="87540" x="728663" y="2708275"/>
          <p14:tracePt t="87548" x="668338" y="2674938"/>
          <p14:tracePt t="87566" x="565150" y="2657475"/>
          <p14:tracePt t="87582" x="479425" y="2640013"/>
          <p14:tracePt t="87599" x="411163" y="2632075"/>
          <p14:tracePt t="87615" x="385763" y="2622550"/>
          <p14:tracePt t="87632" x="385763" y="2614613"/>
          <p14:tracePt t="87668" x="403225" y="2614613"/>
          <p14:tracePt t="87669" x="403225" y="2606675"/>
          <p14:tracePt t="87682" x="411163" y="2597150"/>
          <p14:tracePt t="87699" x="411163" y="2579688"/>
          <p14:tracePt t="87716" x="411163" y="2571750"/>
          <p14:tracePt t="87733" x="403225" y="2571750"/>
          <p14:tracePt t="87780" x="393700" y="2571750"/>
          <p14:tracePt t="87844" x="393700" y="2563813"/>
          <p14:tracePt t="87860" x="403225" y="2563813"/>
          <p14:tracePt t="87948" x="393700" y="2563813"/>
          <p14:tracePt t="87956" x="377825" y="2597150"/>
          <p14:tracePt t="87967" x="360363" y="2640013"/>
          <p14:tracePt t="87984" x="360363" y="2657475"/>
          <p14:tracePt t="88001" x="360363" y="2674938"/>
          <p14:tracePt t="88036" x="360363" y="2682875"/>
          <p14:tracePt t="88076" x="360363" y="2700338"/>
          <p14:tracePt t="88084" x="350838" y="2786063"/>
          <p14:tracePt t="88101" x="350838" y="2906713"/>
          <p14:tracePt t="88118" x="368300" y="3051175"/>
          <p14:tracePt t="88135" x="385763" y="3179763"/>
          <p14:tracePt t="88151" x="403225" y="3249613"/>
          <p14:tracePt t="88168" x="411163" y="3275013"/>
          <p14:tracePt t="88185" x="420688" y="3292475"/>
          <p14:tracePt t="88202" x="420688" y="3308350"/>
          <p14:tracePt t="88218" x="420688" y="3317875"/>
          <p14:tracePt t="88235" x="411163" y="3351213"/>
          <p14:tracePt t="88252" x="393700" y="3386138"/>
          <p14:tracePt t="88269" x="385763" y="3463925"/>
          <p14:tracePt t="88285" x="360363" y="3549650"/>
          <p14:tracePt t="88302" x="350838" y="3608388"/>
          <p14:tracePt t="88319" x="342900" y="3643313"/>
          <p14:tracePt t="88404" x="342900" y="3651250"/>
          <p14:tracePt t="88419" x="334963" y="3651250"/>
          <p14:tracePt t="88436" x="325438" y="3660775"/>
          <p14:tracePt t="88454" x="325438" y="3668713"/>
          <p14:tracePt t="88492" x="325438" y="3678238"/>
          <p14:tracePt t="89148" x="334963" y="3678238"/>
          <p14:tracePt t="89153" x="342900" y="3678238"/>
          <p14:tracePt t="89284" x="342900" y="3686175"/>
          <p14:tracePt t="89332" x="342900" y="3694113"/>
          <p14:tracePt t="89348" x="342900" y="3703638"/>
          <p14:tracePt t="89364" x="342900" y="3711575"/>
          <p14:tracePt t="89375" x="342900" y="3721100"/>
          <p14:tracePt t="89391" x="342900" y="3729038"/>
          <p14:tracePt t="89484" x="360363" y="3729038"/>
          <p14:tracePt t="89492" x="446088" y="3686175"/>
          <p14:tracePt t="89509" x="549275" y="3678238"/>
          <p14:tracePt t="89526" x="685800" y="3678238"/>
          <p14:tracePt t="89542" x="925513" y="3686175"/>
          <p14:tracePt t="89559" x="1157288" y="3711575"/>
          <p14:tracePt t="89576" x="1457325" y="3729038"/>
          <p14:tracePt t="89592" x="1835150" y="3736975"/>
          <p14:tracePt t="89609" x="2168525" y="3736975"/>
          <p14:tracePt t="89626" x="2493963" y="3729038"/>
          <p14:tracePt t="89643" x="2657475" y="3668713"/>
          <p14:tracePt t="89660" x="2871788" y="3575050"/>
          <p14:tracePt t="89676" x="2974975" y="3522663"/>
          <p14:tracePt t="89693" x="3035300" y="3506788"/>
          <p14:tracePt t="89710" x="3060700" y="3497263"/>
          <p14:tracePt t="89727" x="3068638" y="3497263"/>
          <p14:tracePt t="89743" x="3086100" y="3497263"/>
          <p14:tracePt t="89760" x="3154363" y="3522663"/>
          <p14:tracePt t="89777" x="3275013" y="3532188"/>
          <p14:tracePt t="89794" x="3386138" y="3532188"/>
          <p14:tracePt t="89810" x="3489325" y="3514725"/>
          <p14:tracePt t="89827" x="3522663" y="3479800"/>
          <p14:tracePt t="89844" x="3532188" y="3471863"/>
          <p14:tracePt t="89916" x="3522663" y="3489325"/>
          <p14:tracePt t="89919" x="3522663" y="3506788"/>
          <p14:tracePt t="89928" x="3522663" y="3514725"/>
          <p14:tracePt t="89944" x="3522663" y="3522663"/>
          <p14:tracePt t="89961" x="3557588" y="3522663"/>
          <p14:tracePt t="89978" x="3592513" y="3506788"/>
          <p14:tracePt t="89995" x="3608388" y="3489325"/>
          <p14:tracePt t="90011" x="3617913" y="3463925"/>
          <p14:tracePt t="90028" x="3617913" y="3454400"/>
          <p14:tracePt t="90067" x="3608388" y="3454400"/>
          <p14:tracePt t="90076" x="3522663" y="3522663"/>
          <p14:tracePt t="90095" x="3368675" y="3643313"/>
          <p14:tracePt t="90112" x="3136900" y="3736975"/>
          <p14:tracePt t="90129" x="2674938" y="3814763"/>
          <p14:tracePt t="90146" x="2236788" y="3832225"/>
          <p14:tracePt t="90162" x="1782763" y="3832225"/>
          <p14:tracePt t="90179" x="1192213" y="3754438"/>
          <p14:tracePt t="90196" x="900113" y="3729038"/>
          <p14:tracePt t="90213" x="703263" y="3721100"/>
          <p14:tracePt t="90229" x="522288" y="3721100"/>
          <p14:tracePt t="90246" x="393700" y="3754438"/>
          <p14:tracePt t="90263" x="307975" y="3797300"/>
          <p14:tracePt t="90280" x="292100" y="3814763"/>
          <p14:tracePt t="90356" x="282575" y="3814763"/>
          <p14:tracePt t="90364" x="265113" y="3814763"/>
          <p14:tracePt t="90380" x="231775" y="3822700"/>
          <p14:tracePt t="90397" x="163513" y="3849688"/>
          <p14:tracePt t="90414" x="93663" y="3875088"/>
          <p14:tracePt t="90431" x="77788" y="3883025"/>
          <p14:tracePt t="90484" x="93663" y="3883025"/>
          <p14:tracePt t="90500" x="103188" y="3883025"/>
          <p14:tracePt t="90516" x="103188" y="3875088"/>
          <p14:tracePt t="90524" x="103188" y="3865563"/>
          <p14:tracePt t="90531" x="103188" y="3840163"/>
          <p14:tracePt t="90596" x="103188" y="3857625"/>
          <p14:tracePt t="90603" x="146050" y="3900488"/>
          <p14:tracePt t="90620" x="171450" y="3925888"/>
          <p14:tracePt t="90631" x="179388" y="3925888"/>
          <p14:tracePt t="90648" x="196850" y="3925888"/>
          <p14:tracePt t="90665" x="206375" y="3925888"/>
          <p14:tracePt t="90748" x="214313" y="3925888"/>
          <p14:tracePt t="90750" x="239713" y="3935413"/>
          <p14:tracePt t="90766" x="317500" y="3978275"/>
          <p14:tracePt t="90783" x="393700" y="3994150"/>
          <p14:tracePt t="90799" x="471488" y="4011613"/>
          <p14:tracePt t="90816" x="522288" y="4011613"/>
          <p14:tracePt t="90833" x="557213" y="4003675"/>
          <p14:tracePt t="90850" x="574675" y="3994150"/>
          <p14:tracePt t="90866" x="582613" y="3978275"/>
          <p14:tracePt t="90883" x="592138" y="3978275"/>
          <p14:tracePt t="90948" x="600075" y="3978275"/>
          <p14:tracePt t="90956" x="625475" y="3986213"/>
          <p14:tracePt t="90972" x="685800" y="3994150"/>
          <p14:tracePt t="90984" x="728663" y="3994150"/>
          <p14:tracePt t="91000" x="763588" y="3994150"/>
          <p14:tracePt t="91017" x="779463" y="3978275"/>
          <p14:tracePt t="91034" x="788988" y="3978275"/>
          <p14:tracePt t="91051" x="796925" y="3968750"/>
          <p14:tracePt t="91068" x="839788" y="3968750"/>
          <p14:tracePt t="91084" x="993775" y="3968750"/>
          <p14:tracePt t="91101" x="1277938" y="4021138"/>
          <p14:tracePt t="91117" x="1706563" y="4071938"/>
          <p14:tracePt t="91134" x="1971675" y="4071938"/>
          <p14:tracePt t="91151" x="2125663" y="4064000"/>
          <p14:tracePt t="91168" x="2143125" y="4046538"/>
          <p14:tracePt t="91184" x="2143125" y="4037013"/>
          <p14:tracePt t="91201" x="2135188" y="4037013"/>
          <p14:tracePt t="91218" x="2125663" y="4037013"/>
          <p14:tracePt t="91268" x="2125663" y="4046538"/>
          <p14:tracePt t="91276" x="2117725" y="4064000"/>
          <p14:tracePt t="92069" x="2117725" y="4071938"/>
          <p14:tracePt t="92093" x="2117725" y="4079875"/>
          <p14:tracePt t="92108" x="2108200" y="4089400"/>
          <p14:tracePt t="92110" x="2100263" y="4106863"/>
          <p14:tracePt t="92123" x="2032000" y="4149725"/>
          <p14:tracePt t="92140" x="1954213" y="4200525"/>
          <p14:tracePt t="92157" x="1885950" y="4235450"/>
          <p14:tracePt t="92173" x="1800225" y="4286250"/>
          <p14:tracePt t="92190" x="1731963" y="4337050"/>
          <p14:tracePt t="92207" x="1663700" y="4371975"/>
          <p14:tracePt t="92224" x="1585913" y="4414838"/>
          <p14:tracePt t="92240" x="1508125" y="4449763"/>
          <p14:tracePt t="92257" x="1406525" y="4508500"/>
          <p14:tracePt t="92274" x="1336675" y="4535488"/>
          <p14:tracePt t="92291" x="1268413" y="4560888"/>
          <p14:tracePt t="92307" x="1235075" y="4578350"/>
          <p14:tracePt t="92444" x="1235075" y="4568825"/>
          <p14:tracePt t="92445" x="1235075" y="4560888"/>
          <p14:tracePt t="92477" x="1243013" y="4551363"/>
          <p14:tracePt t="92478" x="1293813" y="4508500"/>
          <p14:tracePt t="92492" x="1414463" y="4440238"/>
          <p14:tracePt t="92509" x="1593850" y="4371975"/>
          <p14:tracePt t="92525" x="1765300" y="4311650"/>
          <p14:tracePt t="92542" x="1928813" y="4243388"/>
          <p14:tracePt t="92559" x="2074863" y="4183063"/>
          <p14:tracePt t="92576" x="2178050" y="4122738"/>
          <p14:tracePt t="92592" x="2236788" y="4064000"/>
          <p14:tracePt t="92609" x="2289175" y="4003675"/>
          <p14:tracePt t="92625" x="2392363" y="3908425"/>
          <p14:tracePt t="92659" x="2425700" y="3875088"/>
          <p14:tracePt t="92676" x="2443163" y="3865563"/>
          <p14:tracePt t="92693" x="2460625" y="3857625"/>
          <p14:tracePt t="92709" x="2460625" y="3849688"/>
          <p14:tracePt t="92726" x="2468563" y="3849688"/>
          <p14:tracePt t="92743" x="2478088" y="3840163"/>
          <p14:tracePt t="92860" x="2478088" y="3849688"/>
          <p14:tracePt t="92868" x="2468563" y="3849688"/>
          <p14:tracePt t="92900" x="2468563" y="3857625"/>
          <p14:tracePt t="92916" x="2478088" y="3857625"/>
          <p14:tracePt t="92927" x="2520950" y="3865563"/>
          <p14:tracePt t="92944" x="2571750" y="3875088"/>
          <p14:tracePt t="92961" x="2622550" y="3883025"/>
          <p14:tracePt t="92977" x="2682875" y="3883025"/>
          <p14:tracePt t="92994" x="2760663" y="3883025"/>
          <p14:tracePt t="93011" x="2922588" y="3900488"/>
          <p14:tracePt t="93028" x="3000375" y="3917950"/>
          <p14:tracePt t="93044" x="3025775" y="3935413"/>
          <p14:tracePt t="93061" x="3035300" y="3935413"/>
          <p14:tracePt t="93078" x="3035300" y="3951288"/>
          <p14:tracePt t="93095" x="3017838" y="3968750"/>
          <p14:tracePt t="93112" x="2992438" y="4011613"/>
          <p14:tracePt t="93128" x="2914650" y="4079875"/>
          <p14:tracePt t="93145" x="2811463" y="4157663"/>
          <p14:tracePt t="93162" x="2640013" y="4251325"/>
          <p14:tracePt t="93180" x="2425700" y="4364038"/>
          <p14:tracePt t="93196" x="2160588" y="4475163"/>
          <p14:tracePt t="93213" x="2065338" y="4518025"/>
          <p14:tracePt t="93230" x="2039938" y="4543425"/>
          <p14:tracePt t="93247" x="2039938" y="4551363"/>
          <p14:tracePt t="93263" x="2032000" y="4551363"/>
          <p14:tracePt t="93280" x="2022475" y="4551363"/>
          <p14:tracePt t="93297" x="1997075" y="4560888"/>
          <p14:tracePt t="93314" x="1954213" y="4578350"/>
          <p14:tracePt t="93330" x="1893888" y="4603750"/>
          <p14:tracePt t="93347" x="1860550" y="4621213"/>
          <p14:tracePt t="93364" x="1843088" y="4629150"/>
          <p14:tracePt t="93565" x="1851025" y="4629150"/>
          <p14:tracePt t="93580" x="1868488" y="4629150"/>
          <p14:tracePt t="93599" x="1885950" y="4629150"/>
          <p14:tracePt t="93616" x="1893888" y="4621213"/>
          <p14:tracePt t="93632" x="1928813" y="4611688"/>
          <p14:tracePt t="93649" x="1971675" y="4611688"/>
          <p14:tracePt t="93666" x="2049463" y="4611688"/>
          <p14:tracePt t="93682" x="2160588" y="4646613"/>
          <p14:tracePt t="93699" x="2332038" y="4697413"/>
          <p14:tracePt t="93716" x="2528888" y="4732338"/>
          <p14:tracePt t="93733" x="2597150" y="4732338"/>
          <p14:tracePt t="93750" x="2649538" y="4732338"/>
          <p14:tracePt t="93766" x="2692400" y="4732338"/>
          <p14:tracePt t="93783" x="2717800" y="4722813"/>
          <p14:tracePt t="93800" x="2760663" y="4722813"/>
          <p14:tracePt t="93817" x="2794000" y="4714875"/>
          <p14:tracePt t="93833" x="2836863" y="4714875"/>
          <p14:tracePt t="93850" x="2889250" y="4714875"/>
          <p14:tracePt t="93867" x="2932113" y="4714875"/>
          <p14:tracePt t="93884" x="2974975" y="4714875"/>
          <p14:tracePt t="93884" x="2992438" y="4714875"/>
          <p14:tracePt t="93901" x="3035300" y="4714875"/>
          <p14:tracePt t="93917" x="3060700" y="4714875"/>
          <p14:tracePt t="93934" x="3111500" y="4706938"/>
          <p14:tracePt t="93950" x="3179763" y="4697413"/>
          <p14:tracePt t="93967" x="3282950" y="4689475"/>
          <p14:tracePt t="93984" x="3421063" y="4689475"/>
          <p14:tracePt t="94001" x="3565525" y="4689475"/>
          <p14:tracePt t="94017" x="3678238" y="4689475"/>
          <p14:tracePt t="94034" x="3789363" y="4689475"/>
          <p14:tracePt t="94051" x="3832225" y="4689475"/>
          <p14:tracePt t="94068" x="3840163" y="4689475"/>
          <p14:tracePt t="94084" x="3849688" y="4679950"/>
          <p14:tracePt t="94157" x="3857625" y="4672013"/>
          <p14:tracePt t="94168" x="3865563" y="4672013"/>
          <p14:tracePt t="94169" x="3900488" y="4672013"/>
          <p14:tracePt t="94185" x="3951288" y="4672013"/>
          <p14:tracePt t="94202" x="3994150" y="4672013"/>
          <p14:tracePt t="94218" x="4046538" y="4664075"/>
          <p14:tracePt t="94235" x="4064000" y="4654550"/>
          <p14:tracePt t="94252" x="4079875" y="4637088"/>
          <p14:tracePt t="94301" x="4071938" y="4637088"/>
          <p14:tracePt t="94317" x="4064000" y="4637088"/>
          <p14:tracePt t="94336" x="4046538" y="4646613"/>
          <p14:tracePt t="94352" x="3978275" y="4672013"/>
          <p14:tracePt t="94369" x="3840163" y="4689475"/>
          <p14:tracePt t="94386" x="3678238" y="4706938"/>
          <p14:tracePt t="94403" x="3549650" y="4706938"/>
          <p14:tracePt t="94420" x="3463925" y="4706938"/>
          <p14:tracePt t="94436" x="3436938" y="4697413"/>
          <p14:tracePt t="94517" x="3454400" y="4697413"/>
          <p14:tracePt t="94517" x="3489325" y="4697413"/>
          <p14:tracePt t="94537" x="3514725" y="4697413"/>
          <p14:tracePt t="94554" x="3532188" y="4689475"/>
          <p14:tracePt t="94570" x="3549650" y="4679950"/>
          <p14:tracePt t="94587" x="3592513" y="4654550"/>
          <p14:tracePt t="94604" x="3668713" y="4646613"/>
          <p14:tracePt t="94621" x="3763963" y="4646613"/>
          <p14:tracePt t="94637" x="3883025" y="4646613"/>
          <p14:tracePt t="94654" x="4046538" y="4664075"/>
          <p14:tracePt t="94671" x="4192588" y="4672013"/>
          <p14:tracePt t="94688" x="4294188" y="4672013"/>
          <p14:tracePt t="94704" x="4329113" y="4672013"/>
          <p14:tracePt t="94721" x="4329113" y="4654550"/>
          <p14:tracePt t="94780" x="4321175" y="4654550"/>
          <p14:tracePt t="94796" x="4303713" y="4664075"/>
          <p14:tracePt t="94805" x="4294188" y="4679950"/>
          <p14:tracePt t="94822" x="4278313" y="4689475"/>
          <p14:tracePt t="94876" x="4286250" y="4689475"/>
          <p14:tracePt t="94997" x="4278313" y="4689475"/>
          <p14:tracePt t="95661" x="4268788" y="4689475"/>
          <p14:tracePt t="95678" x="4260850" y="4697413"/>
          <p14:tracePt t="95680" x="4243388" y="4706938"/>
          <p14:tracePt t="95693" x="4208463" y="4714875"/>
          <p14:tracePt t="95710" x="4183063" y="4732338"/>
          <p14:tracePt t="95727" x="4132263" y="4740275"/>
          <p14:tracePt t="95743" x="4071938" y="4765675"/>
          <p14:tracePt t="95760" x="3994150" y="4792663"/>
          <p14:tracePt t="95777" x="3892550" y="4818063"/>
          <p14:tracePt t="95794" x="3736975" y="4835525"/>
          <p14:tracePt t="95810" x="3592513" y="4851400"/>
          <p14:tracePt t="95827" x="3429000" y="4868863"/>
          <p14:tracePt t="95844" x="3214688" y="4911725"/>
          <p14:tracePt t="95861" x="3017838" y="4954588"/>
          <p14:tracePt t="95877" x="2828925" y="4972050"/>
          <p14:tracePt t="95894" x="2614613" y="4989513"/>
          <p14:tracePt t="95911" x="2435225" y="5014913"/>
          <p14:tracePt t="95928" x="2220913" y="5049838"/>
          <p14:tracePt t="95944" x="2065338" y="5075238"/>
          <p14:tracePt t="95961" x="1928813" y="5100638"/>
          <p14:tracePt t="95978" x="1808163" y="5135563"/>
          <p14:tracePt t="95995" x="1749425" y="5143500"/>
          <p14:tracePt t="96012" x="1697038" y="5160963"/>
          <p14:tracePt t="96029" x="1636713" y="5178425"/>
          <p14:tracePt t="96045" x="1577975" y="5178425"/>
          <p14:tracePt t="96062" x="1508125" y="5178425"/>
          <p14:tracePt t="96079" x="1457325" y="5178425"/>
          <p14:tracePt t="96095" x="1431925" y="5178425"/>
          <p14:tracePt t="96112" x="1422400" y="5178425"/>
          <p14:tracePt t="97253" x="1422400" y="5186363"/>
          <p14:tracePt t="97270" x="1431925" y="5194300"/>
          <p14:tracePt t="97272" x="1465263" y="5203825"/>
          <p14:tracePt t="97285" x="1517650" y="5211763"/>
          <p14:tracePt t="97302" x="1636713" y="5221288"/>
          <p14:tracePt t="97319" x="1774825" y="5237163"/>
          <p14:tracePt t="97336" x="1903413" y="5254625"/>
          <p14:tracePt t="97352" x="1979613" y="5272088"/>
          <p14:tracePt t="97369" x="2006600" y="5280025"/>
          <p14:tracePt t="97429" x="2014538" y="5280025"/>
          <p14:tracePt t="97444" x="2014538" y="5289550"/>
          <p14:tracePt t="97462" x="2022475" y="5289550"/>
          <p14:tracePt t="97476" x="2032000" y="5297488"/>
          <p14:tracePt t="97479" x="2065338" y="5314950"/>
          <p14:tracePt t="97487" x="2160588" y="5375275"/>
          <p14:tracePt t="97503" x="2271713" y="5435600"/>
          <p14:tracePt t="97520" x="2357438" y="5486400"/>
          <p14:tracePt t="97537" x="2392363" y="5503863"/>
          <p14:tracePt t="97628" x="2392363" y="5511800"/>
          <p14:tracePt t="97641" x="2417763" y="5537200"/>
          <p14:tracePt t="97654" x="2486025" y="5580063"/>
          <p14:tracePt t="97671" x="2546350" y="5614988"/>
          <p14:tracePt t="97688" x="2614613" y="5632450"/>
          <p14:tracePt t="97705" x="2632075" y="5632450"/>
          <p14:tracePt t="97861" x="2632075" y="5640388"/>
          <p14:tracePt t="97901" x="2640013" y="5640388"/>
          <p14:tracePt t="97902" x="2649538" y="5640388"/>
          <p14:tracePt t="97988" x="2640013" y="5640388"/>
          <p14:tracePt t="98772" x="2640013" y="5649913"/>
          <p14:tracePt t="98788" x="2640013" y="5657850"/>
          <p14:tracePt t="98793" x="2632075" y="5665788"/>
          <p14:tracePt t="98810" x="2622550" y="5675313"/>
          <p14:tracePt t="98827" x="2622550" y="5683250"/>
          <p14:tracePt t="98844" x="2606675" y="5692775"/>
          <p14:tracePt t="98861" x="2597150" y="5692775"/>
          <p14:tracePt t="98877" x="2579688" y="5700713"/>
          <p14:tracePt t="99052" x="2589213" y="5692775"/>
          <p14:tracePt t="99061" x="2606675" y="5692775"/>
          <p14:tracePt t="99068" x="2700338" y="5683250"/>
          <p14:tracePt t="99078" x="2871788" y="5683250"/>
          <p14:tracePt t="99095" x="3017838" y="5683250"/>
          <p14:tracePt t="99112" x="3163888" y="5675313"/>
          <p14:tracePt t="99128" x="3257550" y="5640388"/>
          <p14:tracePt t="99145" x="3275013" y="5622925"/>
          <p14:tracePt t="99237" x="3265488" y="5622925"/>
          <p14:tracePt t="99260" x="3265488" y="5632450"/>
          <p14:tracePt t="99388" x="3257550" y="5632450"/>
          <p14:tracePt t="99395" x="3240088" y="5632450"/>
          <p14:tracePt t="99413" x="3214688" y="5649913"/>
          <p14:tracePt t="99430" x="3171825" y="5657850"/>
          <p14:tracePt t="99447" x="3154363" y="5665788"/>
          <p14:tracePt t="99548" x="3146425" y="5665788"/>
          <p14:tracePt t="99564" x="3146425" y="5675313"/>
          <p14:tracePt t="99565" x="3136900" y="5675313"/>
          <p14:tracePt t="99661" x="3136900" y="5683250"/>
          <p14:tracePt t="99663" x="3128963" y="5683250"/>
          <p14:tracePt t="99682" x="3121025" y="5692775"/>
          <p14:tracePt t="99698" x="3103563" y="5700713"/>
          <p14:tracePt t="99715" x="3086100" y="5726113"/>
          <p14:tracePt t="99732" x="3060700" y="5761038"/>
          <p14:tracePt t="99749" x="3043238" y="5786438"/>
          <p14:tracePt t="99765" x="3025775" y="5811838"/>
          <p14:tracePt t="99782" x="3025775" y="5821363"/>
          <p14:tracePt t="99799" x="3017838" y="5821363"/>
          <p14:tracePt t="99816" x="3008313" y="5821363"/>
          <p14:tracePt t="99832" x="3008313" y="5829300"/>
          <p14:tracePt t="99849" x="2992438" y="5837238"/>
          <p14:tracePt t="99866" x="2965450" y="5854700"/>
          <p14:tracePt t="99883" x="2932113" y="5880100"/>
          <p14:tracePt t="99899" x="2871788" y="5907088"/>
          <p14:tracePt t="99899" x="2846388" y="5922963"/>
          <p14:tracePt t="99916" x="2751138" y="5965825"/>
          <p14:tracePt t="99933" x="2692400" y="5992813"/>
          <p14:tracePt t="99950" x="2657475" y="6000750"/>
          <p14:tracePt t="99966" x="2632075" y="6018213"/>
          <p14:tracePt t="99983" x="2606675" y="6026150"/>
          <p14:tracePt t="100000" x="2571750" y="6035675"/>
          <p14:tracePt t="100017" x="2520950" y="6035675"/>
          <p14:tracePt t="100034" x="2425700" y="6026150"/>
          <p14:tracePt t="100050" x="2339975" y="5992813"/>
          <p14:tracePt t="100067" x="2211388" y="5949950"/>
          <p14:tracePt t="100083" x="2143125" y="5922963"/>
          <p14:tracePt t="100101" x="2135188" y="5922963"/>
          <p14:tracePt t="100180" x="2135188" y="5915025"/>
          <p14:tracePt t="100188" x="2125663" y="5915025"/>
          <p14:tracePt t="101260" x="2125663" y="5907088"/>
          <p14:tracePt t="101260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0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990600" y="76200"/>
          <a:ext cx="7326313" cy="659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" name="BMP 图象" r:id="rId5" imgW="3219899" imgH="4191585" progId="Paint.Picture">
                  <p:embed/>
                </p:oleObj>
              </mc:Choice>
              <mc:Fallback>
                <p:oleObj name="BMP 图象" r:id="rId5" imgW="3219899" imgH="419158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76200"/>
                        <a:ext cx="7326313" cy="6592888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7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8" x="2563813" y="2992438"/>
          <p14:tracePt t="2420" x="2563813" y="3000375"/>
          <p14:tracePt t="2428" x="2571750" y="3000375"/>
          <p14:tracePt t="2456" x="2579688" y="3000375"/>
          <p14:tracePt t="2473" x="2589213" y="3008313"/>
          <p14:tracePt t="2476" x="2622550" y="3017838"/>
          <p14:tracePt t="2492" x="2657475" y="3017838"/>
          <p14:tracePt t="2508" x="2717800" y="3025775"/>
          <p14:tracePt t="2524" x="2914650" y="3051175"/>
          <p14:tracePt t="2548" x="3111500" y="3094038"/>
          <p14:tracePt t="2564" x="3282950" y="3103563"/>
          <p14:tracePt t="2580" x="3446463" y="3103563"/>
          <p14:tracePt t="2596" x="3608388" y="3103563"/>
          <p14:tracePt t="2607" x="3694113" y="3086100"/>
          <p14:tracePt t="2624" x="3763963" y="3060700"/>
          <p14:tracePt t="2641" x="3822700" y="3017838"/>
          <p14:tracePt t="2658" x="3883025" y="2965450"/>
          <p14:tracePt t="2674" x="3960813" y="2922588"/>
          <p14:tracePt t="2691" x="4054475" y="2871788"/>
          <p14:tracePt t="2691" x="4106863" y="2846388"/>
          <p14:tracePt t="2708" x="4183063" y="2794000"/>
          <p14:tracePt t="2724" x="4278313" y="2735263"/>
          <p14:tracePt t="2741" x="4337050" y="2682875"/>
          <p14:tracePt t="2758" x="4422775" y="2606675"/>
          <p14:tracePt t="2775" x="4500563" y="2520950"/>
          <p14:tracePt t="2792" x="4611688" y="2400300"/>
          <p14:tracePt t="2808" x="4679950" y="2289175"/>
          <p14:tracePt t="2825" x="4775200" y="2160588"/>
          <p14:tracePt t="2842" x="4835525" y="2057400"/>
          <p14:tracePt t="2858" x="4886325" y="1954213"/>
          <p14:tracePt t="2875" x="4921250" y="1868488"/>
          <p14:tracePt t="2892" x="4937125" y="1782763"/>
          <p14:tracePt t="2909" x="4937125" y="1731963"/>
          <p14:tracePt t="2926" x="4937125" y="1679575"/>
          <p14:tracePt t="2942" x="4937125" y="1611313"/>
          <p14:tracePt t="2959" x="4929188" y="1543050"/>
          <p14:tracePt t="2976" x="4903788" y="1457325"/>
          <p14:tracePt t="2993" x="4878388" y="1379538"/>
          <p14:tracePt t="3009" x="4868863" y="1320800"/>
          <p14:tracePt t="3026" x="4851400" y="1285875"/>
          <p14:tracePt t="3043" x="4843463" y="1260475"/>
          <p14:tracePt t="3043" x="4835525" y="1250950"/>
          <p14:tracePt t="3060" x="4835525" y="1235075"/>
          <p14:tracePt t="3076" x="4808538" y="1208088"/>
          <p14:tracePt t="3093" x="4783138" y="1174750"/>
          <p14:tracePt t="3110" x="4722813" y="1114425"/>
          <p14:tracePt t="3127" x="4629150" y="1046163"/>
          <p14:tracePt t="3143" x="4551363" y="993775"/>
          <p14:tracePt t="3160" x="4475163" y="968375"/>
          <p14:tracePt t="3177" x="4397375" y="960438"/>
          <p14:tracePt t="3193" x="4346575" y="960438"/>
          <p14:tracePt t="3211" x="4294188" y="960438"/>
          <p14:tracePt t="3227" x="4251325" y="960438"/>
          <p14:tracePt t="3227" x="4225925" y="968375"/>
          <p14:tracePt t="3244" x="4165600" y="985838"/>
          <p14:tracePt t="3261" x="4079875" y="1028700"/>
          <p14:tracePt t="3277" x="3994150" y="1063625"/>
          <p14:tracePt t="3294" x="3917950" y="1114425"/>
          <p14:tracePt t="3311" x="3822700" y="1192213"/>
          <p14:tracePt t="3328" x="3729038" y="1285875"/>
          <p14:tracePt t="3344" x="3686175" y="1363663"/>
          <p14:tracePt t="3361" x="3651250" y="1492250"/>
          <p14:tracePt t="3378" x="3617913" y="1603375"/>
          <p14:tracePt t="3395" x="3582988" y="1722438"/>
          <p14:tracePt t="3411" x="3532188" y="1878013"/>
          <p14:tracePt t="3428" x="3497263" y="1997075"/>
          <p14:tracePt t="3445" x="3471863" y="2125663"/>
          <p14:tracePt t="3462" x="3421063" y="2314575"/>
          <p14:tracePt t="3478" x="3386138" y="2478088"/>
          <p14:tracePt t="3495" x="3368675" y="2692400"/>
          <p14:tracePt t="3512" x="3368675" y="2897188"/>
          <p14:tracePt t="3529" x="3368675" y="3103563"/>
          <p14:tracePt t="3545" x="3368675" y="3343275"/>
          <p14:tracePt t="3562" x="3368675" y="3540125"/>
          <p14:tracePt t="3579" x="3368675" y="3746500"/>
          <p14:tracePt t="3579" x="3368675" y="3814763"/>
          <p14:tracePt t="3596" x="3394075" y="3960813"/>
          <p14:tracePt t="3612" x="3429000" y="4106863"/>
          <p14:tracePt t="3629" x="3489325" y="4243388"/>
          <p14:tracePt t="3646" x="3540125" y="4406900"/>
          <p14:tracePt t="3663" x="3592513" y="4578350"/>
          <p14:tracePt t="3679" x="3660775" y="4775200"/>
          <p14:tracePt t="3696" x="3721100" y="4921250"/>
          <p14:tracePt t="3713" x="3814763" y="5057775"/>
          <p14:tracePt t="3730" x="3917950" y="5168900"/>
          <p14:tracePt t="3747" x="4021138" y="5246688"/>
          <p14:tracePt t="3763" x="4225925" y="5365750"/>
          <p14:tracePt t="3780" x="4389438" y="5426075"/>
          <p14:tracePt t="3797" x="4508500" y="5461000"/>
          <p14:tracePt t="3814" x="4629150" y="5494338"/>
          <p14:tracePt t="3830" x="4689475" y="5503863"/>
          <p14:tracePt t="3847" x="4765675" y="5511800"/>
          <p14:tracePt t="3864" x="4818063" y="5511800"/>
          <p14:tracePt t="3881" x="4921250" y="5511800"/>
          <p14:tracePt t="3897" x="5040313" y="5468938"/>
          <p14:tracePt t="3914" x="5211763" y="5408613"/>
          <p14:tracePt t="3931" x="5408613" y="5314950"/>
          <p14:tracePt t="3931" x="5537200" y="5246688"/>
          <p14:tracePt t="3948" x="5735638" y="5118100"/>
          <p14:tracePt t="3964" x="5940425" y="4937125"/>
          <p14:tracePt t="3981" x="6111875" y="4783138"/>
          <p14:tracePt t="3998" x="6240463" y="4611688"/>
          <p14:tracePt t="4015" x="6369050" y="4440238"/>
          <p14:tracePt t="4031" x="6437313" y="4278313"/>
          <p14:tracePt t="4048" x="6497638" y="4097338"/>
          <p14:tracePt t="4065" x="6515100" y="3935413"/>
          <p14:tracePt t="4082" x="6523038" y="3736975"/>
          <p14:tracePt t="4098" x="6515100" y="3549650"/>
          <p14:tracePt t="4115" x="6497638" y="3335338"/>
          <p14:tracePt t="4132" x="6446838" y="3068638"/>
          <p14:tracePt t="4149" x="6411913" y="2897188"/>
          <p14:tracePt t="4166" x="6369050" y="2751138"/>
          <p14:tracePt t="4182" x="6335713" y="2579688"/>
          <p14:tracePt t="4199" x="6292850" y="2425700"/>
          <p14:tracePt t="4215" x="6223000" y="2254250"/>
          <p14:tracePt t="4232" x="6146800" y="2092325"/>
          <p14:tracePt t="4249" x="6061075" y="1920875"/>
          <p14:tracePt t="4266" x="5975350" y="1782763"/>
          <p14:tracePt t="4283" x="5889625" y="1654175"/>
          <p14:tracePt t="4300" x="5761038" y="1465263"/>
          <p14:tracePt t="4316" x="5692775" y="1363663"/>
          <p14:tracePt t="4333" x="5632450" y="1303338"/>
          <p14:tracePt t="4350" x="5580063" y="1250950"/>
          <p14:tracePt t="4366" x="5537200" y="1217613"/>
          <p14:tracePt t="4383" x="5511800" y="1192213"/>
          <p14:tracePt t="4400" x="5486400" y="1174750"/>
          <p14:tracePt t="4417" x="5451475" y="1157288"/>
          <p14:tracePt t="4433" x="5408613" y="1149350"/>
          <p14:tracePt t="4450" x="5340350" y="1131888"/>
          <p14:tracePt t="4467" x="5221288" y="1131888"/>
          <p14:tracePt t="4484" x="5092700" y="1131888"/>
          <p14:tracePt t="4500" x="4972050" y="1139825"/>
          <p14:tracePt t="4517" x="4792663" y="1217613"/>
          <p14:tracePt t="4534" x="4637088" y="1320800"/>
          <p14:tracePt t="4551" x="4457700" y="1482725"/>
          <p14:tracePt t="4567" x="4321175" y="1663700"/>
          <p14:tracePt t="4584" x="4183063" y="1843088"/>
          <p14:tracePt t="4601" x="4046538" y="2092325"/>
          <p14:tracePt t="4619" x="3925888" y="2289175"/>
          <p14:tracePt t="4635" x="3797300" y="2460625"/>
          <p14:tracePt t="4635" x="3754438" y="2536825"/>
          <p14:tracePt t="4653" x="3668713" y="2665413"/>
          <p14:tracePt t="4669" x="3600450" y="2803525"/>
          <p14:tracePt t="4686" x="3565525" y="2940050"/>
          <p14:tracePt t="4703" x="3532188" y="3103563"/>
          <p14:tracePt t="4719" x="3506788" y="3257550"/>
          <p14:tracePt t="4736" x="3471863" y="3454400"/>
          <p14:tracePt t="4753" x="3454400" y="3592513"/>
          <p14:tracePt t="4770" x="3436938" y="3729038"/>
          <p14:tracePt t="4786" x="3429000" y="3865563"/>
          <p14:tracePt t="4803" x="3429000" y="3960813"/>
          <p14:tracePt t="4820" x="3429000" y="4140200"/>
          <p14:tracePt t="4837" x="3436938" y="4225925"/>
          <p14:tracePt t="4853" x="3463925" y="4329113"/>
          <p14:tracePt t="4870" x="3479800" y="4406900"/>
          <p14:tracePt t="4887" x="3497263" y="4475163"/>
          <p14:tracePt t="4904" x="3522663" y="4508500"/>
          <p14:tracePt t="4920" x="3522663" y="4535488"/>
          <p14:tracePt t="4937" x="3532188" y="4535488"/>
          <p14:tracePt t="5029" x="3532188" y="4543425"/>
          <p14:tracePt t="5037" x="3540125" y="4551363"/>
          <p14:tracePt t="5055" x="3549650" y="4568825"/>
          <p14:tracePt t="5071" x="3565525" y="4586288"/>
          <p14:tracePt t="5088" x="3582988" y="4594225"/>
          <p14:tracePt t="5105" x="3600450" y="4603750"/>
          <p14:tracePt t="5122" x="3643313" y="4611688"/>
          <p14:tracePt t="5138" x="3668713" y="4611688"/>
          <p14:tracePt t="5155" x="3703638" y="4603750"/>
          <p14:tracePt t="5172" x="3763963" y="4568825"/>
          <p14:tracePt t="5189" x="3832225" y="4535488"/>
          <p14:tracePt t="5205" x="3951288" y="4508500"/>
          <p14:tracePt t="5223" x="4097338" y="4492625"/>
          <p14:tracePt t="5239" x="4235450" y="4457700"/>
          <p14:tracePt t="5256" x="4354513" y="4414838"/>
          <p14:tracePt t="5272" x="4483100" y="4337050"/>
          <p14:tracePt t="5290" x="4637088" y="4225925"/>
          <p14:tracePt t="5306" x="4765675" y="4106863"/>
          <p14:tracePt t="5324" x="4903788" y="3951288"/>
          <p14:tracePt t="5339" x="4972050" y="3832225"/>
          <p14:tracePt t="5339" x="5032375" y="3754438"/>
          <p14:tracePt t="5357" x="5083175" y="3651250"/>
          <p14:tracePt t="5373" x="5135563" y="3557588"/>
          <p14:tracePt t="5390" x="5186363" y="3446463"/>
          <p14:tracePt t="5407" x="5237163" y="3335338"/>
          <p14:tracePt t="5424" x="5280025" y="3189288"/>
          <p14:tracePt t="5440" x="5314950" y="3060700"/>
          <p14:tracePt t="5457" x="5340350" y="2906713"/>
          <p14:tracePt t="5474" x="5349875" y="2778125"/>
          <p14:tracePt t="5490" x="5349875" y="2614613"/>
          <p14:tracePt t="5507" x="5349875" y="2486025"/>
          <p14:tracePt t="5524" x="5314950" y="2271713"/>
          <p14:tracePt t="5541" x="5289550" y="2143125"/>
          <p14:tracePt t="5557" x="5254625" y="2014538"/>
          <p14:tracePt t="5574" x="5229225" y="1911350"/>
          <p14:tracePt t="5591" x="5194300" y="1800225"/>
          <p14:tracePt t="5608" x="5178425" y="1731963"/>
          <p14:tracePt t="5624" x="5143500" y="1654175"/>
          <p14:tracePt t="5641" x="5108575" y="1577975"/>
          <p14:tracePt t="5658" x="5083175" y="1492250"/>
          <p14:tracePt t="5675" x="5075238" y="1406525"/>
          <p14:tracePt t="5692" x="5049838" y="1336675"/>
          <p14:tracePt t="5708" x="5006975" y="1200150"/>
          <p14:tracePt t="5725" x="4979988" y="1106488"/>
          <p14:tracePt t="5742" x="4937125" y="977900"/>
          <p14:tracePt t="5759" x="4894263" y="874713"/>
          <p14:tracePt t="5775" x="4851400" y="779463"/>
          <p14:tracePt t="5792" x="4835525" y="746125"/>
          <p14:tracePt t="5809" x="4818063" y="720725"/>
          <p14:tracePt t="5826" x="4808538" y="703263"/>
          <p14:tracePt t="5842" x="4792663" y="677863"/>
          <p14:tracePt t="5859" x="4775200" y="668338"/>
          <p14:tracePt t="5875" x="4740275" y="642938"/>
          <p14:tracePt t="5875" x="4722813" y="625475"/>
          <p14:tracePt t="5893" x="4706938" y="608013"/>
          <p14:tracePt t="5909" x="4679950" y="608013"/>
          <p14:tracePt t="5926" x="4654550" y="608013"/>
          <p14:tracePt t="5943" x="4611688" y="608013"/>
          <p14:tracePt t="5959" x="4586288" y="617538"/>
          <p14:tracePt t="5976" x="4535488" y="642938"/>
          <p14:tracePt t="5993" x="4457700" y="693738"/>
          <p14:tracePt t="6009" x="4354513" y="763588"/>
          <p14:tracePt t="6026" x="4294188" y="814388"/>
          <p14:tracePt t="6043" x="4243388" y="857250"/>
          <p14:tracePt t="6060" x="4183063" y="925513"/>
          <p14:tracePt t="6077" x="4149725" y="968375"/>
          <p14:tracePt t="6093" x="4122738" y="1003300"/>
          <p14:tracePt t="6110" x="4106863" y="1046163"/>
          <p14:tracePt t="6127" x="4071938" y="1089025"/>
          <p14:tracePt t="6144" x="4046538" y="1149350"/>
          <p14:tracePt t="6160" x="4021138" y="1208088"/>
          <p14:tracePt t="6177" x="3986213" y="1277938"/>
          <p14:tracePt t="6194" x="3960813" y="1328738"/>
          <p14:tracePt t="6211" x="3935413" y="1414463"/>
          <p14:tracePt t="6227" x="3908425" y="1474788"/>
          <p14:tracePt t="6244" x="3875088" y="1603375"/>
          <p14:tracePt t="6261" x="3865563" y="1689100"/>
          <p14:tracePt t="6278" x="3840163" y="1800225"/>
          <p14:tracePt t="6294" x="3806825" y="1903413"/>
          <p14:tracePt t="6311" x="3763963" y="2032000"/>
          <p14:tracePt t="6328" x="3729038" y="2125663"/>
          <p14:tracePt t="6345" x="3711575" y="2228850"/>
          <p14:tracePt t="6361" x="3694113" y="2374900"/>
          <p14:tracePt t="6378" x="3660775" y="2503488"/>
          <p14:tracePt t="6395" x="3651250" y="2665413"/>
          <p14:tracePt t="6412" x="3617913" y="2897188"/>
          <p14:tracePt t="6429" x="3600450" y="3086100"/>
          <p14:tracePt t="6445" x="3575050" y="3232150"/>
          <p14:tracePt t="6462" x="3565525" y="3394075"/>
          <p14:tracePt t="6479" x="3557588" y="3522663"/>
          <p14:tracePt t="6496" x="3549650" y="3686175"/>
          <p14:tracePt t="6512" x="3549650" y="3840163"/>
          <p14:tracePt t="6529" x="3549650" y="4003675"/>
          <p14:tracePt t="6546" x="3549650" y="4157663"/>
          <p14:tracePt t="6563" x="3549650" y="4311650"/>
          <p14:tracePt t="6579" x="3557588" y="4465638"/>
          <p14:tracePt t="6596" x="3582988" y="4679950"/>
          <p14:tracePt t="6613" x="3600450" y="4775200"/>
          <p14:tracePt t="6630" x="3625850" y="4878388"/>
          <p14:tracePt t="6646" x="3660775" y="4989513"/>
          <p14:tracePt t="6663" x="3694113" y="5092700"/>
          <p14:tracePt t="6680" x="3736975" y="5194300"/>
          <p14:tracePt t="6697" x="3754438" y="5272088"/>
          <p14:tracePt t="6714" x="3806825" y="5357813"/>
          <p14:tracePt t="6730" x="3865563" y="5426075"/>
          <p14:tracePt t="6748" x="3943350" y="5486400"/>
          <p14:tracePt t="6765" x="4037013" y="5537200"/>
          <p14:tracePt t="6782" x="4208463" y="5580063"/>
          <p14:tracePt t="6798" x="4286250" y="5589588"/>
          <p14:tracePt t="6815" x="4397375" y="5589588"/>
          <p14:tracePt t="6832" x="4492625" y="5589588"/>
          <p14:tracePt t="6849" x="4629150" y="5580063"/>
          <p14:tracePt t="6865" x="4808538" y="5537200"/>
          <p14:tracePt t="6882" x="4979988" y="5503863"/>
          <p14:tracePt t="6899" x="5194300" y="5443538"/>
          <p14:tracePt t="6916" x="5383213" y="5392738"/>
          <p14:tracePt t="6932" x="5607050" y="5314950"/>
          <p14:tracePt t="6949" x="5837238" y="5203825"/>
          <p14:tracePt t="6966" x="5992813" y="5100638"/>
          <p14:tracePt t="6983" x="6086475" y="4997450"/>
          <p14:tracePt t="6999" x="6189663" y="4886325"/>
          <p14:tracePt t="7016" x="6257925" y="4775200"/>
          <p14:tracePt t="7033" x="6335713" y="4664075"/>
          <p14:tracePt t="7050" x="6386513" y="4543425"/>
          <p14:tracePt t="7066" x="6437313" y="4397375"/>
          <p14:tracePt t="7083" x="6489700" y="4243388"/>
          <p14:tracePt t="7100" x="6532563" y="4046538"/>
          <p14:tracePt t="7116" x="6583363" y="3789363"/>
          <p14:tracePt t="7134" x="6600825" y="3608388"/>
          <p14:tracePt t="7150" x="6600825" y="3454400"/>
          <p14:tracePt t="7167" x="6600825" y="3308350"/>
          <p14:tracePt t="7184" x="6600825" y="3171825"/>
          <p14:tracePt t="7201" x="6583363" y="3017838"/>
          <p14:tracePt t="7217" x="6550025" y="2871788"/>
          <p14:tracePt t="7234" x="6507163" y="2708275"/>
          <p14:tracePt t="7251" x="6472238" y="2563813"/>
          <p14:tracePt t="7268" x="6421438" y="2425700"/>
          <p14:tracePt t="7284" x="6386513" y="2289175"/>
          <p14:tracePt t="7301" x="6335713" y="2143125"/>
          <p14:tracePt t="7318" x="6318250" y="2082800"/>
          <p14:tracePt t="7334" x="6292850" y="2022475"/>
          <p14:tracePt t="7351" x="6283325" y="1989138"/>
          <p14:tracePt t="7368" x="6265863" y="1946275"/>
          <p14:tracePt t="7385" x="6249988" y="1920875"/>
          <p14:tracePt t="7401" x="6240463" y="1893888"/>
          <p14:tracePt t="7418" x="6232525" y="1878013"/>
          <p14:tracePt t="7435" x="6223000" y="1868488"/>
          <p14:tracePt t="7518" x="6215063" y="1868488"/>
          <p14:tracePt t="7535" x="6207125" y="1860550"/>
          <p14:tracePt t="7553" x="6197600" y="1860550"/>
          <p14:tracePt t="7569" x="6189663" y="1851025"/>
          <p14:tracePt t="8486" x="6180138" y="1851025"/>
          <p14:tracePt t="8741" x="6172200" y="1851025"/>
          <p14:tracePt t="8781" x="6164263" y="1851025"/>
          <p14:tracePt t="8791" x="6164263" y="1843088"/>
          <p14:tracePt t="8792" x="6154738" y="1843088"/>
          <p14:tracePt t="8808" x="6146800" y="1843088"/>
          <p14:tracePt t="8825" x="6129338" y="1843088"/>
          <p14:tracePt t="8842" x="6121400" y="1835150"/>
          <p14:tracePt t="8859" x="6103938" y="1835150"/>
          <p14:tracePt t="8875" x="6094413" y="1835150"/>
          <p14:tracePt t="8892" x="6051550" y="1825625"/>
          <p14:tracePt t="8909" x="6000750" y="1817688"/>
          <p14:tracePt t="8909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609600"/>
            <a:ext cx="4343400" cy="487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ORG  0000H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MAIN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CLR P1.7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SETB P1.0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TMOD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#61H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TH1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#0FBH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TL1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#0FBH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SETB TR1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LOOP1:CPL P1.7</a:t>
            </a:r>
          </a:p>
          <a:p>
            <a:pPr eaLnBrk="1" hangingPunct="1">
              <a:buFontTx/>
              <a:buNone/>
            </a:pPr>
            <a:endParaRPr lang="en-US" altLang="zh-CN" b="1" dirty="0" smtClean="0">
              <a:latin typeface="宋体" pitchFamily="2" charset="-122"/>
            </a:endParaRPr>
          </a:p>
          <a:p>
            <a:pPr eaLnBrk="1" hangingPunct="1"/>
            <a:endParaRPr lang="en-US" altLang="zh-CN" b="1" dirty="0" smtClean="0"/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4400" y="381000"/>
            <a:ext cx="4419600" cy="518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LOOP2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MOV TH0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#3CH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MOV TL0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#0B0H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SETB TR0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LOOP3: JBC TF0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LOOP4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SJMP   LOOP3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LOOP4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CPL    P1.0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</a:t>
            </a:r>
            <a:r>
              <a:rPr lang="en-US" altLang="zh-CN" b="1" dirty="0" smtClean="0">
                <a:solidFill>
                  <a:srgbClr val="FFC000"/>
                </a:solidFill>
                <a:latin typeface="宋体" pitchFamily="2" charset="-122"/>
              </a:rPr>
              <a:t>JBC</a:t>
            </a:r>
            <a:r>
              <a:rPr lang="en-US" altLang="zh-CN" b="1" dirty="0" smtClean="0">
                <a:latin typeface="宋体" pitchFamily="2" charset="-122"/>
              </a:rPr>
              <a:t> TF1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LOOP1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AJMP LOOP2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  END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30724" name="Line 5"/>
          <p:cNvSpPr>
            <a:spLocks noChangeShapeType="1"/>
          </p:cNvSpPr>
          <p:nvPr/>
        </p:nvSpPr>
        <p:spPr bwMode="auto">
          <a:xfrm>
            <a:off x="4572000" y="76200"/>
            <a:ext cx="0" cy="472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342900" y="5445224"/>
            <a:ext cx="84582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3200" b="1" dirty="0">
                <a:latin typeface="宋体" pitchFamily="2" charset="-122"/>
              </a:rPr>
              <a:t>    </a:t>
            </a:r>
            <a:r>
              <a:rPr lang="zh-CN" altLang="en-US" sz="3200" b="1" dirty="0">
                <a:latin typeface="宋体" pitchFamily="2" charset="-122"/>
              </a:rPr>
              <a:t>程序中用</a:t>
            </a:r>
            <a:r>
              <a:rPr lang="en-US" altLang="zh-CN" sz="3200" b="1" dirty="0">
                <a:latin typeface="宋体" pitchFamily="2" charset="-122"/>
              </a:rPr>
              <a:t>JBC</a:t>
            </a:r>
            <a:r>
              <a:rPr lang="zh-CN" altLang="en-US" sz="3200" b="1" dirty="0">
                <a:latin typeface="宋体" pitchFamily="2" charset="-122"/>
              </a:rPr>
              <a:t>指令对定时</a:t>
            </a:r>
            <a:r>
              <a:rPr lang="en-US" altLang="zh-CN" sz="3200" b="1" dirty="0">
                <a:latin typeface="宋体" pitchFamily="2" charset="-122"/>
              </a:rPr>
              <a:t>/</a:t>
            </a:r>
            <a:r>
              <a:rPr lang="zh-CN" altLang="en-US" sz="3200" b="1" dirty="0">
                <a:latin typeface="宋体" pitchFamily="2" charset="-122"/>
              </a:rPr>
              <a:t>计数溢出标志位进行检测，当标志位为</a:t>
            </a:r>
            <a:r>
              <a:rPr lang="en-US" altLang="zh-CN" sz="3200" b="1" dirty="0">
                <a:latin typeface="宋体" pitchFamily="2" charset="-122"/>
              </a:rPr>
              <a:t>1</a:t>
            </a:r>
            <a:r>
              <a:rPr lang="zh-CN" altLang="en-US" sz="3200" b="1" dirty="0">
                <a:latin typeface="宋体" pitchFamily="2" charset="-122"/>
              </a:rPr>
              <a:t>时跳转并清标志</a:t>
            </a:r>
            <a:r>
              <a:rPr lang="zh-CN" altLang="en-US" sz="2800" b="1" dirty="0" smtClean="0">
                <a:latin typeface="宋体" pitchFamily="2" charset="-122"/>
              </a:rPr>
              <a:t>。</a:t>
            </a:r>
            <a:endParaRPr lang="en-US" altLang="zh-CN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82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1" x="1389063" y="2563813"/>
          <p14:tracePt t="1832" x="1389063" y="2571750"/>
          <p14:tracePt t="1843" x="1406525" y="2579688"/>
          <p14:tracePt t="1860" x="1422400" y="2589213"/>
          <p14:tracePt t="1876" x="1431925" y="2597150"/>
          <p14:tracePt t="1893" x="1439863" y="2606675"/>
          <p14:tracePt t="1910" x="1465263" y="2622550"/>
          <p14:tracePt t="1927" x="1492250" y="2640013"/>
          <p14:tracePt t="1943" x="1535113" y="2657475"/>
          <p14:tracePt t="1960" x="1577975" y="2682875"/>
          <p14:tracePt t="1977" x="1671638" y="2717800"/>
          <p14:tracePt t="1994" x="1774825" y="2760663"/>
          <p14:tracePt t="2010" x="1835150" y="2786063"/>
          <p14:tracePt t="2027" x="1903413" y="2794000"/>
          <p14:tracePt t="2044" x="1954213" y="2811463"/>
          <p14:tracePt t="2061" x="2014538" y="2828925"/>
          <p14:tracePt t="2077" x="2049463" y="2828925"/>
          <p14:tracePt t="2077" x="2074863" y="2836863"/>
          <p14:tracePt t="2094" x="2135188" y="2846388"/>
          <p14:tracePt t="2111" x="2203450" y="2854325"/>
          <p14:tracePt t="2128" x="2314575" y="2863850"/>
          <p14:tracePt t="2145" x="2443163" y="2863850"/>
          <p14:tracePt t="2161" x="2622550" y="2863850"/>
          <p14:tracePt t="2178" x="2786063" y="2854325"/>
          <p14:tracePt t="2195" x="2914650" y="2803525"/>
          <p14:tracePt t="2211" x="2992438" y="2760663"/>
          <p14:tracePt t="2228" x="3051175" y="2708275"/>
          <p14:tracePt t="2246" x="3111500" y="2649538"/>
          <p14:tracePt t="2262" x="3189288" y="2571750"/>
          <p14:tracePt t="2279" x="3232150" y="2503488"/>
          <p14:tracePt t="2295" x="3275013" y="2435225"/>
          <p14:tracePt t="2312" x="3317875" y="2349500"/>
          <p14:tracePt t="2329" x="3351213" y="2271713"/>
          <p14:tracePt t="2346" x="3368675" y="2220913"/>
          <p14:tracePt t="2362" x="3386138" y="2143125"/>
          <p14:tracePt t="2379" x="3403600" y="2065338"/>
          <p14:tracePt t="2396" x="3421063" y="1979613"/>
          <p14:tracePt t="2413" x="3421063" y="1903413"/>
          <p14:tracePt t="2429" x="3421063" y="1835150"/>
          <p14:tracePt t="2446" x="3421063" y="1731963"/>
          <p14:tracePt t="2463" x="3411538" y="1654175"/>
          <p14:tracePt t="2479" x="3386138" y="1603375"/>
          <p14:tracePt t="2496" x="3368675" y="1543050"/>
          <p14:tracePt t="2513" x="3360738" y="1508125"/>
          <p14:tracePt t="2530" x="3351213" y="1474788"/>
          <p14:tracePt t="2547" x="3343275" y="1449388"/>
          <p14:tracePt t="2564" x="3325813" y="1422400"/>
          <p14:tracePt t="2580" x="3300413" y="1389063"/>
          <p14:tracePt t="2597" x="3282950" y="1363663"/>
          <p14:tracePt t="2613" x="3249613" y="1311275"/>
          <p14:tracePt t="2631" x="3222625" y="1293813"/>
          <p14:tracePt t="2647" x="3206750" y="1268413"/>
          <p14:tracePt t="2664" x="3171825" y="1250950"/>
          <p14:tracePt t="2681" x="3136900" y="1225550"/>
          <p14:tracePt t="2697" x="3111500" y="1208088"/>
          <p14:tracePt t="2714" x="3060700" y="1192213"/>
          <p14:tracePt t="2731" x="2992438" y="1165225"/>
          <p14:tracePt t="2748" x="2932113" y="1157288"/>
          <p14:tracePt t="2764" x="2863850" y="1139825"/>
          <p14:tracePt t="2781" x="2786063" y="1131888"/>
          <p14:tracePt t="2798" x="2735263" y="1131888"/>
          <p14:tracePt t="2815" x="2692400" y="1139825"/>
          <p14:tracePt t="2831" x="2649538" y="1149350"/>
          <p14:tracePt t="2848" x="2579688" y="1174750"/>
          <p14:tracePt t="2865" x="2511425" y="1200150"/>
          <p14:tracePt t="2882" x="2417763" y="1243013"/>
          <p14:tracePt t="2898" x="2349500" y="1285875"/>
          <p14:tracePt t="2915" x="2279650" y="1346200"/>
          <p14:tracePt t="2932" x="2228850" y="1406525"/>
          <p14:tracePt t="2949" x="2178050" y="1465263"/>
          <p14:tracePt t="2965" x="2074863" y="1577975"/>
          <p14:tracePt t="2982" x="2014538" y="1654175"/>
          <p14:tracePt t="2999" x="1946275" y="1731963"/>
          <p14:tracePt t="3016" x="1878013" y="1825625"/>
          <p14:tracePt t="3033" x="1825625" y="1903413"/>
          <p14:tracePt t="3049" x="1765300" y="2022475"/>
          <p14:tracePt t="3066" x="1714500" y="2117725"/>
          <p14:tracePt t="3083" x="1671638" y="2211388"/>
          <p14:tracePt t="3099" x="1628775" y="2289175"/>
          <p14:tracePt t="3116" x="1603375" y="2339975"/>
          <p14:tracePt t="3133" x="1585913" y="2392363"/>
          <p14:tracePt t="3150" x="1560513" y="2451100"/>
          <p14:tracePt t="3167" x="1543050" y="2468563"/>
          <p14:tracePt t="3183" x="1543050" y="2478088"/>
          <p14:tracePt t="3200" x="1535113" y="2478088"/>
          <p14:tracePt t="3217" x="1525588" y="2493963"/>
          <p14:tracePt t="3334" x="1517650" y="2493963"/>
          <p14:tracePt t="3494" x="1508125" y="2493963"/>
          <p14:tracePt t="3510" x="1500188" y="2486025"/>
          <p14:tracePt t="3519" x="1474788" y="2478088"/>
          <p14:tracePt t="3535" x="1457325" y="2468563"/>
          <p14:tracePt t="3552" x="1449388" y="2460625"/>
          <p14:tracePt t="3569" x="1431925" y="2451100"/>
          <p14:tracePt t="3586" x="1406525" y="2435225"/>
          <p14:tracePt t="3602" x="1328738" y="2408238"/>
          <p14:tracePt t="3620" x="1089025" y="2339975"/>
          <p14:tracePt t="3636" x="506413" y="2135188"/>
          <p14:tracePt t="3653" x="403225" y="2108200"/>
          <p14:tracePt t="3806" x="360363" y="2074863"/>
          <p14:tracePt t="3820" x="334963" y="2049463"/>
          <p14:tracePt t="3821" x="325438" y="2039938"/>
          <p14:tracePt t="3837" x="300038" y="2022475"/>
          <p14:tracePt t="3854" x="307975" y="2014538"/>
          <p14:tracePt t="3871" x="334963" y="2014538"/>
          <p14:tracePt t="3887" x="368300" y="2014538"/>
          <p14:tracePt t="3904" x="377825" y="2014538"/>
          <p14:tracePt t="3921" x="385763" y="2006600"/>
          <p14:tracePt t="3938" x="420688" y="1989138"/>
          <p14:tracePt t="3954" x="454025" y="1954213"/>
          <p14:tracePt t="3971" x="471488" y="1928813"/>
          <p14:tracePt t="3988" x="488950" y="1911350"/>
          <p14:tracePt t="4078" x="488950" y="1903413"/>
          <p14:tracePt t="4086" x="496888" y="1903413"/>
          <p14:tracePt t="4105" x="496888" y="1893888"/>
          <p14:tracePt t="4122" x="496888" y="1878013"/>
          <p14:tracePt t="4139" x="496888" y="1868488"/>
          <p14:tracePt t="4156" x="496888" y="1860550"/>
          <p14:tracePt t="4172" x="496888" y="1851025"/>
          <p14:tracePt t="4189" x="496888" y="1843088"/>
          <p14:tracePt t="4230" x="496888" y="1835150"/>
          <p14:tracePt t="4249" x="496888" y="1825625"/>
          <p14:tracePt t="4256" x="496888" y="1817688"/>
          <p14:tracePt t="4273" x="496888" y="1808163"/>
          <p14:tracePt t="4290" x="496888" y="1792288"/>
          <p14:tracePt t="4306" x="496888" y="1782763"/>
          <p14:tracePt t="4323" x="506413" y="1765300"/>
          <p14:tracePt t="4340" x="514350" y="1757363"/>
          <p14:tracePt t="4374" x="514350" y="1749425"/>
          <p14:tracePt t="4375" x="514350" y="1739900"/>
          <p14:tracePt t="4390" x="522288" y="1739900"/>
          <p14:tracePt t="4407" x="522288" y="1731963"/>
          <p14:tracePt t="4423" x="531813" y="1722438"/>
          <p14:tracePt t="4440" x="539750" y="1706563"/>
          <p14:tracePt t="4457" x="549275" y="1706563"/>
          <p14:tracePt t="4474" x="557213" y="1706563"/>
          <p14:tracePt t="4510" x="565150" y="1697038"/>
          <p14:tracePt t="4511" x="574675" y="1697038"/>
          <p14:tracePt t="4524" x="582613" y="1697038"/>
          <p14:tracePt t="4541" x="608013" y="1697038"/>
          <p14:tracePt t="4557" x="660400" y="1697038"/>
          <p14:tracePt t="4574" x="693738" y="1697038"/>
          <p14:tracePt t="4591" x="736600" y="1697038"/>
          <p14:tracePt t="4608" x="806450" y="1697038"/>
          <p14:tracePt t="4624" x="865188" y="1689100"/>
          <p14:tracePt t="4641" x="925513" y="1689100"/>
          <p14:tracePt t="4658" x="985838" y="1671638"/>
          <p14:tracePt t="4675" x="1063625" y="1646238"/>
          <p14:tracePt t="4691" x="1122363" y="1636713"/>
          <p14:tracePt t="4708" x="1182688" y="1636713"/>
          <p14:tracePt t="4725" x="1225550" y="1636713"/>
          <p14:tracePt t="4742" x="1293813" y="1636713"/>
          <p14:tracePt t="4758" x="1328738" y="1636713"/>
          <p14:tracePt t="4776" x="1371600" y="1636713"/>
          <p14:tracePt t="4792" x="1422400" y="1636713"/>
          <p14:tracePt t="4809" x="1492250" y="1628775"/>
          <p14:tracePt t="4826" x="1560513" y="1620838"/>
          <p14:tracePt t="4842" x="1628775" y="1611313"/>
          <p14:tracePt t="4859" x="1679575" y="1611313"/>
          <p14:tracePt t="4876" x="1731963" y="1611313"/>
          <p14:tracePt t="4893" x="1749425" y="1611313"/>
          <p14:tracePt t="4909" x="1792288" y="1611313"/>
          <p14:tracePt t="4926" x="1835150" y="1611313"/>
          <p14:tracePt t="4943" x="1878013" y="1611313"/>
          <p14:tracePt t="4960" x="1928813" y="1611313"/>
          <p14:tracePt t="4976" x="1971675" y="1611313"/>
          <p14:tracePt t="4993" x="2022475" y="1603375"/>
          <p14:tracePt t="5010" x="2074863" y="1593850"/>
          <p14:tracePt t="5028" x="2100263" y="1593850"/>
          <p14:tracePt t="5044" x="2143125" y="1593850"/>
          <p14:tracePt t="5061" x="2168525" y="1593850"/>
          <p14:tracePt t="5078" x="2203450" y="1585913"/>
          <p14:tracePt t="5095" x="2271713" y="1585913"/>
          <p14:tracePt t="5111" x="2314575" y="1577975"/>
          <p14:tracePt t="5128" x="2374900" y="1568450"/>
          <p14:tracePt t="5145" x="2443163" y="1560513"/>
          <p14:tracePt t="5162" x="2511425" y="1560513"/>
          <p14:tracePt t="5179" x="2571750" y="1560513"/>
          <p14:tracePt t="5195" x="2622550" y="1560513"/>
          <p14:tracePt t="5212" x="2665413" y="1550988"/>
          <p14:tracePt t="5229" x="2743200" y="1543050"/>
          <p14:tracePt t="5246" x="2803525" y="1535113"/>
          <p14:tracePt t="5262" x="2906713" y="1508125"/>
          <p14:tracePt t="5280" x="2965450" y="1492250"/>
          <p14:tracePt t="5296" x="3035300" y="1465263"/>
          <p14:tracePt t="5313" x="3086100" y="1449388"/>
          <p14:tracePt t="5329" x="3111500" y="1422400"/>
          <p14:tracePt t="5346" x="3121025" y="1414463"/>
          <p14:tracePt t="5511" x="3111500" y="1414463"/>
          <p14:tracePt t="5531" x="3103563" y="1414463"/>
          <p14:tracePt t="5532" x="3068638" y="1414463"/>
          <p14:tracePt t="5547" x="3025775" y="1431925"/>
          <p14:tracePt t="5564" x="2949575" y="1449388"/>
          <p14:tracePt t="5581" x="2871788" y="1465263"/>
          <p14:tracePt t="5598" x="2786063" y="1465263"/>
          <p14:tracePt t="5614" x="2692400" y="1474788"/>
          <p14:tracePt t="5632" x="2657475" y="1474788"/>
          <p14:tracePt t="5648" x="2597150" y="1474788"/>
          <p14:tracePt t="5665" x="2503488" y="1474788"/>
          <p14:tracePt t="5681" x="2314575" y="1474788"/>
          <p14:tracePt t="5698" x="2100263" y="1482725"/>
          <p14:tracePt t="5715" x="1860550" y="1482725"/>
          <p14:tracePt t="5732" x="1646238" y="1482725"/>
          <p14:tracePt t="5748" x="1482725" y="1482725"/>
          <p14:tracePt t="5765" x="1371600" y="1482725"/>
          <p14:tracePt t="5782" x="1346200" y="1482725"/>
          <p14:tracePt t="5782" x="1336675" y="1482725"/>
          <p14:tracePt t="5799" x="1293813" y="1482725"/>
          <p14:tracePt t="5816" x="1217613" y="1482725"/>
          <p14:tracePt t="5832" x="1063625" y="1482725"/>
          <p14:tracePt t="5849" x="900113" y="1482725"/>
          <p14:tracePt t="5865" x="720725" y="1482725"/>
          <p14:tracePt t="5882" x="625475" y="1482725"/>
          <p14:tracePt t="5899" x="617538" y="1482725"/>
          <p14:tracePt t="5935" x="625475" y="1482725"/>
          <p14:tracePt t="5936" x="642938" y="1474788"/>
          <p14:tracePt t="5949" x="668338" y="1474788"/>
          <p14:tracePt t="5966" x="677863" y="1465263"/>
          <p14:tracePt t="6255" x="685800" y="1465263"/>
          <p14:tracePt t="6271" x="693738" y="1465263"/>
          <p14:tracePt t="6295" x="703263" y="1465263"/>
          <p14:tracePt t="6311" x="711200" y="1465263"/>
          <p14:tracePt t="6336" x="720725" y="1465263"/>
          <p14:tracePt t="6337" x="728663" y="1465263"/>
          <p14:tracePt t="6352" x="736600" y="1465263"/>
          <p14:tracePt t="6369" x="746125" y="1465263"/>
          <p14:tracePt t="6385" x="771525" y="1465263"/>
          <p14:tracePt t="6402" x="839788" y="1465263"/>
          <p14:tracePt t="6419" x="892175" y="1474788"/>
          <p14:tracePt t="6436" x="942975" y="1474788"/>
          <p14:tracePt t="6452" x="1011238" y="1474788"/>
          <p14:tracePt t="6469" x="1063625" y="1474788"/>
          <p14:tracePt t="6486" x="1114425" y="1474788"/>
          <p14:tracePt t="6502" x="1165225" y="1474788"/>
          <p14:tracePt t="6520" x="1208088" y="1474788"/>
          <p14:tracePt t="6536" x="1268413" y="1482725"/>
          <p14:tracePt t="6553" x="1354138" y="1492250"/>
          <p14:tracePt t="6569" x="1474788" y="1500188"/>
          <p14:tracePt t="6586" x="1593850" y="1500188"/>
          <p14:tracePt t="6603" x="1722438" y="1500188"/>
          <p14:tracePt t="6620" x="1800225" y="1492250"/>
          <p14:tracePt t="6636" x="1868488" y="1492250"/>
          <p14:tracePt t="6653" x="1920875" y="1492250"/>
          <p14:tracePt t="6670" x="1979613" y="1492250"/>
          <p14:tracePt t="6687" x="2065338" y="1500188"/>
          <p14:tracePt t="6703" x="2178050" y="1525588"/>
          <p14:tracePt t="6720" x="2254250" y="1543050"/>
          <p14:tracePt t="6737" x="2382838" y="1560513"/>
          <p14:tracePt t="6754" x="2478088" y="1560513"/>
          <p14:tracePt t="6770" x="2606675" y="1560513"/>
          <p14:tracePt t="6787" x="2708275" y="1560513"/>
          <p14:tracePt t="6805" x="2786063" y="1560513"/>
          <p14:tracePt t="6821" x="2836863" y="1560513"/>
          <p14:tracePt t="6838" x="2871788" y="1577975"/>
          <p14:tracePt t="6854" x="2922588" y="1585913"/>
          <p14:tracePt t="6871" x="2949575" y="1585913"/>
          <p14:tracePt t="6888" x="2965450" y="1585913"/>
          <p14:tracePt t="6905" x="2992438" y="1585913"/>
          <p14:tracePt t="6921" x="3025775" y="1585913"/>
          <p14:tracePt t="6938" x="3051175" y="1585913"/>
          <p14:tracePt t="6955" x="3068638" y="1585913"/>
          <p14:tracePt t="6972" x="3078163" y="1585913"/>
          <p14:tracePt t="6988" x="3086100" y="1585913"/>
          <p14:tracePt t="7071" x="3094038" y="1585913"/>
          <p14:tracePt t="7095" x="3103563" y="1585913"/>
          <p14:tracePt t="11228" x="3103563" y="1603375"/>
          <p14:tracePt t="11242" x="3103563" y="1611313"/>
          <p14:tracePt t="11242" x="3094038" y="1628775"/>
          <p14:tracePt t="11244" x="3078163" y="1679575"/>
          <p14:tracePt t="11258" x="3035300" y="1782763"/>
          <p14:tracePt t="11258" x="3008313" y="1851025"/>
          <p14:tracePt t="11276" x="2932113" y="2049463"/>
          <p14:tracePt t="11292" x="2846388" y="2254250"/>
          <p14:tracePt t="11309" x="2735263" y="2536825"/>
          <p14:tracePt t="11326" x="2632075" y="2836863"/>
          <p14:tracePt t="11343" x="2503488" y="3197225"/>
          <p14:tracePt t="11359" x="2339975" y="3625850"/>
          <p14:tracePt t="11376" x="2246313" y="3875088"/>
          <p14:tracePt t="11392" x="2178050" y="4071938"/>
          <p14:tracePt t="11409" x="2151063" y="4165600"/>
          <p14:tracePt t="11426" x="2135188" y="4208463"/>
          <p14:tracePt t="11443" x="2117725" y="4251325"/>
          <p14:tracePt t="11459" x="2065338" y="4278313"/>
          <p14:tracePt t="11476" x="2006600" y="4321175"/>
          <p14:tracePt t="11493" x="1936750" y="4354513"/>
          <p14:tracePt t="11510" x="1868488" y="4397375"/>
          <p14:tracePt t="11526" x="1843088" y="4422775"/>
          <p14:tracePt t="11543" x="1835150" y="4440238"/>
          <p14:tracePt t="11560" x="1808163" y="4475163"/>
          <p14:tracePt t="11577" x="1765300" y="4535488"/>
          <p14:tracePt t="11593" x="1679575" y="4646613"/>
          <p14:tracePt t="11610" x="1560513" y="4765675"/>
          <p14:tracePt t="11627" x="1439863" y="4868863"/>
          <p14:tracePt t="11644" x="1414463" y="4878388"/>
          <p14:tracePt t="11724" x="1406525" y="4878388"/>
          <p14:tracePt t="11732" x="1406525" y="4886325"/>
          <p14:tracePt t="11761" x="1389063" y="4886325"/>
          <p14:tracePt t="11804" x="1389063" y="4878388"/>
          <p14:tracePt t="11809" x="1389063" y="4843463"/>
          <p14:tracePt t="11829" x="1397000" y="4826000"/>
          <p14:tracePt t="11845" x="1422400" y="4800600"/>
          <p14:tracePt t="11862" x="1422400" y="4792663"/>
          <p14:tracePt t="11940" x="1414463" y="4792663"/>
          <p14:tracePt t="11948" x="1406525" y="4792663"/>
          <p14:tracePt t="12172" x="1414463" y="4792663"/>
          <p14:tracePt t="12197" x="1422400" y="4783138"/>
          <p14:tracePt t="12198" x="1431925" y="4783138"/>
          <p14:tracePt t="12244" x="1439863" y="4783138"/>
          <p14:tracePt t="12247" x="1449388" y="4783138"/>
          <p14:tracePt t="12264" x="1500188" y="4783138"/>
          <p14:tracePt t="12281" x="1628775" y="4783138"/>
          <p14:tracePt t="12298" x="1825625" y="4783138"/>
          <p14:tracePt t="12314" x="1989138" y="4783138"/>
          <p14:tracePt t="12331" x="2143125" y="4740275"/>
          <p14:tracePt t="12348" x="2332038" y="4689475"/>
          <p14:tracePt t="12364" x="2425700" y="4664075"/>
          <p14:tracePt t="12381" x="2478088" y="4654550"/>
          <p14:tracePt t="12398" x="2493963" y="4654550"/>
          <p14:tracePt t="12436" x="2503488" y="4654550"/>
          <p14:tracePt t="12451" x="2511425" y="4654550"/>
          <p14:tracePt t="12465" x="2520950" y="4654550"/>
          <p14:tracePt t="12481" x="2546350" y="4646613"/>
          <p14:tracePt t="12498" x="2579688" y="4629150"/>
          <p14:tracePt t="12515" x="2700338" y="4594225"/>
          <p14:tracePt t="12532" x="2743200" y="4568825"/>
          <p14:tracePt t="12549" x="2768600" y="4551363"/>
          <p14:tracePt t="12565" x="2786063" y="4543425"/>
          <p14:tracePt t="12604" x="2794000" y="4543425"/>
          <p14:tracePt t="12740" x="2786063" y="4551363"/>
          <p14:tracePt t="12741" x="2778125" y="4551363"/>
          <p14:tracePt t="12750" x="2760663" y="4568825"/>
          <p14:tracePt t="12766" x="2725738" y="4578350"/>
          <p14:tracePt t="12783" x="2692400" y="4578350"/>
          <p14:tracePt t="12800" x="2665413" y="4586288"/>
          <p14:tracePt t="12817" x="2657475" y="4586288"/>
          <p14:tracePt t="12833" x="2649538" y="4586288"/>
          <p14:tracePt t="12850" x="2640013" y="4594225"/>
          <p14:tracePt t="12867" x="2563813" y="4621213"/>
          <p14:tracePt t="12884" x="2460625" y="4664075"/>
          <p14:tracePt t="12901" x="2332038" y="4689475"/>
          <p14:tracePt t="12917" x="2168525" y="4714875"/>
          <p14:tracePt t="12934" x="2022475" y="4714875"/>
          <p14:tracePt t="12951" x="1920875" y="4714875"/>
          <p14:tracePt t="12968" x="1860550" y="4714875"/>
          <p14:tracePt t="12984" x="1808163" y="4714875"/>
          <p14:tracePt t="13001" x="1739900" y="4722813"/>
          <p14:tracePt t="13018" x="1593850" y="4722813"/>
          <p14:tracePt t="13035" x="1465263" y="4722813"/>
          <p14:tracePt t="13051" x="1285875" y="4732338"/>
          <p14:tracePt t="13069" x="1285875" y="4740275"/>
          <p14:tracePt t="13108" x="1293813" y="4740275"/>
          <p14:tracePt t="13116" x="1320800" y="4714875"/>
          <p14:tracePt t="13135" x="1354138" y="4689475"/>
          <p14:tracePt t="13152" x="1379538" y="4664075"/>
          <p14:tracePt t="13170" x="1389063" y="4664075"/>
          <p14:tracePt t="13221" x="1389063" y="4672013"/>
          <p14:tracePt t="13221" x="1363663" y="4697413"/>
          <p14:tracePt t="13237" x="1346200" y="4732338"/>
          <p14:tracePt t="13254" x="1336675" y="4740275"/>
          <p14:tracePt t="13301" x="1346200" y="4740275"/>
          <p14:tracePt t="13309" x="1371600" y="4732338"/>
          <p14:tracePt t="13321" x="1379538" y="4714875"/>
          <p14:tracePt t="13337" x="1414463" y="4697413"/>
          <p14:tracePt t="13354" x="1457325" y="4689475"/>
          <p14:tracePt t="13371" x="1535113" y="4689475"/>
          <p14:tracePt t="13388" x="1671638" y="4714875"/>
          <p14:tracePt t="13388" x="1782763" y="4740275"/>
          <p14:tracePt t="13405" x="2006600" y="4808538"/>
          <p14:tracePt t="13421" x="2211388" y="4851400"/>
          <p14:tracePt t="13438" x="2400300" y="4860925"/>
          <p14:tracePt t="13455" x="2478088" y="4851400"/>
          <p14:tracePt t="13471" x="2520950" y="4843463"/>
          <p14:tracePt t="13488" x="2528888" y="4835525"/>
          <p14:tracePt t="13557" x="2520950" y="4835525"/>
          <p14:tracePt t="13569" x="2493963" y="4851400"/>
          <p14:tracePt t="13589" x="2486025" y="4851400"/>
          <p14:tracePt t="13606" x="2486025" y="4860925"/>
          <p14:tracePt t="14205" x="2468563" y="4860925"/>
          <p14:tracePt t="14207" x="2392363" y="4878388"/>
          <p14:tracePt t="14226" x="2246313" y="4878388"/>
          <p14:tracePt t="14243" x="2082800" y="4878388"/>
          <p14:tracePt t="14259" x="1893888" y="4878388"/>
          <p14:tracePt t="14276" x="1689100" y="4860925"/>
          <p14:tracePt t="14292" x="1465263" y="4808538"/>
          <p14:tracePt t="14309" x="1406525" y="4800600"/>
          <p14:tracePt t="14326" x="1354138" y="4792663"/>
          <p14:tracePt t="14343" x="1277938" y="4792663"/>
          <p14:tracePt t="14359" x="1200150" y="4792663"/>
          <p14:tracePt t="14376" x="1139825" y="4792663"/>
          <p14:tracePt t="14393" x="1131888" y="4792663"/>
          <p14:tracePt t="14429" x="1149350" y="4792663"/>
          <p14:tracePt t="14430" x="1174750" y="4792663"/>
          <p14:tracePt t="14443" x="1217613" y="4775200"/>
          <p14:tracePt t="14460" x="1293813" y="4732338"/>
          <p14:tracePt t="14477" x="1363663" y="4697413"/>
          <p14:tracePt t="14493" x="1439863" y="4664075"/>
          <p14:tracePt t="14510" x="1560513" y="4654550"/>
          <p14:tracePt t="14527" x="1722438" y="4654550"/>
          <p14:tracePt t="14544" x="2014538" y="4722813"/>
          <p14:tracePt t="14561" x="2536825" y="4868863"/>
          <p14:tracePt t="14577" x="3008313" y="4964113"/>
          <p14:tracePt t="14594" x="3282950" y="4997450"/>
          <p14:tracePt t="14611" x="3421063" y="4997450"/>
          <p14:tracePt t="14628" x="3446463" y="4989513"/>
          <p14:tracePt t="14644" x="3436938" y="4979988"/>
          <p14:tracePt t="14661" x="3411538" y="4972050"/>
          <p14:tracePt t="14678" x="3360738" y="4972050"/>
          <p14:tracePt t="14695" x="3214688" y="4972050"/>
          <p14:tracePt t="14711" x="3043238" y="4972050"/>
          <p14:tracePt t="14728" x="2786063" y="4972050"/>
          <p14:tracePt t="14745" x="2563813" y="4972050"/>
          <p14:tracePt t="14762" x="2332038" y="4972050"/>
          <p14:tracePt t="14778" x="2117725" y="4972050"/>
          <p14:tracePt t="14795" x="1936750" y="4972050"/>
          <p14:tracePt t="14812" x="1757363" y="4964113"/>
          <p14:tracePt t="14829" x="1654175" y="4954588"/>
          <p14:tracePt t="14846" x="1620838" y="4946650"/>
          <p14:tracePt t="14862" x="1603375" y="4946650"/>
          <p14:tracePt t="14916" x="1611313" y="4937125"/>
          <p14:tracePt t="14924" x="1620838" y="4937125"/>
          <p14:tracePt t="14932" x="1628775" y="4921250"/>
          <p14:tracePt t="14946" x="1636713" y="4911725"/>
          <p14:tracePt t="14963" x="1636713" y="4903788"/>
          <p14:tracePt t="14979" x="1646238" y="4903788"/>
          <p14:tracePt t="14996" x="1689100" y="4878388"/>
          <p14:tracePt t="15013" x="1835150" y="4868863"/>
          <p14:tracePt t="15029" x="2092325" y="4868863"/>
          <p14:tracePt t="15047" x="2682875" y="4921250"/>
          <p14:tracePt t="15063" x="3111500" y="4921250"/>
          <p14:tracePt t="15080" x="3378200" y="4911725"/>
          <p14:tracePt t="15097" x="3436938" y="4878388"/>
          <p14:tracePt t="15113" x="3446463" y="4868863"/>
          <p14:tracePt t="15149" x="3429000" y="4868863"/>
          <p14:tracePt t="15164" x="3360738" y="4894263"/>
          <p14:tracePt t="15165" x="3249613" y="4929188"/>
          <p14:tracePt t="15181" x="3060700" y="4964113"/>
          <p14:tracePt t="15197" x="2836863" y="4997450"/>
          <p14:tracePt t="15214" x="2546350" y="4997450"/>
          <p14:tracePt t="15231" x="2306638" y="4997450"/>
          <p14:tracePt t="15247" x="2039938" y="4979988"/>
          <p14:tracePt t="15264" x="1851025" y="4946650"/>
          <p14:tracePt t="15281" x="1714500" y="4911725"/>
          <p14:tracePt t="15298" x="1636713" y="4894263"/>
          <p14:tracePt t="15314" x="1620838" y="4894263"/>
          <p14:tracePt t="15331" x="1611313" y="4894263"/>
          <p14:tracePt t="15348" x="1611313" y="4886325"/>
          <p14:tracePt t="15365" x="1620838" y="4886325"/>
          <p14:tracePt t="15381" x="1663700" y="4868863"/>
          <p14:tracePt t="15398" x="1689100" y="4860925"/>
          <p14:tracePt t="15415" x="1714500" y="4843463"/>
          <p14:tracePt t="15432" x="1739900" y="4826000"/>
          <p14:tracePt t="15448" x="1774825" y="4826000"/>
          <p14:tracePt t="15465" x="1825625" y="4818063"/>
          <p14:tracePt t="15482" x="1885950" y="4818063"/>
          <p14:tracePt t="15499" x="2006600" y="4860925"/>
          <p14:tracePt t="15516" x="2168525" y="4911725"/>
          <p14:tracePt t="15533" x="2211388" y="4911725"/>
          <p14:tracePt t="15692" x="2211388" y="4921250"/>
          <p14:tracePt t="16189" x="2193925" y="4921250"/>
          <p14:tracePt t="16190" x="2178050" y="4921250"/>
          <p14:tracePt t="16203" x="2032000" y="4894263"/>
          <p14:tracePt t="16220" x="1851025" y="4868863"/>
          <p14:tracePt t="16236" x="1568450" y="4818063"/>
          <p14:tracePt t="16254" x="1439863" y="4792663"/>
          <p14:tracePt t="16270" x="1354138" y="4783138"/>
          <p14:tracePt t="16287" x="1328738" y="4775200"/>
          <p14:tracePt t="16303" x="1320800" y="4775200"/>
          <p14:tracePt t="16320" x="1303338" y="4775200"/>
          <p14:tracePt t="16337" x="1260475" y="4775200"/>
          <p14:tracePt t="16354" x="1217613" y="4765675"/>
          <p14:tracePt t="16370" x="1200150" y="4757738"/>
          <p14:tracePt t="16387" x="1192213" y="4749800"/>
          <p14:tracePt t="16404" x="1208088" y="4740275"/>
          <p14:tracePt t="16421" x="1235075" y="4732338"/>
          <p14:tracePt t="16437" x="1235075" y="4722813"/>
          <p14:tracePt t="16493" x="1243013" y="4714875"/>
          <p14:tracePt t="16500" x="1320800" y="4714875"/>
          <p14:tracePt t="16521" x="1457325" y="4714875"/>
          <p14:tracePt t="16538" x="1714500" y="4714875"/>
          <p14:tracePt t="16555" x="1997075" y="4714875"/>
          <p14:tracePt t="16572" x="2339975" y="4679950"/>
          <p14:tracePt t="16589" x="2443163" y="4646613"/>
          <p14:tracePt t="16605" x="2493963" y="4621213"/>
          <p14:tracePt t="16621" x="2503488" y="4611688"/>
          <p14:tracePt t="16669" x="2493963" y="4611688"/>
          <p14:tracePt t="16701" x="2493963" y="4629150"/>
          <p14:tracePt t="16708" x="2486025" y="4637088"/>
          <p14:tracePt t="16716" x="2486025" y="4646613"/>
          <p14:tracePt t="16724" x="2478088" y="4664075"/>
          <p14:tracePt t="16739" x="2443163" y="4679950"/>
          <p14:tracePt t="16756" x="2400300" y="4679950"/>
          <p14:tracePt t="16756" x="2365375" y="4679950"/>
          <p14:tracePt t="16773" x="2246313" y="4679950"/>
          <p14:tracePt t="16789" x="1954213" y="4646613"/>
          <p14:tracePt t="16806" x="1568450" y="4586288"/>
          <p14:tracePt t="16823" x="1063625" y="4500563"/>
          <p14:tracePt t="16839" x="763588" y="4465638"/>
          <p14:tracePt t="16856" x="608013" y="4449763"/>
          <p14:tracePt t="16900" x="617538" y="4440238"/>
          <p14:tracePt t="16908" x="660400" y="4422775"/>
          <p14:tracePt t="16923" x="703263" y="4397375"/>
          <p14:tracePt t="16940" x="736600" y="4346575"/>
          <p14:tracePt t="16957" x="763588" y="4321175"/>
          <p14:tracePt t="16973" x="788988" y="4303713"/>
          <p14:tracePt t="16990" x="806450" y="4294188"/>
          <p14:tracePt t="17007" x="822325" y="4294188"/>
          <p14:tracePt t="17024" x="839788" y="4294188"/>
          <p14:tracePt t="17040" x="874713" y="4311650"/>
          <p14:tracePt t="17057" x="917575" y="4329113"/>
          <p14:tracePt t="17074" x="985838" y="4346575"/>
          <p14:tracePt t="17091" x="1028700" y="4346575"/>
          <p14:tracePt t="17107" x="1054100" y="4346575"/>
          <p14:tracePt t="17125" x="1071563" y="4346575"/>
          <p14:tracePt t="17141" x="1079500" y="4346575"/>
          <p14:tracePt t="17188" x="1079500" y="4354513"/>
          <p14:tracePt t="17196" x="1089025" y="4379913"/>
          <p14:tracePt t="17208" x="1096963" y="4414838"/>
          <p14:tracePt t="17225" x="1096963" y="4440238"/>
          <p14:tracePt t="17242" x="1114425" y="4449763"/>
          <p14:tracePt t="17258" x="1122363" y="4457700"/>
          <p14:tracePt t="17275" x="1139825" y="4457700"/>
          <p14:tracePt t="17356" x="1149350" y="4457700"/>
          <p14:tracePt t="17367" x="1174750" y="4475163"/>
          <p14:tracePt t="17376" x="1336675" y="4543425"/>
          <p14:tracePt t="17392" x="1550988" y="4594225"/>
          <p14:tracePt t="17410" x="1792288" y="4637088"/>
          <p14:tracePt t="17426" x="1936750" y="4637088"/>
          <p14:tracePt t="17443" x="2032000" y="4637088"/>
          <p14:tracePt t="17460" x="2092325" y="4621213"/>
          <p14:tracePt t="17477" x="2100263" y="4611688"/>
          <p14:tracePt t="17493" x="2108200" y="4611688"/>
          <p14:tracePt t="17510" x="2125663" y="4611688"/>
          <p14:tracePt t="17527" x="2178050" y="4611688"/>
          <p14:tracePt t="17543" x="2228850" y="4637088"/>
          <p14:tracePt t="17560" x="2306638" y="4654550"/>
          <p14:tracePt t="17577" x="2339975" y="4654550"/>
          <p14:tracePt t="17594" x="2357438" y="4654550"/>
          <p14:tracePt t="17610" x="2374900" y="4654550"/>
          <p14:tracePt t="17628" x="2374900" y="4637088"/>
          <p14:tracePt t="17732" x="2374900" y="4646613"/>
          <p14:tracePt t="17772" x="2382838" y="4646613"/>
          <p14:tracePt t="17797" x="2392363" y="4646613"/>
          <p14:tracePt t="18741" x="2382838" y="4646613"/>
          <p14:tracePt t="18757" x="2382838" y="4654550"/>
          <p14:tracePt t="18764" x="2349500" y="4654550"/>
          <p14:tracePt t="18784" x="2306638" y="4672013"/>
          <p14:tracePt t="18800" x="2263775" y="4689475"/>
          <p14:tracePt t="18817" x="2203450" y="4714875"/>
          <p14:tracePt t="18834" x="2135188" y="4740275"/>
          <p14:tracePt t="18850" x="2057400" y="4775200"/>
          <p14:tracePt t="18868" x="1954213" y="4808538"/>
          <p14:tracePt t="18884" x="1782763" y="4851400"/>
          <p14:tracePt t="18901" x="1722438" y="4851400"/>
          <p14:tracePt t="18956" x="1731963" y="4851400"/>
          <p14:tracePt t="18963" x="1774825" y="4843463"/>
          <p14:tracePt t="18986" x="1792288" y="4835525"/>
          <p14:tracePt t="19001" x="1800225" y="4835525"/>
          <p14:tracePt t="19018" x="1800225" y="4826000"/>
          <p14:tracePt t="19053" x="1808163" y="4826000"/>
          <p14:tracePt t="19054" x="1817688" y="4826000"/>
          <p14:tracePt t="19069" x="1843088" y="4826000"/>
          <p14:tracePt t="19085" x="1878013" y="4826000"/>
          <p14:tracePt t="19102" x="1885950" y="4826000"/>
          <p14:tracePt t="19268" x="1893888" y="4826000"/>
          <p14:tracePt t="19581" x="1903413" y="4826000"/>
          <p14:tracePt t="19596" x="1911350" y="4826000"/>
          <p14:tracePt t="19605" x="1928813" y="4826000"/>
          <p14:tracePt t="19621" x="1946275" y="4808538"/>
          <p14:tracePt t="19639" x="1989138" y="4783138"/>
          <p14:tracePt t="19655" x="2057400" y="4740275"/>
          <p14:tracePt t="19672" x="2193925" y="4672013"/>
          <p14:tracePt t="19688" x="2322513" y="4621213"/>
          <p14:tracePt t="19705" x="2468563" y="4551363"/>
          <p14:tracePt t="19722" x="2579688" y="4492625"/>
          <p14:tracePt t="19739" x="2657475" y="4422775"/>
          <p14:tracePt t="19755" x="2743200" y="4346575"/>
          <p14:tracePt t="19755" x="2778125" y="4321175"/>
          <p14:tracePt t="19772" x="2897188" y="4235450"/>
          <p14:tracePt t="19789" x="2982913" y="4165600"/>
          <p14:tracePt t="19805" x="3078163" y="4079875"/>
          <p14:tracePt t="19822" x="3163888" y="4003675"/>
          <p14:tracePt t="19839" x="3240088" y="3925888"/>
          <p14:tracePt t="19856" x="3300413" y="3865563"/>
          <p14:tracePt t="19872" x="3368675" y="3789363"/>
          <p14:tracePt t="19889" x="3429000" y="3736975"/>
          <p14:tracePt t="19906" x="3514725" y="3651250"/>
          <p14:tracePt t="19923" x="3600450" y="3565525"/>
          <p14:tracePt t="19939" x="3694113" y="3411538"/>
          <p14:tracePt t="19957" x="3736975" y="3308350"/>
          <p14:tracePt t="19973" x="3763963" y="3214688"/>
          <p14:tracePt t="19990" x="3771900" y="3103563"/>
          <p14:tracePt t="20006" x="3771900" y="2974975"/>
          <p14:tracePt t="20023" x="3771900" y="2889250"/>
          <p14:tracePt t="20040" x="3763963" y="2768600"/>
          <p14:tracePt t="20057" x="3736975" y="2674938"/>
          <p14:tracePt t="20073" x="3694113" y="2554288"/>
          <p14:tracePt t="20090" x="3643313" y="2451100"/>
          <p14:tracePt t="20107" x="3592513" y="2357438"/>
          <p14:tracePt t="20124" x="3540125" y="2289175"/>
          <p14:tracePt t="20140" x="3522663" y="2254250"/>
          <p14:tracePt t="20157" x="3497263" y="2220913"/>
          <p14:tracePt t="20174" x="3454400" y="2160588"/>
          <p14:tracePt t="20191" x="3394075" y="2065338"/>
          <p14:tracePt t="20208" x="3325813" y="1971675"/>
          <p14:tracePt t="20224" x="3257550" y="1893888"/>
          <p14:tracePt t="20241" x="3214688" y="1860550"/>
          <p14:tracePt t="20258" x="3171825" y="1825625"/>
          <p14:tracePt t="20275" x="3154363" y="1808163"/>
          <p14:tracePt t="20291" x="3136900" y="1808163"/>
          <p14:tracePt t="20308" x="3128963" y="1808163"/>
          <p14:tracePt t="20325" x="3086100" y="1808163"/>
          <p14:tracePt t="20342" x="3043238" y="1808163"/>
          <p14:tracePt t="20358" x="3008313" y="1808163"/>
          <p14:tracePt t="20375" x="2957513" y="1808163"/>
          <p14:tracePt t="20392" x="2932113" y="1808163"/>
          <p14:tracePt t="20409" x="2906713" y="1808163"/>
          <p14:tracePt t="20425" x="2889250" y="1808163"/>
          <p14:tracePt t="20442" x="2871788" y="1808163"/>
          <p14:tracePt t="20459" x="2854325" y="1808163"/>
          <p14:tracePt t="20476" x="2820988" y="1808163"/>
          <p14:tracePt t="20492" x="2794000" y="1808163"/>
          <p14:tracePt t="20509" x="2778125" y="1808163"/>
          <p14:tracePt t="20526" x="2768600" y="1808163"/>
          <p14:tracePt t="20596" x="2760663" y="1808163"/>
          <p14:tracePt t="20604" x="2751138" y="1808163"/>
          <p14:tracePt t="20612" x="2735263" y="1817688"/>
          <p14:tracePt t="20627" x="2708275" y="1817688"/>
          <p14:tracePt t="20643" x="2692400" y="1825625"/>
          <p14:tracePt t="20660" x="2682875" y="1835150"/>
          <p14:tracePt t="20708" x="2682875" y="1843088"/>
          <p14:tracePt t="20716" x="2674938" y="1843088"/>
          <p14:tracePt t="20727" x="2665413" y="1860550"/>
          <p14:tracePt t="20744" x="2649538" y="1878013"/>
          <p14:tracePt t="20761" x="2622550" y="1903413"/>
          <p14:tracePt t="20777" x="2597150" y="1928813"/>
          <p14:tracePt t="20794" x="2571750" y="1954213"/>
          <p14:tracePt t="20811" x="2536825" y="1989138"/>
          <p14:tracePt t="20828" x="2486025" y="2014538"/>
          <p14:tracePt t="20844" x="2451100" y="2032000"/>
          <p14:tracePt t="20861" x="2417763" y="2039938"/>
          <p14:tracePt t="20878" x="2332038" y="2049463"/>
          <p14:tracePt t="20895" x="2220913" y="2057400"/>
          <p14:tracePt t="20911" x="2049463" y="2065338"/>
          <p14:tracePt t="20928" x="1893888" y="2082800"/>
          <p14:tracePt t="20945" x="1749425" y="2100263"/>
          <p14:tracePt t="20961" x="1663700" y="2108200"/>
          <p14:tracePt t="20979" x="1628775" y="2117725"/>
          <p14:tracePt t="20995" x="1603375" y="2135188"/>
          <p14:tracePt t="20995" x="1593850" y="2135188"/>
          <p14:tracePt t="21029" x="1585913" y="2135188"/>
          <p14:tracePt t="21029" x="1560513" y="2143125"/>
          <p14:tracePt t="21046" x="1482725" y="2151063"/>
          <p14:tracePt t="21062" x="1363663" y="2160588"/>
          <p14:tracePt t="21079" x="1243013" y="2168525"/>
          <p14:tracePt t="21096" x="1182688" y="2168525"/>
          <p14:tracePt t="21113" x="1174750" y="2168525"/>
          <p14:tracePt t="21129" x="1174750" y="2151063"/>
          <p14:tracePt t="21146" x="1200150" y="2125663"/>
          <p14:tracePt t="21163" x="1217613" y="2100263"/>
          <p14:tracePt t="21180" x="1235075" y="2082800"/>
          <p14:tracePt t="21236" x="1225550" y="2082800"/>
          <p14:tracePt t="21252" x="1217613" y="2082800"/>
          <p14:tracePt t="21263" x="1200150" y="2092325"/>
          <p14:tracePt t="21340" x="1208088" y="2082800"/>
          <p14:tracePt t="21348" x="1225550" y="2065338"/>
          <p14:tracePt t="21428" x="1217613" y="2065338"/>
          <p14:tracePt t="21436" x="1200150" y="2065338"/>
          <p14:tracePt t="21448" x="1192213" y="2065338"/>
          <p14:tracePt t="21464" x="1182688" y="2065338"/>
          <p14:tracePt t="21925" x="1192213" y="2065338"/>
          <p14:tracePt t="21932" x="1200150" y="2065338"/>
          <p14:tracePt t="21951" x="1208088" y="2065338"/>
          <p14:tracePt t="21968" x="1235075" y="2065338"/>
          <p14:tracePt t="21985" x="1285875" y="2065338"/>
          <p14:tracePt t="22002" x="1346200" y="2065338"/>
          <p14:tracePt t="22019" x="1397000" y="2065338"/>
          <p14:tracePt t="22035" x="1439863" y="2065338"/>
          <p14:tracePt t="22052" x="1474788" y="2065338"/>
          <p14:tracePt t="22069" x="1550988" y="2074863"/>
          <p14:tracePt t="22085" x="1620838" y="2082800"/>
          <p14:tracePt t="22102" x="1739900" y="2100263"/>
          <p14:tracePt t="22119" x="1860550" y="2100263"/>
          <p14:tracePt t="22136" x="1997075" y="2100263"/>
          <p14:tracePt t="22152" x="2100263" y="2100263"/>
          <p14:tracePt t="22169" x="2203450" y="2100263"/>
          <p14:tracePt t="22186" x="2271713" y="2100263"/>
          <p14:tracePt t="22203" x="2314575" y="2100263"/>
          <p14:tracePt t="22220" x="2365375" y="2108200"/>
          <p14:tracePt t="22236" x="2468563" y="2125663"/>
          <p14:tracePt t="22254" x="2546350" y="2143125"/>
          <p14:tracePt t="22270" x="2614613" y="2151063"/>
          <p14:tracePt t="22287" x="2665413" y="2151063"/>
          <p14:tracePt t="22302" x="2692400" y="2151063"/>
          <p14:tracePt t="22319" x="2725738" y="2135188"/>
          <p14:tracePt t="22336" x="2751138" y="2125663"/>
          <p14:tracePt t="22477" x="2751138" y="2117725"/>
          <p14:tracePt t="22533" x="2743200" y="2117725"/>
          <p14:tracePt t="22538" x="2700338" y="2117725"/>
          <p14:tracePt t="22555" x="2614613" y="2125663"/>
          <p14:tracePt t="22572" x="2460625" y="2143125"/>
          <p14:tracePt t="22588" x="2357438" y="2143125"/>
          <p14:tracePt t="22605" x="2211388" y="2143125"/>
          <p14:tracePt t="22622" x="2178050" y="2135188"/>
          <p14:tracePt t="22639" x="2160588" y="2135188"/>
          <p14:tracePt t="22655" x="2151063" y="2135188"/>
          <p14:tracePt t="22672" x="2100263" y="2135188"/>
          <p14:tracePt t="22689" x="2014538" y="2125663"/>
          <p14:tracePt t="22706" x="1860550" y="2125663"/>
          <p14:tracePt t="22722" x="1749425" y="2125663"/>
          <p14:tracePt t="22739" x="1722438" y="2125663"/>
          <p14:tracePt t="22756" x="1714500" y="2117725"/>
          <p14:tracePt t="22773" x="1765300" y="2092325"/>
          <p14:tracePt t="22789" x="1792288" y="2065338"/>
          <p14:tracePt t="22806" x="1817688" y="2039938"/>
          <p14:tracePt t="22823" x="1835150" y="2032000"/>
          <p14:tracePt t="22949" x="1843088" y="2032000"/>
          <p14:tracePt t="22954" x="1878013" y="2032000"/>
          <p14:tracePt t="22974" x="1911350" y="2022475"/>
          <p14:tracePt t="22991" x="1954213" y="1997075"/>
          <p14:tracePt t="23007" x="1989138" y="1971675"/>
          <p14:tracePt t="23024" x="2039938" y="1963738"/>
          <p14:tracePt t="23057" x="2082800" y="1954213"/>
          <p14:tracePt t="23059" x="2151063" y="1954213"/>
          <p14:tracePt t="23074" x="2314575" y="1997075"/>
          <p14:tracePt t="23091" x="2503488" y="2065338"/>
          <p14:tracePt t="23108" x="2700338" y="2117725"/>
          <p14:tracePt t="23125" x="2828925" y="2135188"/>
          <p14:tracePt t="23141" x="2846388" y="2135188"/>
          <p14:tracePt t="23213" x="2828925" y="2135188"/>
          <p14:tracePt t="23225" x="2820988" y="2135188"/>
          <p14:tracePt t="23226" x="2794000" y="2143125"/>
          <p14:tracePt t="23242" x="2760663" y="2168525"/>
          <p14:tracePt t="23259" x="2751138" y="2168525"/>
          <p14:tracePt t="23310" x="2760663" y="2168525"/>
          <p14:tracePt t="23365" x="2743200" y="2168525"/>
          <p14:tracePt t="23368" x="2717800" y="2168525"/>
          <p14:tracePt t="23376" x="2536825" y="2185988"/>
          <p14:tracePt t="23393" x="2263775" y="2185988"/>
          <p14:tracePt t="23410" x="2057400" y="2193925"/>
          <p14:tracePt t="23426" x="1878013" y="2193925"/>
          <p14:tracePt t="23443" x="1817688" y="2193925"/>
          <p14:tracePt t="23460" x="1800225" y="2178050"/>
          <p14:tracePt t="23460" x="1808163" y="2168525"/>
          <p14:tracePt t="23477" x="1808163" y="2160588"/>
          <p14:tracePt t="23477" x="1817688" y="2151063"/>
          <p14:tracePt t="23493" x="1825625" y="2135188"/>
          <p14:tracePt t="23541" x="1825625" y="2125663"/>
          <p14:tracePt t="23549" x="1817688" y="2125663"/>
          <p14:tracePt t="23561" x="1808163" y="2125663"/>
          <p14:tracePt t="23577" x="1792288" y="2125663"/>
          <p14:tracePt t="23594" x="1782763" y="2125663"/>
          <p14:tracePt t="23669" x="1792288" y="2125663"/>
          <p14:tracePt t="23965" x="1800225" y="2125663"/>
          <p14:tracePt t="23981" x="1808163" y="2125663"/>
          <p14:tracePt t="23998" x="1817688" y="2125663"/>
          <p14:tracePt t="23999" x="1825625" y="2117725"/>
          <p14:tracePt t="24013" x="1851025" y="2108200"/>
          <p14:tracePt t="24030" x="1878013" y="2100263"/>
          <p14:tracePt t="24047" x="1903413" y="2100263"/>
          <p14:tracePt t="24063" x="1936750" y="2100263"/>
          <p14:tracePt t="24080" x="1963738" y="2100263"/>
          <p14:tracePt t="24096" x="1997075" y="2100263"/>
          <p14:tracePt t="24113" x="2065338" y="2108200"/>
          <p14:tracePt t="24130" x="2117725" y="2108200"/>
          <p14:tracePt t="24147" x="2185988" y="2108200"/>
          <p14:tracePt t="24163" x="2322513" y="2108200"/>
          <p14:tracePt t="24163" x="2349500" y="2108200"/>
          <p14:tracePt t="24197" x="2417763" y="2100263"/>
          <p14:tracePt t="24214" x="2486025" y="2100263"/>
          <p14:tracePt t="24231" x="2536825" y="2100263"/>
          <p14:tracePt t="24247" x="2614613" y="2108200"/>
          <p14:tracePt t="24264" x="2682875" y="2117725"/>
          <p14:tracePt t="24280" x="2708275" y="2117725"/>
          <p14:tracePt t="24297" x="2725738" y="2117725"/>
          <p14:tracePt t="26717" x="2725738" y="2125663"/>
          <p14:tracePt t="26733" x="2725738" y="2135188"/>
          <p14:tracePt t="26765" x="2725738" y="2143125"/>
          <p14:tracePt t="26779" x="2735263" y="2160588"/>
          <p14:tracePt t="26795" x="2751138" y="2168525"/>
          <p14:tracePt t="26811" x="2768600" y="2185988"/>
          <p14:tracePt t="26828" x="2778125" y="2203450"/>
          <p14:tracePt t="26844" x="2794000" y="2220913"/>
          <p14:tracePt t="26925" x="2803525" y="2228850"/>
          <p14:tracePt t="26929" x="2828925" y="2254250"/>
          <p14:tracePt t="26945" x="2863850" y="2289175"/>
          <p14:tracePt t="26962" x="2889250" y="2306638"/>
          <p14:tracePt t="26979" x="2906713" y="2314575"/>
          <p14:tracePt t="26995" x="2914650" y="2322513"/>
          <p14:tracePt t="27037" x="2922588" y="2322513"/>
          <p14:tracePt t="27077" x="2922588" y="2314575"/>
          <p14:tracePt t="27141" x="2922588" y="2306638"/>
          <p14:tracePt t="27165" x="2922588" y="2297113"/>
          <p14:tracePt t="27166" x="2922588" y="2289175"/>
          <p14:tracePt t="27179" x="2922588" y="2279650"/>
          <p14:tracePt t="27196" x="2906713" y="2254250"/>
          <p14:tracePt t="27213" x="2871788" y="2236788"/>
          <p14:tracePt t="27230" x="2794000" y="2193925"/>
          <p14:tracePt t="27246" x="2725738" y="2168525"/>
          <p14:tracePt t="27263" x="2674938" y="2143125"/>
          <p14:tracePt t="27280" x="2640013" y="2135188"/>
          <p14:tracePt t="27297" x="2622550" y="2125663"/>
          <p14:tracePt t="27313" x="2614613" y="2108200"/>
          <p14:tracePt t="27349" x="2606675" y="2108200"/>
          <p14:tracePt t="27365" x="2597150" y="2108200"/>
          <p14:tracePt t="27366" x="2589213" y="2108200"/>
          <p14:tracePt t="27380" x="2443163" y="2125663"/>
          <p14:tracePt t="27398" x="2246313" y="2160588"/>
          <p14:tracePt t="27414" x="2092325" y="2193925"/>
          <p14:tracePt t="27431" x="1911350" y="2220913"/>
          <p14:tracePt t="27447" x="1835150" y="2228850"/>
          <p14:tracePt t="27465" x="1825625" y="2228850"/>
          <p14:tracePt t="27558" x="1825625" y="2236788"/>
          <p14:tracePt t="27565" x="1825625" y="2246313"/>
          <p14:tracePt t="27573" x="1782763" y="2322513"/>
          <p14:tracePt t="27582" x="1689100" y="2493963"/>
          <p14:tracePt t="27599" x="1620838" y="2682875"/>
          <p14:tracePt t="27615" x="1585913" y="2828925"/>
          <p14:tracePt t="27632" x="1585913" y="2863850"/>
          <p14:tracePt t="27649" x="1603375" y="2871788"/>
          <p14:tracePt t="27665" x="1611313" y="2879725"/>
          <p14:tracePt t="27733" x="1611313" y="2889250"/>
          <p14:tracePt t="27749" x="1611313" y="2906713"/>
          <p14:tracePt t="27750" x="1611313" y="2949575"/>
          <p14:tracePt t="27766" x="1636713" y="3035300"/>
          <p14:tracePt t="27783" x="1671638" y="3128963"/>
          <p14:tracePt t="27799" x="1697038" y="3214688"/>
          <p14:tracePt t="27816" x="1731963" y="3265488"/>
          <p14:tracePt t="27833" x="1757363" y="3292475"/>
          <p14:tracePt t="27850" x="1774825" y="3325813"/>
          <p14:tracePt t="27866" x="1782763" y="3351213"/>
          <p14:tracePt t="27883" x="1808163" y="3386138"/>
          <p14:tracePt t="27900" x="1860550" y="3454400"/>
          <p14:tracePt t="27917" x="1920875" y="3506788"/>
          <p14:tracePt t="27934" x="1989138" y="3557588"/>
          <p14:tracePt t="27950" x="2022475" y="3592513"/>
          <p14:tracePt t="27967" x="2065338" y="3608388"/>
          <p14:tracePt t="27984" x="2074863" y="3625850"/>
          <p14:tracePt t="28001" x="2092325" y="3643313"/>
          <p14:tracePt t="28017" x="2108200" y="3651250"/>
          <p14:tracePt t="28034" x="2143125" y="3668713"/>
          <p14:tracePt t="28051" x="2193925" y="3694113"/>
          <p14:tracePt t="28068" x="2271713" y="3721100"/>
          <p14:tracePt t="28084" x="2408238" y="3771900"/>
          <p14:tracePt t="28102" x="2435225" y="3779838"/>
          <p14:tracePt t="28118" x="2451100" y="3779838"/>
          <p14:tracePt t="28135" x="2460625" y="3779838"/>
          <p14:tracePt t="28151" x="2493963" y="3779838"/>
          <p14:tracePt t="28168" x="2528888" y="3779838"/>
          <p14:tracePt t="28185" x="2589213" y="3779838"/>
          <p14:tracePt t="28202" x="2692400" y="3779838"/>
          <p14:tracePt t="28218" x="2820988" y="3754438"/>
          <p14:tracePt t="28235" x="2932113" y="3736975"/>
          <p14:tracePt t="28252" x="3060700" y="3694113"/>
          <p14:tracePt t="28270" x="3103563" y="3660775"/>
          <p14:tracePt t="28286" x="3136900" y="3625850"/>
          <p14:tracePt t="28302" x="3189288" y="3582988"/>
          <p14:tracePt t="28319" x="3222625" y="3540125"/>
          <p14:tracePt t="28336" x="3240088" y="3497263"/>
          <p14:tracePt t="28353" x="3257550" y="3446463"/>
          <p14:tracePt t="28369" x="3265488" y="3403600"/>
          <p14:tracePt t="28386" x="3275013" y="3351213"/>
          <p14:tracePt t="28403" x="3292475" y="3275013"/>
          <p14:tracePt t="28420" x="3325813" y="3179763"/>
          <p14:tracePt t="28436" x="3368675" y="3043238"/>
          <p14:tracePt t="28453" x="3386138" y="2965450"/>
          <p14:tracePt t="28470" x="3394075" y="2879725"/>
          <p14:tracePt t="28487" x="3394075" y="2811463"/>
          <p14:tracePt t="28503" x="3394075" y="2751138"/>
          <p14:tracePt t="28520" x="3360738" y="2708275"/>
          <p14:tracePt t="28537" x="3343275" y="2665413"/>
          <p14:tracePt t="28554" x="3325813" y="2632075"/>
          <p14:tracePt t="28570" x="3300413" y="2606675"/>
          <p14:tracePt t="28587" x="3282950" y="2563813"/>
          <p14:tracePt t="28604" x="3257550" y="2520950"/>
          <p14:tracePt t="28620" x="3222625" y="2451100"/>
          <p14:tracePt t="28638" x="3206750" y="2417763"/>
          <p14:tracePt t="28654" x="3171825" y="2382838"/>
          <p14:tracePt t="28671" x="3086100" y="2339975"/>
          <p14:tracePt t="28688" x="2974975" y="2297113"/>
          <p14:tracePt t="28704" x="2854325" y="2263775"/>
          <p14:tracePt t="28721" x="2743200" y="2236788"/>
          <p14:tracePt t="28738" x="2674938" y="2228850"/>
          <p14:tracePt t="28755" x="2622550" y="2211388"/>
          <p14:tracePt t="28772" x="2597150" y="2211388"/>
          <p14:tracePt t="28788" x="2579688" y="2211388"/>
          <p14:tracePt t="28805" x="2571750" y="2211388"/>
          <p14:tracePt t="28822" x="2563813" y="2211388"/>
          <p14:tracePt t="28838" x="2493963" y="2246313"/>
          <p14:tracePt t="28855" x="2400300" y="2289175"/>
          <p14:tracePt t="28872" x="2322513" y="2322513"/>
          <p14:tracePt t="28889" x="2254250" y="2365375"/>
          <p14:tracePt t="28905" x="2228850" y="2374900"/>
          <p14:tracePt t="28922" x="2211388" y="2392363"/>
          <p14:tracePt t="28939" x="2211388" y="2400300"/>
          <p14:tracePt t="28956" x="2203450" y="2408238"/>
          <p14:tracePt t="28972" x="2185988" y="2425700"/>
          <p14:tracePt t="28989" x="2178050" y="2443163"/>
          <p14:tracePt t="29006" x="2151063" y="2468563"/>
          <p14:tracePt t="29023" x="2143125" y="2486025"/>
          <p14:tracePt t="29039" x="2143125" y="2493963"/>
          <p14:tracePt t="29109" x="2135188" y="2493963"/>
          <p14:tracePt t="29110" x="2135188" y="2503488"/>
          <p14:tracePt t="29124" x="2100263" y="2528888"/>
          <p14:tracePt t="29140" x="2006600" y="2606675"/>
          <p14:tracePt t="29157" x="1928813" y="2649538"/>
          <p14:tracePt t="29173" x="1903413" y="2674938"/>
          <p14:tracePt t="29190" x="1893888" y="2674938"/>
          <p14:tracePt t="29421" x="1903413" y="2674938"/>
          <p14:tracePt t="29445" x="1911350" y="2674938"/>
          <p14:tracePt t="29461" x="1920875" y="2674938"/>
          <p14:tracePt t="29462" x="1920875" y="2665413"/>
          <p14:tracePt t="29476" x="1946275" y="2665413"/>
          <p14:tracePt t="29492" x="2022475" y="2657475"/>
          <p14:tracePt t="29509" x="2117725" y="2657475"/>
          <p14:tracePt t="29526" x="2220913" y="2649538"/>
          <p14:tracePt t="29543" x="2297113" y="2640013"/>
          <p14:tracePt t="29559" x="2314575" y="2640013"/>
          <p14:tracePt t="29653" x="2322513" y="2640013"/>
          <p14:tracePt t="29669" x="2339975" y="2640013"/>
          <p14:tracePt t="29677" x="2400300" y="2640013"/>
          <p14:tracePt t="29694" x="2425700" y="2632075"/>
          <p14:tracePt t="29710" x="2460625" y="2622550"/>
          <p14:tracePt t="29727" x="2486025" y="2597150"/>
          <p14:tracePt t="29744" x="2503488" y="2589213"/>
          <p14:tracePt t="29761" x="2511425" y="2589213"/>
          <p14:tracePt t="29877" x="2520950" y="2589213"/>
          <p14:tracePt t="29879" x="2528888" y="2589213"/>
          <p14:tracePt t="29894" x="2536825" y="2579688"/>
          <p14:tracePt t="29911" x="2536825" y="2571750"/>
          <p14:tracePt t="29928" x="2546350" y="2571750"/>
          <p14:tracePt t="30037" x="2536825" y="2571750"/>
          <p14:tracePt t="30365" x="2536825" y="2579688"/>
          <p14:tracePt t="30366" x="2546350" y="2579688"/>
          <p14:tracePt t="30380" x="2597150" y="2579688"/>
          <p14:tracePt t="30397" x="2632075" y="2579688"/>
          <p14:tracePt t="30414" x="2674938" y="2579688"/>
          <p14:tracePt t="30431" x="2735263" y="2579688"/>
          <p14:tracePt t="30447" x="2794000" y="2579688"/>
          <p14:tracePt t="30464" x="2871788" y="2597150"/>
          <p14:tracePt t="30481" x="2932113" y="2614613"/>
          <p14:tracePt t="30498" x="2974975" y="2614613"/>
          <p14:tracePt t="30514" x="2982913" y="2614613"/>
          <p14:tracePt t="30589" x="2992438" y="2614613"/>
          <p14:tracePt t="30597" x="3025775" y="2622550"/>
          <p14:tracePt t="30615" x="3086100" y="2649538"/>
          <p14:tracePt t="30631" x="3128963" y="2649538"/>
          <p14:tracePt t="30650" x="3146425" y="2657475"/>
          <p14:tracePt t="30710" x="3154363" y="2657475"/>
          <p14:tracePt t="30726" x="3163888" y="2657475"/>
          <p14:tracePt t="30766" x="3171825" y="2657475"/>
          <p14:tracePt t="30790" x="3179763" y="2657475"/>
          <p14:tracePt t="30796" x="3189288" y="2657475"/>
          <p14:tracePt t="30822" x="3197225" y="2657475"/>
          <p14:tracePt t="30836" x="3206750" y="2657475"/>
          <p14:tracePt t="30850" x="3206750" y="2649538"/>
          <p14:tracePt t="30886" x="3214688" y="2649538"/>
          <p14:tracePt t="31054" x="3222625" y="2649538"/>
          <p14:tracePt t="31647" x="3214688" y="2649538"/>
          <p14:tracePt t="31654" x="3206750" y="2649538"/>
          <p14:tracePt t="34518" x="3214688" y="2649538"/>
          <p14:tracePt t="34550" x="3222625" y="2649538"/>
          <p14:tracePt t="34570" x="3222625" y="2640013"/>
          <p14:tracePt t="34572" x="3232150" y="2640013"/>
          <p14:tracePt t="34587" x="3232150" y="2632075"/>
          <p14:tracePt t="35332" x="3222625" y="2632075"/>
          <p14:tracePt t="35335" x="3214688" y="2632075"/>
          <p14:tracePt t="35341" x="3206750" y="2632075"/>
          <p14:tracePt t="35357" x="3179763" y="2632075"/>
          <p14:tracePt t="35374" x="3128963" y="2632075"/>
          <p14:tracePt t="35391" x="3078163" y="2640013"/>
          <p14:tracePt t="35408" x="3060700" y="2640013"/>
          <p14:tracePt t="35424" x="3035300" y="2640013"/>
          <p14:tracePt t="35441" x="3017838" y="2640013"/>
          <p14:tracePt t="35458" x="2992438" y="2640013"/>
          <p14:tracePt t="35474" x="2906713" y="2640013"/>
          <p14:tracePt t="35491" x="2640013" y="2640013"/>
          <p14:tracePt t="35509" x="2451100" y="2632075"/>
          <p14:tracePt t="35525" x="2297113" y="2632075"/>
          <p14:tracePt t="35542" x="2220913" y="2622550"/>
          <p14:tracePt t="35558" x="2220913" y="2614613"/>
          <p14:tracePt t="35660" x="2211388" y="2614613"/>
          <p14:tracePt t="35676" x="2203450" y="2614613"/>
          <p14:tracePt t="35684" x="2193925" y="2614613"/>
          <p14:tracePt t="35692" x="2185988" y="2614613"/>
          <p14:tracePt t="35796" x="2193925" y="2614613"/>
          <p14:tracePt t="35964" x="2203450" y="2614613"/>
          <p14:tracePt t="35972" x="2203450" y="2606675"/>
          <p14:tracePt t="35977" x="2211388" y="2606675"/>
          <p14:tracePt t="36020" x="2220913" y="2606675"/>
          <p14:tracePt t="36036" x="2236788" y="2606675"/>
          <p14:tracePt t="36045" x="2246313" y="2606675"/>
          <p14:tracePt t="36045" x="2289175" y="2606675"/>
          <p14:tracePt t="36061" x="2357438" y="2614613"/>
          <p14:tracePt t="36078" x="2417763" y="2614613"/>
          <p14:tracePt t="36094" x="2451100" y="2614613"/>
          <p14:tracePt t="36111" x="2486025" y="2614613"/>
          <p14:tracePt t="36128" x="2520950" y="2614613"/>
          <p14:tracePt t="36145" x="2554288" y="2614613"/>
          <p14:tracePt t="36161" x="2614613" y="2606675"/>
          <p14:tracePt t="36178" x="2708275" y="2606675"/>
          <p14:tracePt t="36195" x="2803525" y="2606675"/>
          <p14:tracePt t="36212" x="2957513" y="2632075"/>
          <p14:tracePt t="36228" x="3035300" y="2632075"/>
          <p14:tracePt t="36245" x="3078163" y="2632075"/>
          <p14:tracePt t="36262" x="3094038" y="2632075"/>
          <p14:tracePt t="36279" x="3103563" y="2632075"/>
          <p14:tracePt t="36397" x="3111500" y="2632075"/>
          <p14:tracePt t="36429" x="3121025" y="2632075"/>
          <p14:tracePt t="36431" x="3128963" y="2622550"/>
          <p14:tracePt t="36446" x="3136900" y="2622550"/>
          <p14:tracePt t="36463" x="3146425" y="2622550"/>
          <p14:tracePt t="36480" x="3154363" y="2622550"/>
          <p14:tracePt t="36497" x="3171825" y="2622550"/>
          <p14:tracePt t="36513" x="3197225" y="2622550"/>
          <p14:tracePt t="36530" x="3206750" y="2622550"/>
          <p14:tracePt t="36772" x="3214688" y="2622550"/>
          <p14:tracePt t="38412" x="3222625" y="2622550"/>
          <p14:tracePt t="38428" x="3232150" y="2622550"/>
          <p14:tracePt t="38440" x="3257550" y="2622550"/>
          <p14:tracePt t="38457" x="3282950" y="2622550"/>
          <p14:tracePt t="38475" x="3292475" y="2622550"/>
          <p14:tracePt t="38491" x="3308350" y="2622550"/>
          <p14:tracePt t="38533" x="3317875" y="2622550"/>
          <p14:tracePt t="38548" x="3325813" y="2622550"/>
          <p14:tracePt t="38556" x="3351213" y="2622550"/>
          <p14:tracePt t="38575" x="3386138" y="2622550"/>
          <p14:tracePt t="38591" x="3429000" y="2622550"/>
          <p14:tracePt t="38608" x="3454400" y="2622550"/>
          <p14:tracePt t="38625" x="3454400" y="2614613"/>
          <p14:tracePt t="38641" x="3463925" y="2614613"/>
          <p14:tracePt t="38659" x="3463925" y="2606675"/>
          <p14:tracePt t="39270" x="3454400" y="2606675"/>
          <p14:tracePt t="39884" x="3463925" y="2606675"/>
          <p14:tracePt t="39898" x="3471863" y="2606675"/>
          <p14:tracePt t="39915" x="3479800" y="2606675"/>
          <p14:tracePt t="39932" x="3506788" y="2606675"/>
          <p14:tracePt t="39949" x="3522663" y="2606675"/>
          <p14:tracePt t="39966" x="3532188" y="2606675"/>
          <p14:tracePt t="40676" x="3540125" y="2606675"/>
          <p14:tracePt t="40677" x="3549650" y="2606675"/>
          <p14:tracePt t="40725" x="3549650" y="2597150"/>
          <p14:tracePt t="40726" x="3549650" y="2589213"/>
          <p14:tracePt t="40736" x="3549650" y="2579688"/>
          <p14:tracePt t="40753" x="3540125" y="2563813"/>
          <p14:tracePt t="40769" x="3506788" y="2536825"/>
          <p14:tracePt t="40787" x="3463925" y="2493963"/>
          <p14:tracePt t="40803" x="3394075" y="2460625"/>
          <p14:tracePt t="40820" x="3197225" y="2417763"/>
          <p14:tracePt t="40837" x="2982913" y="2382838"/>
          <p14:tracePt t="40853" x="2778125" y="2374900"/>
          <p14:tracePt t="40870" x="2528888" y="2374900"/>
          <p14:tracePt t="40887" x="2279650" y="2400300"/>
          <p14:tracePt t="40903" x="2160588" y="2425700"/>
          <p14:tracePt t="40920" x="2100263" y="2435225"/>
          <p14:tracePt t="40937" x="2100263" y="2443163"/>
          <p14:tracePt t="40980" x="2092325" y="2451100"/>
          <p14:tracePt t="40986" x="2057400" y="2468563"/>
          <p14:tracePt t="41004" x="1954213" y="2511425"/>
          <p14:tracePt t="41021" x="1851025" y="2546350"/>
          <p14:tracePt t="41038" x="1774825" y="2554288"/>
          <p14:tracePt t="41055" x="1749425" y="2554288"/>
          <p14:tracePt t="41100" x="1757363" y="2554288"/>
          <p14:tracePt t="41124" x="1765300" y="2554288"/>
          <p14:tracePt t="41204" x="1774825" y="2554288"/>
          <p14:tracePt t="41210" x="1817688" y="2554288"/>
          <p14:tracePt t="41222" x="1903413" y="2554288"/>
          <p14:tracePt t="41239" x="2039938" y="2554288"/>
          <p14:tracePt t="41256" x="2203450" y="2554288"/>
          <p14:tracePt t="41272" x="2460625" y="2546350"/>
          <p14:tracePt t="41289" x="2682875" y="2520950"/>
          <p14:tracePt t="41306" x="2897188" y="2511425"/>
          <p14:tracePt t="41322" x="3103563" y="2511425"/>
          <p14:tracePt t="41339" x="3265488" y="2511425"/>
          <p14:tracePt t="41356" x="3463925" y="2554288"/>
          <p14:tracePt t="41373" x="3522663" y="2563813"/>
          <p14:tracePt t="41389" x="3532188" y="2563813"/>
          <p14:tracePt t="41988" x="3532188" y="2571750"/>
          <p14:tracePt t="42010" x="3532188" y="2579688"/>
          <p14:tracePt t="42026" x="3532188" y="2589213"/>
          <p14:tracePt t="42027" x="3532188" y="2597150"/>
          <p14:tracePt t="42043" x="3540125" y="2614613"/>
          <p14:tracePt t="42060" x="3549650" y="2640013"/>
          <p14:tracePt t="42077" x="3565525" y="2649538"/>
          <p14:tracePt t="42093" x="3592513" y="2692400"/>
          <p14:tracePt t="42110" x="3617913" y="2735263"/>
          <p14:tracePt t="42127" x="3651250" y="2768600"/>
          <p14:tracePt t="42144" x="3668713" y="2803525"/>
          <p14:tracePt t="42160" x="3678238" y="2828925"/>
          <p14:tracePt t="42177" x="3678238" y="2836863"/>
          <p14:tracePt t="42194" x="3678238" y="2863850"/>
          <p14:tracePt t="42211" x="3678238" y="2889250"/>
          <p14:tracePt t="42227" x="3686175" y="2957513"/>
          <p14:tracePt t="42244" x="3694113" y="3000375"/>
          <p14:tracePt t="42261" x="3703638" y="3025775"/>
          <p14:tracePt t="42278" x="3703638" y="3078163"/>
          <p14:tracePt t="42294" x="3703638" y="3111500"/>
          <p14:tracePt t="42311" x="3711575" y="3154363"/>
          <p14:tracePt t="42328" x="3711575" y="3189288"/>
          <p14:tracePt t="42345" x="3711575" y="3222625"/>
          <p14:tracePt t="42361" x="3711575" y="3257550"/>
          <p14:tracePt t="42378" x="3686175" y="3292475"/>
          <p14:tracePt t="42395" x="3668713" y="3317875"/>
          <p14:tracePt t="42411" x="3635375" y="3368675"/>
          <p14:tracePt t="42429" x="3608388" y="3403600"/>
          <p14:tracePt t="42445" x="3582988" y="3446463"/>
          <p14:tracePt t="42462" x="3549650" y="3471863"/>
          <p14:tracePt t="42479" x="3514725" y="3522663"/>
          <p14:tracePt t="42496" x="3489325" y="3565525"/>
          <p14:tracePt t="42512" x="3436938" y="3608388"/>
          <p14:tracePt t="42529" x="3368675" y="3660775"/>
          <p14:tracePt t="42546" x="3308350" y="3703638"/>
          <p14:tracePt t="42563" x="3249613" y="3721100"/>
          <p14:tracePt t="42579" x="3197225" y="3736975"/>
          <p14:tracePt t="42596" x="3179763" y="3736975"/>
          <p14:tracePt t="42613" x="3163888" y="3736975"/>
          <p14:tracePt t="42629" x="3154363" y="3736975"/>
          <p14:tracePt t="42646" x="3121025" y="3736975"/>
          <p14:tracePt t="42663" x="3043238" y="3736975"/>
          <p14:tracePt t="42680" x="2940050" y="3721100"/>
          <p14:tracePt t="42696" x="2854325" y="3703638"/>
          <p14:tracePt t="42713" x="2786063" y="3678238"/>
          <p14:tracePt t="42730" x="2751138" y="3651250"/>
          <p14:tracePt t="42747" x="2743200" y="3608388"/>
          <p14:tracePt t="42763" x="2735263" y="3549650"/>
          <p14:tracePt t="42780" x="2725738" y="3514725"/>
          <p14:tracePt t="42797" x="2717800" y="3471863"/>
          <p14:tracePt t="42814" x="2700338" y="3429000"/>
          <p14:tracePt t="42831" x="2674938" y="3394075"/>
          <p14:tracePt t="42847" x="2665413" y="3360738"/>
          <p14:tracePt t="42864" x="2657475" y="3343275"/>
          <p14:tracePt t="42881" x="2657475" y="3325813"/>
          <p14:tracePt t="42898" x="2657475" y="3300413"/>
          <p14:tracePt t="42914" x="2657475" y="3265488"/>
          <p14:tracePt t="42931" x="2674938" y="3197225"/>
          <p14:tracePt t="42948" x="2682875" y="3154363"/>
          <p14:tracePt t="42965" x="2692400" y="3111500"/>
          <p14:tracePt t="42981" x="2692400" y="3086100"/>
          <p14:tracePt t="42998" x="2692400" y="3060700"/>
          <p14:tracePt t="43015" x="2700338" y="3035300"/>
          <p14:tracePt t="43032" x="2700338" y="3017838"/>
          <p14:tracePt t="43048" x="2708275" y="3008313"/>
          <p14:tracePt t="43065" x="2708275" y="3000375"/>
          <p14:tracePt t="43082" x="2725738" y="2992438"/>
          <p14:tracePt t="43099" x="2743200" y="2965450"/>
          <p14:tracePt t="43115" x="2794000" y="2914650"/>
          <p14:tracePt t="43133" x="2871788" y="2863850"/>
          <p14:tracePt t="43149" x="2932113" y="2828925"/>
          <p14:tracePt t="43166" x="2982913" y="2803525"/>
          <p14:tracePt t="43182" x="3043238" y="2786063"/>
          <p14:tracePt t="43199" x="3103563" y="2768600"/>
          <p14:tracePt t="43216" x="3154363" y="2768600"/>
          <p14:tracePt t="43233" x="3189288" y="2768600"/>
          <p14:tracePt t="43249" x="3206750" y="2768600"/>
          <p14:tracePt t="43284" x="3214688" y="2768600"/>
          <p14:tracePt t="43285" x="3222625" y="2768600"/>
          <p14:tracePt t="43300" x="3249613" y="2768600"/>
          <p14:tracePt t="43317" x="3292475" y="2786063"/>
          <p14:tracePt t="43333" x="3378200" y="2836863"/>
          <p14:tracePt t="43350" x="3446463" y="2879725"/>
          <p14:tracePt t="43367" x="3506788" y="2922588"/>
          <p14:tracePt t="43384" x="3522663" y="2949575"/>
          <p14:tracePt t="43400" x="3532188" y="2957513"/>
          <p14:tracePt t="43438" x="3532188" y="2965450"/>
          <p14:tracePt t="43460" x="3532188" y="2974975"/>
          <p14:tracePt t="43468" x="3532188" y="2982913"/>
          <p14:tracePt t="43476" x="3532188" y="3017838"/>
          <p14:tracePt t="43484" x="3532188" y="3051175"/>
          <p14:tracePt t="43501" x="3532188" y="3094038"/>
          <p14:tracePt t="43518" x="3532188" y="3136900"/>
          <p14:tracePt t="43534" x="3532188" y="3171825"/>
          <p14:tracePt t="43551" x="3532188" y="3197225"/>
          <p14:tracePt t="43568" x="3532188" y="3214688"/>
          <p14:tracePt t="43585" x="3532188" y="3232150"/>
          <p14:tracePt t="43601" x="3532188" y="3240088"/>
          <p14:tracePt t="43618" x="3532188" y="3249613"/>
          <p14:tracePt t="43635" x="3532188" y="3257550"/>
          <p14:tracePt t="43652" x="3522663" y="3282950"/>
          <p14:tracePt t="43669" x="3506788" y="3308350"/>
          <p14:tracePt t="43685" x="3489325" y="3351213"/>
          <p14:tracePt t="43702" x="3463925" y="3386138"/>
          <p14:tracePt t="43719" x="3436938" y="3411538"/>
          <p14:tracePt t="43736" x="3411538" y="3446463"/>
          <p14:tracePt t="43752" x="3386138" y="3479800"/>
          <p14:tracePt t="43769" x="3343275" y="3506788"/>
          <p14:tracePt t="43786" x="3292475" y="3540125"/>
          <p14:tracePt t="43803" x="3206750" y="3575050"/>
          <p14:tracePt t="43819" x="3060700" y="3617913"/>
          <p14:tracePt t="43837" x="2949575" y="3660775"/>
          <p14:tracePt t="43853" x="2854325" y="3678238"/>
          <p14:tracePt t="43870" x="2786063" y="3703638"/>
          <p14:tracePt t="43886" x="2735263" y="3721100"/>
          <p14:tracePt t="43903" x="2700338" y="3729038"/>
          <p14:tracePt t="43920" x="2649538" y="3736975"/>
          <p14:tracePt t="43937" x="2579688" y="3736975"/>
          <p14:tracePt t="43953" x="2511425" y="3736975"/>
          <p14:tracePt t="43970" x="2417763" y="3703638"/>
          <p14:tracePt t="43987" x="2349500" y="3668713"/>
          <p14:tracePt t="44003" x="2279650" y="3592513"/>
          <p14:tracePt t="44021" x="2246313" y="3557588"/>
          <p14:tracePt t="44037" x="2220913" y="3522663"/>
          <p14:tracePt t="44054" x="2193925" y="3479800"/>
          <p14:tracePt t="44070" x="2168525" y="3454400"/>
          <p14:tracePt t="44087" x="2151063" y="3421063"/>
          <p14:tracePt t="44104" x="2125663" y="3386138"/>
          <p14:tracePt t="44121" x="2117725" y="3360738"/>
          <p14:tracePt t="44137" x="2108200" y="3325813"/>
          <p14:tracePt t="44154" x="2108200" y="3292475"/>
          <p14:tracePt t="44171" x="2108200" y="3249613"/>
          <p14:tracePt t="44188" x="2125663" y="3146425"/>
          <p14:tracePt t="44205" x="2151063" y="3094038"/>
          <p14:tracePt t="44221" x="2168525" y="3025775"/>
          <p14:tracePt t="44238" x="2178050" y="2992438"/>
          <p14:tracePt t="44255" x="2185988" y="2957513"/>
          <p14:tracePt t="44272" x="2193925" y="2940050"/>
          <p14:tracePt t="44288" x="2193925" y="2922588"/>
          <p14:tracePt t="44305" x="2203450" y="2914650"/>
          <p14:tracePt t="44322" x="2220913" y="2906713"/>
          <p14:tracePt t="44339" x="2254250" y="2889250"/>
          <p14:tracePt t="44355" x="2306638" y="2836863"/>
          <p14:tracePt t="44372" x="2357438" y="2803525"/>
          <p14:tracePt t="44389" x="2408238" y="2778125"/>
          <p14:tracePt t="44406" x="2451100" y="2751138"/>
          <p14:tracePt t="44422" x="2486025" y="2735263"/>
          <p14:tracePt t="44439" x="2520950" y="2735263"/>
          <p14:tracePt t="44456" x="2536825" y="2735263"/>
          <p14:tracePt t="44473" x="2554288" y="2735263"/>
          <p14:tracePt t="44508" x="2563813" y="2735263"/>
          <p14:tracePt t="44524" x="2571750" y="2735263"/>
          <p14:tracePt t="44540" x="2579688" y="2735263"/>
          <p14:tracePt t="44541" x="2606675" y="2735263"/>
          <p14:tracePt t="44556" x="2674938" y="2735263"/>
          <p14:tracePt t="44573" x="2751138" y="2760663"/>
          <p14:tracePt t="44590" x="2863850" y="2811463"/>
          <p14:tracePt t="44607" x="2965450" y="2846388"/>
          <p14:tracePt t="44623" x="3035300" y="2879725"/>
          <p14:tracePt t="44640" x="3068638" y="2879725"/>
          <p14:tracePt t="44657" x="3078163" y="2889250"/>
          <p14:tracePt t="44700" x="3086100" y="2889250"/>
          <p14:tracePt t="44708" x="3128963" y="2914650"/>
          <p14:tracePt t="44724" x="3214688" y="2957513"/>
          <p14:tracePt t="44741" x="3308350" y="3000375"/>
          <p14:tracePt t="44758" x="3378200" y="3051175"/>
          <p14:tracePt t="44774" x="3403600" y="3078163"/>
          <p14:tracePt t="44791" x="3411538" y="3086100"/>
          <p14:tracePt t="44808" x="3411538" y="3094038"/>
          <p14:tracePt t="44844" x="3411538" y="3103563"/>
          <p14:tracePt t="44860" x="3411538" y="3111500"/>
          <p14:tracePt t="44876" x="3411538" y="3121025"/>
          <p14:tracePt t="44892" x="3411538" y="3128963"/>
          <p14:tracePt t="44893" x="3411538" y="3146425"/>
          <p14:tracePt t="44908" x="3411538" y="3179763"/>
          <p14:tracePt t="44925" x="3403600" y="3206750"/>
          <p14:tracePt t="44942" x="3394075" y="3222625"/>
          <p14:tracePt t="44959" x="3394075" y="3249613"/>
          <p14:tracePt t="44975" x="3378200" y="3265488"/>
          <p14:tracePt t="44992" x="3368675" y="3282950"/>
          <p14:tracePt t="45009" x="3343275" y="3300413"/>
          <p14:tracePt t="45026" x="3317875" y="3317875"/>
          <p14:tracePt t="45043" x="3275013" y="3360738"/>
          <p14:tracePt t="45059" x="3189288" y="3421063"/>
          <p14:tracePt t="45076" x="3121025" y="3463925"/>
          <p14:tracePt t="45093" x="3043238" y="3514725"/>
          <p14:tracePt t="45110" x="2965450" y="3575050"/>
          <p14:tracePt t="45126" x="2879725" y="3608388"/>
          <p14:tracePt t="45143" x="2786063" y="3651250"/>
          <p14:tracePt t="45160" x="2692400" y="3678238"/>
          <p14:tracePt t="45177" x="2571750" y="3703638"/>
          <p14:tracePt t="45193" x="2468563" y="3703638"/>
          <p14:tracePt t="45210" x="2400300" y="3703638"/>
          <p14:tracePt t="45227" x="2306638" y="3686175"/>
          <p14:tracePt t="45244" x="2271713" y="3660775"/>
          <p14:tracePt t="45260" x="2254250" y="3643313"/>
          <p14:tracePt t="45277" x="2246313" y="3625850"/>
          <p14:tracePt t="45294" x="2228850" y="3608388"/>
          <p14:tracePt t="45311" x="2211388" y="3575050"/>
          <p14:tracePt t="45327" x="2185988" y="3549650"/>
          <p14:tracePt t="45344" x="2178050" y="3522663"/>
          <p14:tracePt t="45361" x="2168525" y="3506788"/>
          <p14:tracePt t="45378" x="2168525" y="3489325"/>
          <p14:tracePt t="45394" x="2178050" y="3454400"/>
          <p14:tracePt t="45411" x="2193925" y="3411538"/>
          <p14:tracePt t="45428" x="2211388" y="3368675"/>
          <p14:tracePt t="45445" x="2211388" y="3343275"/>
          <p14:tracePt t="45462" x="2220913" y="3317875"/>
          <p14:tracePt t="45478" x="2228850" y="3308350"/>
          <p14:tracePt t="45495" x="2228850" y="3292475"/>
          <p14:tracePt t="45556" x="2236788" y="3292475"/>
          <p14:tracePt t="45580" x="2246313" y="3282950"/>
          <p14:tracePt t="45582" x="2254250" y="3282950"/>
          <p14:tracePt t="45595" x="2289175" y="3240088"/>
          <p14:tracePt t="45612" x="2332038" y="3206750"/>
          <p14:tracePt t="45629" x="2365375" y="3179763"/>
          <p14:tracePt t="45646" x="2408238" y="3154363"/>
          <p14:tracePt t="45662" x="2451100" y="3146425"/>
          <p14:tracePt t="45679" x="2503488" y="3128963"/>
          <p14:tracePt t="45696" x="2554288" y="3128963"/>
          <p14:tracePt t="45713" x="2665413" y="3146425"/>
          <p14:tracePt t="45729" x="2786063" y="3163888"/>
          <p14:tracePt t="45746" x="2889250" y="3163888"/>
          <p14:tracePt t="45763" x="3043238" y="3163888"/>
          <p14:tracePt t="45780" x="3121025" y="3154363"/>
          <p14:tracePt t="45796" x="3179763" y="3146425"/>
          <p14:tracePt t="45814" x="3232150" y="3136900"/>
          <p14:tracePt t="45830" x="3275013" y="3146425"/>
          <p14:tracePt t="45847" x="3317875" y="3171825"/>
          <p14:tracePt t="45864" x="3335338" y="3197225"/>
          <p14:tracePt t="45881" x="3335338" y="3206750"/>
          <p14:tracePt t="45897" x="3335338" y="3222625"/>
          <p14:tracePt t="45914" x="3335338" y="3249613"/>
          <p14:tracePt t="45930" x="3325813" y="3265488"/>
          <p14:tracePt t="45930" x="3325813" y="3275013"/>
          <p14:tracePt t="45948" x="3308350" y="3292475"/>
          <p14:tracePt t="46468" x="3317875" y="3292475"/>
          <p14:tracePt t="46475" x="3335338" y="3282950"/>
          <p14:tracePt t="46484" x="3378200" y="3265488"/>
          <p14:tracePt t="46501" x="3411538" y="3240088"/>
          <p14:tracePt t="46518" x="3479800" y="3197225"/>
          <p14:tracePt t="46534" x="3582988" y="3171825"/>
          <p14:tracePt t="46551" x="3822700" y="3103563"/>
          <p14:tracePt t="46568" x="4235450" y="3025775"/>
          <p14:tracePt t="46585" x="4851400" y="2949575"/>
          <p14:tracePt t="46601" x="5461000" y="2922588"/>
          <p14:tracePt t="46618" x="5864225" y="2922588"/>
          <p14:tracePt t="46635" x="5975350" y="2914650"/>
          <p14:tracePt t="46876" x="5992813" y="2914650"/>
          <p14:tracePt t="46884" x="6832600" y="2435225"/>
          <p14:tracePt t="46903" x="7337425" y="2263775"/>
          <p14:tracePt t="46919" x="7878763" y="1954213"/>
          <p14:tracePt t="46936" x="8066088" y="1782763"/>
          <p14:tracePt t="46953" x="8229600" y="1543050"/>
          <p14:tracePt t="46970" x="8315325" y="1363663"/>
          <p14:tracePt t="46987" x="8418513" y="1165225"/>
          <p14:tracePt t="47003" x="8607425" y="935038"/>
          <p14:tracePt t="47020" x="8794750" y="763588"/>
          <p14:tracePt t="47037" x="8940800" y="650875"/>
          <p14:tracePt t="47054" x="9104313" y="522288"/>
          <p14:tracePt t="47070" x="9137650" y="436563"/>
          <p14:tracePt t="47087" x="9137650" y="350838"/>
          <p14:tracePt t="47104" x="9137650" y="325438"/>
          <p14:tracePt t="47121" x="9137650" y="300038"/>
          <p14:tracePt t="47180" x="9129713" y="300038"/>
          <p14:tracePt t="47188" x="9121775" y="300038"/>
          <p14:tracePt t="47189" x="9094788" y="300038"/>
          <p14:tracePt t="47204" x="9078913" y="307975"/>
          <p14:tracePt t="47221" x="9043988" y="307975"/>
          <p14:tracePt t="47238" x="9009063" y="307975"/>
          <p14:tracePt t="47254" x="9001125" y="307975"/>
          <p14:tracePt t="47324" x="8983663" y="325438"/>
          <p14:tracePt t="47332" x="8958263" y="334963"/>
          <p14:tracePt t="47338" x="8897938" y="360363"/>
          <p14:tracePt t="47355" x="8751888" y="411163"/>
          <p14:tracePt t="47372" x="8693150" y="428625"/>
          <p14:tracePt t="47389" x="8650288" y="446088"/>
          <p14:tracePt t="47476" x="8632825" y="463550"/>
          <p14:tracePt t="47484" x="8589963" y="471488"/>
          <p14:tracePt t="47492" x="8469313" y="506413"/>
          <p14:tracePt t="47506" x="8289925" y="549275"/>
          <p14:tracePt t="47522" x="8108950" y="574675"/>
          <p14:tracePt t="47540" x="8023225" y="574675"/>
          <p14:tracePt t="47595" x="8032750" y="574675"/>
          <p14:tracePt t="47676" x="8015288" y="574675"/>
          <p14:tracePt t="47684" x="7989888" y="592138"/>
          <p14:tracePt t="47690" x="7929563" y="635000"/>
          <p14:tracePt t="47707" x="7851775" y="711200"/>
          <p14:tracePt t="47724" x="7835900" y="746125"/>
          <p14:tracePt t="47740" x="7835900" y="763588"/>
          <p14:tracePt t="47757" x="7835900" y="779463"/>
          <p14:tracePt t="47774" x="7851775" y="788988"/>
          <p14:tracePt t="47791" x="7851775" y="796925"/>
          <p14:tracePt t="47807" x="7851775" y="806450"/>
          <p14:tracePt t="47824" x="7851775" y="814388"/>
          <p14:tracePt t="47841" x="7843838" y="831850"/>
          <p14:tracePt t="47858" x="7818438" y="874713"/>
          <p14:tracePt t="47874" x="7800975" y="935038"/>
          <p14:tracePt t="47874" x="7793038" y="960438"/>
          <p14:tracePt t="47892" x="7783513" y="1011238"/>
          <p14:tracePt t="47908" x="7783513" y="1036638"/>
          <p14:tracePt t="47925" x="7793038" y="1046163"/>
          <p14:tracePt t="47972" x="7793038" y="1054100"/>
          <p14:tracePt t="47976" x="7793038" y="1079500"/>
          <p14:tracePt t="47992" x="7783513" y="1114425"/>
          <p14:tracePt t="48009" x="7783513" y="1149350"/>
          <p14:tracePt t="48025" x="7793038" y="1200150"/>
          <p14:tracePt t="48042" x="7826375" y="1243013"/>
          <p14:tracePt t="48059" x="7869238" y="1277938"/>
          <p14:tracePt t="48076" x="7878763" y="1285875"/>
          <p14:tracePt t="48092" x="7894638" y="1293813"/>
          <p14:tracePt t="48109" x="7921625" y="1311275"/>
          <p14:tracePt t="48127" x="7972425" y="1336675"/>
          <p14:tracePt t="48144" x="8050213" y="1389063"/>
          <p14:tracePt t="48160" x="8161338" y="1439863"/>
          <p14:tracePt t="48177" x="8280400" y="1474788"/>
          <p14:tracePt t="48194" x="8323263" y="1482725"/>
          <p14:tracePt t="48237" x="8332788" y="1482725"/>
          <p14:tracePt t="48245" x="8340725" y="1474788"/>
          <p14:tracePt t="48253" x="8366125" y="1457325"/>
          <p14:tracePt t="48261" x="8393113" y="1422400"/>
          <p14:tracePt t="48278" x="8469313" y="1363663"/>
          <p14:tracePt t="48294" x="8547100" y="1303338"/>
          <p14:tracePt t="48311" x="8597900" y="1260475"/>
          <p14:tracePt t="48328" x="8658225" y="1200150"/>
          <p14:tracePt t="48345" x="8701088" y="1131888"/>
          <p14:tracePt t="48362" x="8743950" y="1063625"/>
          <p14:tracePt t="48378" x="8769350" y="993775"/>
          <p14:tracePt t="48395" x="8794750" y="942975"/>
          <p14:tracePt t="48412" x="8821738" y="892175"/>
          <p14:tracePt t="48429" x="8829675" y="857250"/>
          <p14:tracePt t="48445" x="8837613" y="849313"/>
          <p14:tracePt t="48462" x="8837613" y="839788"/>
          <p14:tracePt t="48500" x="8837613" y="831850"/>
          <p14:tracePt t="48517" x="8837613" y="822325"/>
          <p14:tracePt t="48533" x="8837613" y="806450"/>
          <p14:tracePt t="48546" x="8829675" y="796925"/>
          <p14:tracePt t="48546" x="8821738" y="763588"/>
          <p14:tracePt t="48563" x="8812213" y="754063"/>
          <p14:tracePt t="48579" x="8794750" y="754063"/>
          <p14:tracePt t="48596" x="8769350" y="754063"/>
          <p14:tracePt t="48613" x="8743950" y="754063"/>
          <p14:tracePt t="48629" x="8726488" y="754063"/>
          <p14:tracePt t="48646" x="8709025" y="728663"/>
          <p14:tracePt t="48663" x="8701088" y="693738"/>
          <p14:tracePt t="48680" x="8693150" y="677863"/>
          <p14:tracePt t="48696" x="8683625" y="668338"/>
          <p14:tracePt t="48713" x="8675688" y="668338"/>
          <p14:tracePt t="48749" x="8658225" y="668338"/>
          <p14:tracePt t="48750" x="8632825" y="685800"/>
          <p14:tracePt t="48763" x="8589963" y="720725"/>
          <p14:tracePt t="48780" x="8478838" y="728663"/>
          <p14:tracePt t="48797" x="8401050" y="711200"/>
          <p14:tracePt t="48814" x="8340725" y="668338"/>
          <p14:tracePt t="48830" x="8315325" y="625475"/>
          <p14:tracePt t="48848" x="8307388" y="617538"/>
          <p14:tracePt t="48909" x="8297863" y="617538"/>
          <p14:tracePt t="48917" x="8280400" y="617538"/>
          <p14:tracePt t="48932" x="8221663" y="660400"/>
          <p14:tracePt t="48948" x="8050213" y="728663"/>
          <p14:tracePt t="48965" x="7954963" y="728663"/>
          <p14:tracePt t="48981" x="7921625" y="728663"/>
          <p14:tracePt t="49093" x="7912100" y="736600"/>
          <p14:tracePt t="49101" x="7904163" y="746125"/>
          <p14:tracePt t="49101" x="7894638" y="814388"/>
          <p14:tracePt t="49115" x="7851775" y="977900"/>
          <p14:tracePt t="49132" x="7808913" y="1139825"/>
          <p14:tracePt t="49149" x="7808913" y="1149350"/>
          <p14:tracePt t="49166" x="7808913" y="1157288"/>
          <p14:tracePt t="49182" x="7826375" y="1157288"/>
          <p14:tracePt t="49199" x="7835900" y="1157288"/>
          <p14:tracePt t="49245" x="7835900" y="1165225"/>
          <p14:tracePt t="49253" x="7835900" y="1200150"/>
          <p14:tracePt t="49266" x="7835900" y="1277938"/>
          <p14:tracePt t="49283" x="7835900" y="1336675"/>
          <p14:tracePt t="49300" x="7835900" y="1397000"/>
          <p14:tracePt t="49317" x="7851775" y="1431925"/>
          <p14:tracePt t="49333" x="7861300" y="1431925"/>
          <p14:tracePt t="49350" x="7894638" y="1439863"/>
          <p14:tracePt t="49367" x="7929563" y="1439863"/>
          <p14:tracePt t="49384" x="7989888" y="1449388"/>
          <p14:tracePt t="49400" x="8040688" y="1457325"/>
          <p14:tracePt t="49417" x="8093075" y="1465263"/>
          <p14:tracePt t="49434" x="8161338" y="1482725"/>
          <p14:tracePt t="49451" x="8212138" y="1500188"/>
          <p14:tracePt t="49467" x="8247063" y="1508125"/>
          <p14:tracePt t="49484" x="8264525" y="1517650"/>
          <p14:tracePt t="49501" x="8272463" y="1517650"/>
          <p14:tracePt t="49518" x="8315325" y="1517650"/>
          <p14:tracePt t="49534" x="8383588" y="1482725"/>
          <p14:tracePt t="49551" x="8451850" y="1449388"/>
          <p14:tracePt t="49568" x="8564563" y="1346200"/>
          <p14:tracePt t="49585" x="8640763" y="1243013"/>
          <p14:tracePt t="49601" x="8709025" y="1106488"/>
          <p14:tracePt t="49618" x="8761413" y="1011238"/>
          <p14:tracePt t="49635" x="8778875" y="925513"/>
          <p14:tracePt t="49652" x="8812213" y="839788"/>
          <p14:tracePt t="49669" x="8812213" y="788988"/>
          <p14:tracePt t="49685" x="8812213" y="720725"/>
          <p14:tracePt t="49702" x="8804275" y="677863"/>
          <p14:tracePt t="49719" x="8769350" y="600075"/>
          <p14:tracePt t="49736" x="8751888" y="531813"/>
          <p14:tracePt t="49752" x="8736013" y="496888"/>
          <p14:tracePt t="49769" x="8736013" y="479425"/>
          <p14:tracePt t="49812" x="8736013" y="471488"/>
          <p14:tracePt t="49820" x="8718550" y="471488"/>
          <p14:tracePt t="49836" x="8666163" y="471488"/>
          <p14:tracePt t="49853" x="8615363" y="471488"/>
          <p14:tracePt t="49869" x="8529638" y="471488"/>
          <p14:tracePt t="49886" x="8486775" y="471488"/>
          <p14:tracePt t="49903" x="8451850" y="471488"/>
          <p14:tracePt t="49920" x="8426450" y="471488"/>
          <p14:tracePt t="49937" x="8401050" y="471488"/>
          <p14:tracePt t="49953" x="8332788" y="479425"/>
          <p14:tracePt t="49970" x="8221663" y="514350"/>
          <p14:tracePt t="49987" x="8050213" y="565150"/>
          <p14:tracePt t="50004" x="7808913" y="660400"/>
          <p14:tracePt t="50021" x="7707313" y="711200"/>
          <p14:tracePt t="50037" x="7689850" y="728663"/>
          <p14:tracePt t="50092" x="7697788" y="728663"/>
          <p14:tracePt t="50108" x="7707313" y="728663"/>
          <p14:tracePt t="50148" x="7697788" y="728663"/>
          <p14:tracePt t="50157" x="7689850" y="728663"/>
          <p14:tracePt t="50164" x="7689850" y="746125"/>
          <p14:tracePt t="50172" x="7672388" y="771525"/>
          <p14:tracePt t="50188" x="7637463" y="857250"/>
          <p14:tracePt t="50205" x="7621588" y="935038"/>
          <p14:tracePt t="50221" x="7604125" y="1003300"/>
          <p14:tracePt t="50238" x="7604125" y="1046163"/>
          <p14:tracePt t="50255" x="7604125" y="1079500"/>
          <p14:tracePt t="50272" x="7604125" y="1131888"/>
          <p14:tracePt t="50288" x="7569200" y="1192213"/>
          <p14:tracePt t="50305" x="7561263" y="1268413"/>
          <p14:tracePt t="50322" x="7586663" y="1397000"/>
          <p14:tracePt t="50339" x="7637463" y="1508125"/>
          <p14:tracePt t="50355" x="7646988" y="1535113"/>
          <p14:tracePt t="50372" x="7654925" y="1535113"/>
          <p14:tracePt t="50845" x="7664450" y="1535113"/>
          <p14:tracePt t="50869" x="7664450" y="1543050"/>
          <p14:tracePt t="50877" x="7654925" y="1568450"/>
          <p14:tracePt t="50877" x="7637463" y="1577975"/>
          <p14:tracePt t="50893" x="7612063" y="1593850"/>
          <p14:tracePt t="50909" x="7569200" y="1636713"/>
          <p14:tracePt t="50927" x="7535863" y="1679575"/>
          <p14:tracePt t="50942" x="7475538" y="1714500"/>
          <p14:tracePt t="50959" x="7397750" y="1749425"/>
          <p14:tracePt t="50976" x="7251700" y="1765300"/>
          <p14:tracePt t="50992" x="7140575" y="1765300"/>
          <p14:tracePt t="51010" x="6994525" y="1765300"/>
          <p14:tracePt t="51026" x="6900863" y="1765300"/>
          <p14:tracePt t="51043" x="6789738" y="1757363"/>
          <p14:tracePt t="51060" x="6721475" y="1757363"/>
          <p14:tracePt t="51077" x="6694488" y="1757363"/>
          <p14:tracePt t="51093" x="6686550" y="1757363"/>
          <p14:tracePt t="51110" x="6669088" y="1757363"/>
          <p14:tracePt t="51127" x="6651625" y="1749425"/>
          <p14:tracePt t="51144" x="6600825" y="1739900"/>
          <p14:tracePt t="51160" x="6540500" y="1731963"/>
          <p14:tracePt t="51177" x="6480175" y="1706563"/>
          <p14:tracePt t="51194" x="6429375" y="1689100"/>
          <p14:tracePt t="51211" x="6411913" y="1671638"/>
          <p14:tracePt t="51227" x="6411913" y="1663700"/>
          <p14:tracePt t="51461" x="6421438" y="1663700"/>
          <p14:tracePt t="51463" x="6429375" y="1663700"/>
          <p14:tracePt t="51479" x="6454775" y="1671638"/>
          <p14:tracePt t="51496" x="6472238" y="1671638"/>
          <p14:tracePt t="51512" x="6480175" y="1671638"/>
          <p14:tracePt t="51549" x="6489700" y="1671638"/>
          <p14:tracePt t="51550" x="6497638" y="1671638"/>
          <p14:tracePt t="51562" x="6523038" y="1671638"/>
          <p14:tracePt t="51579" x="6565900" y="1671638"/>
          <p14:tracePt t="51596" x="6635750" y="1671638"/>
          <p14:tracePt t="51612" x="6797675" y="1689100"/>
          <p14:tracePt t="51630" x="6943725" y="1689100"/>
          <p14:tracePt t="51646" x="7080250" y="1679575"/>
          <p14:tracePt t="51663" x="7226300" y="1654175"/>
          <p14:tracePt t="51680" x="7407275" y="1628775"/>
          <p14:tracePt t="51696" x="7569200" y="1620838"/>
          <p14:tracePt t="51713" x="7758113" y="1620838"/>
          <p14:tracePt t="51730" x="7886700" y="1611313"/>
          <p14:tracePt t="51747" x="7972425" y="1611313"/>
          <p14:tracePt t="51763" x="8015288" y="1611313"/>
          <p14:tracePt t="51812" x="8023225" y="1611313"/>
          <p14:tracePt t="52716" x="8023225" y="1620838"/>
          <p14:tracePt t="52732" x="8023225" y="1628775"/>
          <p14:tracePt t="52752" x="8023225" y="1636713"/>
          <p14:tracePt t="52769" x="8023225" y="1646238"/>
          <p14:tracePt t="52786" x="8015288" y="1671638"/>
          <p14:tracePt t="52803" x="8007350" y="1706563"/>
          <p14:tracePt t="52819" x="7989888" y="1749425"/>
          <p14:tracePt t="52836" x="7972425" y="1817688"/>
          <p14:tracePt t="52853" x="7954963" y="1860550"/>
          <p14:tracePt t="52870" x="7947025" y="1893888"/>
          <p14:tracePt t="52886" x="7929563" y="1928813"/>
          <p14:tracePt t="52903" x="7912100" y="1954213"/>
          <p14:tracePt t="52919" x="7886700" y="1989138"/>
          <p14:tracePt t="52937" x="7851775" y="2032000"/>
          <p14:tracePt t="52954" x="7800975" y="2082800"/>
          <p14:tracePt t="52970" x="7766050" y="2135188"/>
          <p14:tracePt t="52987" x="7750175" y="2151063"/>
          <p14:tracePt t="53003" x="7750175" y="2160588"/>
          <p14:tracePt t="53044" x="7740650" y="2160588"/>
          <p14:tracePt t="53053" x="7732713" y="2178050"/>
          <p14:tracePt t="53070" x="7680325" y="2220913"/>
          <p14:tracePt t="53088" x="7586663" y="2297113"/>
          <p14:tracePt t="53104" x="7466013" y="2357438"/>
          <p14:tracePt t="53121" x="7337425" y="2425700"/>
          <p14:tracePt t="53138" x="7261225" y="2460625"/>
          <p14:tracePt t="53154" x="7235825" y="2478088"/>
          <p14:tracePt t="53221" x="7226300" y="2478088"/>
          <p14:tracePt t="53222" x="7183438" y="2478088"/>
          <p14:tracePt t="53254" x="7072313" y="2443163"/>
          <p14:tracePt t="53255" x="6969125" y="2408238"/>
          <p14:tracePt t="53271" x="6918325" y="2400300"/>
          <p14:tracePt t="53288" x="6908800" y="2400300"/>
          <p14:tracePt t="53325" x="6918325" y="2392363"/>
          <p14:tracePt t="53341" x="6935788" y="2392363"/>
          <p14:tracePt t="53341" x="6951663" y="2382838"/>
          <p14:tracePt t="53355" x="6969125" y="2365375"/>
          <p14:tracePt t="53372" x="6986588" y="2349500"/>
          <p14:tracePt t="53389" x="6994525" y="2349500"/>
          <p14:tracePt t="53524" x="7004050" y="2349500"/>
          <p14:tracePt t="53556" x="7011988" y="2357438"/>
          <p14:tracePt t="53562" x="7011988" y="2365375"/>
          <p14:tracePt t="53573" x="7011988" y="2382838"/>
          <p14:tracePt t="53590" x="7021513" y="2400300"/>
          <p14:tracePt t="53628" x="7029450" y="2400300"/>
          <p14:tracePt t="53644" x="7037388" y="2400300"/>
          <p14:tracePt t="53652" x="7046913" y="2400300"/>
          <p14:tracePt t="53658" x="7064375" y="2400300"/>
          <p14:tracePt t="53673" x="7115175" y="2400300"/>
          <p14:tracePt t="53690" x="7218363" y="2400300"/>
          <p14:tracePt t="53707" x="7304088" y="2392363"/>
          <p14:tracePt t="53724" x="7397750" y="2365375"/>
          <p14:tracePt t="53740" x="7415213" y="2349500"/>
          <p14:tracePt t="53758" x="7415213" y="2339975"/>
          <p14:tracePt t="53774" x="7415213" y="2332038"/>
          <p14:tracePt t="53791" x="7423150" y="2332038"/>
          <p14:tracePt t="53807" x="7432675" y="2322513"/>
          <p14:tracePt t="53825" x="7440613" y="2314575"/>
          <p14:tracePt t="53841" x="7450138" y="2297113"/>
          <p14:tracePt t="53858" x="7458075" y="2271713"/>
          <p14:tracePt t="53874" x="7475538" y="2246313"/>
          <p14:tracePt t="53891" x="7483475" y="2203450"/>
          <p14:tracePt t="53908" x="7518400" y="2117725"/>
          <p14:tracePt t="53925" x="7526338" y="2065338"/>
          <p14:tracePt t="53942" x="7535863" y="2006600"/>
          <p14:tracePt t="53958" x="7535863" y="1971675"/>
          <p14:tracePt t="53976" x="7535863" y="1954213"/>
          <p14:tracePt t="53992" x="7535863" y="1936750"/>
          <p14:tracePt t="54009" x="7526338" y="1936750"/>
          <p14:tracePt t="54025" x="7518400" y="1936750"/>
          <p14:tracePt t="54060" x="7508875" y="1936750"/>
          <p14:tracePt t="54076" x="7500938" y="1936750"/>
          <p14:tracePt t="54093" x="7500938" y="1928813"/>
          <p14:tracePt t="54094" x="7483475" y="1903413"/>
          <p14:tracePt t="54109" x="7475538" y="1885950"/>
          <p14:tracePt t="54126" x="7475538" y="1878013"/>
          <p14:tracePt t="54143" x="7466013" y="1878013"/>
          <p14:tracePt t="54159" x="7458075" y="1878013"/>
          <p14:tracePt t="54176" x="7415213" y="1878013"/>
          <p14:tracePt t="54193" x="7329488" y="1893888"/>
          <p14:tracePt t="54210" x="7200900" y="1928813"/>
          <p14:tracePt t="54226" x="7123113" y="1954213"/>
          <p14:tracePt t="54243" x="7072313" y="1963738"/>
          <p14:tracePt t="54260" x="7046913" y="1963738"/>
          <p14:tracePt t="54324" x="7046913" y="1971675"/>
          <p14:tracePt t="54349" x="7037388" y="1971675"/>
          <p14:tracePt t="54350" x="7029450" y="1979613"/>
          <p14:tracePt t="54361" x="7004050" y="2006600"/>
          <p14:tracePt t="54377" x="6978650" y="2032000"/>
          <p14:tracePt t="54394" x="6969125" y="2065338"/>
          <p14:tracePt t="54411" x="6961188" y="2100263"/>
          <p14:tracePt t="54428" x="6961188" y="2117725"/>
          <p14:tracePt t="54444" x="6969125" y="2135188"/>
          <p14:tracePt t="54461" x="6969125" y="2143125"/>
          <p14:tracePt t="54478" x="6969125" y="2151063"/>
          <p14:tracePt t="54495" x="6969125" y="2160588"/>
          <p14:tracePt t="54511" x="6969125" y="2168525"/>
          <p14:tracePt t="54528" x="6969125" y="2185988"/>
          <p14:tracePt t="54545" x="6986588" y="2211388"/>
          <p14:tracePt t="54562" x="7011988" y="2246313"/>
          <p14:tracePt t="54578" x="7037388" y="2289175"/>
          <p14:tracePt t="54595" x="7054850" y="2306638"/>
          <p14:tracePt t="54653" x="7064375" y="2306638"/>
          <p14:tracePt t="54662" x="7072313" y="2306638"/>
          <p14:tracePt t="54676" x="7089775" y="2297113"/>
          <p14:tracePt t="54679" x="7140575" y="2246313"/>
          <p14:tracePt t="54696" x="7200900" y="2185988"/>
          <p14:tracePt t="54713" x="7261225" y="2100263"/>
          <p14:tracePt t="54729" x="7312025" y="2039938"/>
          <p14:tracePt t="54746" x="7337425" y="1989138"/>
          <p14:tracePt t="54762" x="7346950" y="1979613"/>
          <p14:tracePt t="54780" x="7354888" y="1979613"/>
          <p14:tracePt t="54868" x="7354888" y="1997075"/>
          <p14:tracePt t="54880" x="7346950" y="2022475"/>
          <p14:tracePt t="54881" x="7329488" y="2082800"/>
          <p14:tracePt t="54897" x="7304088" y="2160588"/>
          <p14:tracePt t="54914" x="7294563" y="2193925"/>
          <p14:tracePt t="54930" x="7294563" y="2203450"/>
          <p14:tracePt t="55005" x="7294563" y="2185988"/>
          <p14:tracePt t="55012" x="7312025" y="2125663"/>
          <p14:tracePt t="55031" x="7329488" y="2074863"/>
          <p14:tracePt t="55047" x="7346950" y="2049463"/>
          <p14:tracePt t="55064" x="7346950" y="2039938"/>
          <p14:tracePt t="55108" x="7354888" y="2039938"/>
          <p14:tracePt t="55140" x="7354888" y="2049463"/>
          <p14:tracePt t="55148" x="7354888" y="2143125"/>
          <p14:tracePt t="55165" x="7346950" y="2271713"/>
          <p14:tracePt t="55182" x="7329488" y="2400300"/>
          <p14:tracePt t="55199" x="7321550" y="2443163"/>
          <p14:tracePt t="55215" x="7321550" y="2451100"/>
          <p14:tracePt t="55268" x="7321550" y="2435225"/>
          <p14:tracePt t="55276" x="7337425" y="2408238"/>
          <p14:tracePt t="55284" x="7337425" y="2374900"/>
          <p14:tracePt t="55299" x="7346950" y="2332038"/>
          <p14:tracePt t="55315" x="7346950" y="2306638"/>
          <p14:tracePt t="56533" x="7346950" y="2314575"/>
          <p14:tracePt t="56541" x="7337425" y="2322513"/>
          <p14:tracePt t="56542" x="7321550" y="2349500"/>
          <p14:tracePt t="56556" x="7278688" y="2478088"/>
          <p14:tracePt t="56573" x="7243763" y="2640013"/>
          <p14:tracePt t="56589" x="7200900" y="2778125"/>
          <p14:tracePt t="56606" x="7183438" y="2906713"/>
          <p14:tracePt t="56623" x="7175500" y="2974975"/>
          <p14:tracePt t="56640" x="7165975" y="3025775"/>
          <p14:tracePt t="56656" x="7158038" y="3051175"/>
          <p14:tracePt t="56673" x="7140575" y="3060700"/>
          <p14:tracePt t="56690" x="7123113" y="3068638"/>
          <p14:tracePt t="56707" x="7089775" y="3111500"/>
          <p14:tracePt t="56724" x="7064375" y="3136900"/>
          <p14:tracePt t="56740" x="7054850" y="3163888"/>
          <p14:tracePt t="56781" x="7054850" y="3171825"/>
          <p14:tracePt t="56782" x="7054850" y="3179763"/>
          <p14:tracePt t="56791" x="7064375" y="3189288"/>
          <p14:tracePt t="56807" x="7064375" y="3206750"/>
          <p14:tracePt t="56824" x="7021513" y="3240088"/>
          <p14:tracePt t="56841" x="6969125" y="3265488"/>
          <p14:tracePt t="56858" x="6908800" y="3292475"/>
          <p14:tracePt t="56874" x="6875463" y="3308350"/>
          <p14:tracePt t="56924" x="6883400" y="3308350"/>
          <p14:tracePt t="56997" x="6875463" y="3308350"/>
          <p14:tracePt t="57004" x="6858000" y="3317875"/>
          <p14:tracePt t="57008" x="6815138" y="3335338"/>
          <p14:tracePt t="57026" x="6764338" y="3360738"/>
          <p14:tracePt t="57042" x="6746875" y="3378200"/>
          <p14:tracePt t="57164" x="6737350" y="3378200"/>
          <p14:tracePt t="57169" x="6721475" y="3378200"/>
          <p14:tracePt t="57176" x="6592888" y="3403600"/>
          <p14:tracePt t="57192" x="6472238" y="3403600"/>
          <p14:tracePt t="57209" x="6378575" y="3421063"/>
          <p14:tracePt t="57226" x="6369050" y="3421063"/>
          <p14:tracePt t="57260" x="6378575" y="3421063"/>
          <p14:tracePt t="57261" x="6394450" y="3411538"/>
          <p14:tracePt t="57276" x="6403975" y="3403600"/>
          <p14:tracePt t="57293" x="6403975" y="3378200"/>
          <p14:tracePt t="57310" x="6403975" y="3360738"/>
          <p14:tracePt t="57327" x="6386513" y="3351213"/>
          <p14:tracePt t="57343" x="6369050" y="3351213"/>
          <p14:tracePt t="57360" x="6361113" y="3351213"/>
          <p14:tracePt t="57377" x="6351588" y="3378200"/>
          <p14:tracePt t="57394" x="6351588" y="3394075"/>
          <p14:tracePt t="57410" x="6351588" y="3403600"/>
          <p14:tracePt t="57427" x="6361113" y="3403600"/>
          <p14:tracePt t="57468" x="6369050" y="3403600"/>
          <p14:tracePt t="57613" x="6378575" y="3403600"/>
          <p14:tracePt t="57616" x="6386513" y="3403600"/>
          <p14:tracePt t="57628" x="6421438" y="3403600"/>
          <p14:tracePt t="57645" x="6489700" y="3403600"/>
          <p14:tracePt t="57662" x="6550025" y="3403600"/>
          <p14:tracePt t="57678" x="6618288" y="3403600"/>
          <p14:tracePt t="57695" x="6704013" y="3403600"/>
          <p14:tracePt t="57712" x="6797675" y="3403600"/>
          <p14:tracePt t="57729" x="6840538" y="3403600"/>
          <p14:tracePt t="57746" x="6875463" y="3403600"/>
          <p14:tracePt t="57762" x="6908800" y="3403600"/>
          <p14:tracePt t="57779" x="6943725" y="3403600"/>
          <p14:tracePt t="57795" x="7037388" y="3386138"/>
          <p14:tracePt t="57813" x="7158038" y="3378200"/>
          <p14:tracePt t="57829" x="7286625" y="3378200"/>
          <p14:tracePt t="57846" x="7475538" y="3378200"/>
          <p14:tracePt t="57863" x="7621588" y="3378200"/>
          <p14:tracePt t="57880" x="7732713" y="3360738"/>
          <p14:tracePt t="57896" x="7783513" y="3343275"/>
          <p14:tracePt t="57913" x="7808913" y="3325813"/>
          <p14:tracePt t="57930" x="7835900" y="3317875"/>
          <p14:tracePt t="57947" x="7869238" y="3300413"/>
          <p14:tracePt t="57963" x="7937500" y="3300413"/>
          <p14:tracePt t="57980" x="8015288" y="3300413"/>
          <p14:tracePt t="57997" x="8108950" y="3300413"/>
          <p14:tracePt t="58014" x="8204200" y="3300413"/>
          <p14:tracePt t="58031" x="8247063" y="3300413"/>
          <p14:tracePt t="58047" x="8255000" y="3300413"/>
          <p14:tracePt t="58140" x="8247063" y="3300413"/>
          <p14:tracePt t="58284" x="8237538" y="3308350"/>
          <p14:tracePt t="58286" x="8229600" y="3308350"/>
          <p14:tracePt t="58299" x="8178800" y="3325813"/>
          <p14:tracePt t="58315" x="8023225" y="3335338"/>
          <p14:tracePt t="58315" x="7929563" y="3351213"/>
          <p14:tracePt t="58332" x="7740650" y="3360738"/>
          <p14:tracePt t="58349" x="7518400" y="3368675"/>
          <p14:tracePt t="58366" x="7364413" y="3368675"/>
          <p14:tracePt t="58383" x="7261225" y="3378200"/>
          <p14:tracePt t="58399" x="7192963" y="3386138"/>
          <p14:tracePt t="58416" x="7080250" y="3394075"/>
          <p14:tracePt t="58433" x="6943725" y="3411538"/>
          <p14:tracePt t="58449" x="6704013" y="3411538"/>
          <p14:tracePt t="58466" x="6497638" y="3429000"/>
          <p14:tracePt t="58483" x="6308725" y="3436938"/>
          <p14:tracePt t="58499" x="6189663" y="3436938"/>
          <p14:tracePt t="58517" x="6180138" y="3436938"/>
          <p14:tracePt t="58684" x="6189663" y="3436938"/>
          <p14:tracePt t="58709" x="6197600" y="3436938"/>
          <p14:tracePt t="58724" x="6207125" y="3436938"/>
          <p14:tracePt t="58732" x="6249988" y="3429000"/>
          <p14:tracePt t="58751" x="6361113" y="3429000"/>
          <p14:tracePt t="58768" x="6507163" y="3403600"/>
          <p14:tracePt t="58785" x="6704013" y="3394075"/>
          <p14:tracePt t="58801" x="6883400" y="3386138"/>
          <p14:tracePt t="58818" x="7046913" y="3378200"/>
          <p14:tracePt t="58835" x="7150100" y="3360738"/>
          <p14:tracePt t="58851" x="7208838" y="3360738"/>
          <p14:tracePt t="58869" x="7243763" y="3351213"/>
          <p14:tracePt t="58885" x="7294563" y="3351213"/>
          <p14:tracePt t="58902" x="7389813" y="3351213"/>
          <p14:tracePt t="58919" x="7483475" y="3368675"/>
          <p14:tracePt t="58935" x="7594600" y="3378200"/>
          <p14:tracePt t="58952" x="7654925" y="3386138"/>
          <p14:tracePt t="58969" x="7672388" y="3386138"/>
          <p14:tracePt t="59221" x="7654925" y="3360738"/>
          <p14:tracePt t="59222" x="7594600" y="3257550"/>
          <p14:tracePt t="59243" x="7526338" y="3094038"/>
          <p14:tracePt t="59254" x="7450138" y="2854325"/>
          <p14:tracePt t="59271" x="7389813" y="2657475"/>
          <p14:tracePt t="59287" x="7354888" y="2486025"/>
          <p14:tracePt t="59304" x="7321550" y="2306638"/>
          <p14:tracePt t="59321" x="7294563" y="2185988"/>
          <p14:tracePt t="59337" x="7251700" y="2074863"/>
          <p14:tracePt t="59354" x="7208838" y="1997075"/>
          <p14:tracePt t="59371" x="7165975" y="1946275"/>
          <p14:tracePt t="59388" x="7158038" y="1936750"/>
          <p14:tracePt t="59404" x="7158038" y="1928813"/>
          <p14:tracePt t="59445" x="7158038" y="1920875"/>
          <p14:tracePt t="59452" x="7158038" y="1911350"/>
          <p14:tracePt t="59460" x="7165975" y="1868488"/>
          <p14:tracePt t="59471" x="7175500" y="1825625"/>
          <p14:tracePt t="59488" x="7175500" y="1792288"/>
          <p14:tracePt t="59505" x="7175500" y="1765300"/>
          <p14:tracePt t="59588" x="7175500" y="1774825"/>
          <p14:tracePt t="59605" x="7183438" y="1792288"/>
          <p14:tracePt t="59606" x="7192963" y="1792288"/>
          <p14:tracePt t="59652" x="7192963" y="1800225"/>
          <p14:tracePt t="59655" x="7192963" y="1808163"/>
          <p14:tracePt t="59672" x="7192963" y="1851025"/>
          <p14:tracePt t="59689" x="7192963" y="1936750"/>
          <p14:tracePt t="59706" x="7192963" y="2039938"/>
          <p14:tracePt t="59723" x="7218363" y="2178050"/>
          <p14:tracePt t="59739" x="7251700" y="2271713"/>
          <p14:tracePt t="59757" x="7261225" y="2289175"/>
          <p14:tracePt t="59773" x="7269163" y="2297113"/>
          <p14:tracePt t="59876" x="7269163" y="2306638"/>
          <p14:tracePt t="59893" x="7269163" y="2314575"/>
          <p14:tracePt t="59908" x="7269163" y="2322513"/>
          <p14:tracePt t="59925" x="7269163" y="2332038"/>
          <p14:tracePt t="59972" x="7278688" y="2332038"/>
          <p14:tracePt t="59977" x="7278688" y="2322513"/>
          <p14:tracePt t="59991" x="7278688" y="2314575"/>
          <p14:tracePt t="60007" x="7278688" y="2297113"/>
          <p14:tracePt t="60024" x="7278688" y="2289175"/>
          <p14:tracePt t="60041" x="7278688" y="2271713"/>
          <p14:tracePt t="60058" x="7278688" y="2263775"/>
          <p14:tracePt t="60075" x="7278688" y="2246313"/>
          <p14:tracePt t="60091" x="7278688" y="2220913"/>
          <p14:tracePt t="60108" x="7286625" y="2203450"/>
          <p14:tracePt t="60125" x="7286625" y="2178050"/>
          <p14:tracePt t="60142" x="7286625" y="2160588"/>
          <p14:tracePt t="60158" x="7286625" y="2135188"/>
          <p14:tracePt t="60175" x="7286625" y="2108200"/>
          <p14:tracePt t="60192" x="7286625" y="2100263"/>
          <p14:tracePt t="60340" x="7286625" y="2108200"/>
          <p14:tracePt t="60348" x="7286625" y="2135188"/>
          <p14:tracePt t="60360" x="7269163" y="2151063"/>
          <p14:tracePt t="60376" x="7269163" y="2160588"/>
          <p14:tracePt t="60500" x="7269163" y="2168525"/>
          <p14:tracePt t="60516" x="7269163" y="2193925"/>
          <p14:tracePt t="60527" x="7261225" y="2236788"/>
          <p14:tracePt t="60544" x="7243763" y="2332038"/>
          <p14:tracePt t="60561" x="7226300" y="2468563"/>
          <p14:tracePt t="60577" x="7200900" y="2682875"/>
          <p14:tracePt t="60594" x="7165975" y="2846388"/>
          <p14:tracePt t="60611" x="7115175" y="3043238"/>
          <p14:tracePt t="60611" x="7080250" y="3128963"/>
          <p14:tracePt t="60628" x="7004050" y="3265488"/>
          <p14:tracePt t="60644" x="6883400" y="3421063"/>
          <p14:tracePt t="60661" x="6789738" y="3522663"/>
          <p14:tracePt t="60678" x="6686550" y="3617913"/>
          <p14:tracePt t="60695" x="6635750" y="3660775"/>
          <p14:tracePt t="60711" x="6626225" y="3668713"/>
          <p14:tracePt t="60796" x="6618288" y="3668713"/>
          <p14:tracePt t="60813" x="6608763" y="3668713"/>
          <p14:tracePt t="60814" x="6608763" y="3651250"/>
          <p14:tracePt t="60829" x="6608763" y="3643313"/>
          <p14:tracePt t="60846" x="6608763" y="3625850"/>
          <p14:tracePt t="60862" x="6608763" y="3617913"/>
          <p14:tracePt t="60879" x="6618288" y="3600450"/>
          <p14:tracePt t="60896" x="6618288" y="3582988"/>
          <p14:tracePt t="60913" x="6626225" y="3549650"/>
          <p14:tracePt t="60929" x="6626225" y="3540125"/>
          <p14:tracePt t="60946" x="6626225" y="3532188"/>
          <p14:tracePt t="60963" x="6626225" y="3522663"/>
          <p14:tracePt t="61029" x="6635750" y="3522663"/>
          <p14:tracePt t="61031" x="6651625" y="3514725"/>
          <p14:tracePt t="61046" x="6694488" y="3514725"/>
          <p14:tracePt t="61063" x="6754813" y="3506788"/>
          <p14:tracePt t="61081" x="6832600" y="3471863"/>
          <p14:tracePt t="61097" x="6978650" y="3421063"/>
          <p14:tracePt t="61114" x="7175500" y="3368675"/>
          <p14:tracePt t="61130" x="7466013" y="3308350"/>
          <p14:tracePt t="61147" x="7912100" y="3257550"/>
          <p14:tracePt t="61164" x="8212138" y="3240088"/>
          <p14:tracePt t="61181" x="8358188" y="3232150"/>
          <p14:tracePt t="61198" x="8375650" y="3232150"/>
          <p14:tracePt t="61284" x="8366125" y="3232150"/>
          <p14:tracePt t="61286" x="8340725" y="3240088"/>
          <p14:tracePt t="61298" x="8280400" y="3265488"/>
          <p14:tracePt t="61315" x="8169275" y="3292475"/>
          <p14:tracePt t="61331" x="7921625" y="3325813"/>
          <p14:tracePt t="61348" x="7750175" y="3343275"/>
          <p14:tracePt t="61365" x="7551738" y="3351213"/>
          <p14:tracePt t="61382" x="7389813" y="3351213"/>
          <p14:tracePt t="61398" x="7208838" y="3351213"/>
          <p14:tracePt t="61415" x="7064375" y="3351213"/>
          <p14:tracePt t="61432" x="6840538" y="3351213"/>
          <p14:tracePt t="61449" x="6651625" y="3351213"/>
          <p14:tracePt t="61465" x="6480175" y="3368675"/>
          <p14:tracePt t="61482" x="6411913" y="3378200"/>
          <p14:tracePt t="61499" x="6403975" y="3386138"/>
          <p14:tracePt t="61548" x="6411913" y="3386138"/>
          <p14:tracePt t="61566" x="6421438" y="3378200"/>
          <p14:tracePt t="61572" x="6429375" y="3360738"/>
          <p14:tracePt t="61583" x="6454775" y="3343275"/>
          <p14:tracePt t="61599" x="6480175" y="3335338"/>
          <p14:tracePt t="61617" x="6515100" y="3335338"/>
          <p14:tracePt t="61633" x="6540500" y="3335338"/>
          <p14:tracePt t="61650" x="6550025" y="3335338"/>
          <p14:tracePt t="61666" x="6557963" y="3335338"/>
          <p14:tracePt t="61683" x="6575425" y="3343275"/>
          <p14:tracePt t="61700" x="6618288" y="3343275"/>
          <p14:tracePt t="61717" x="6721475" y="3351213"/>
          <p14:tracePt t="61734" x="6969125" y="3368675"/>
          <p14:tracePt t="61750" x="7208838" y="3368675"/>
          <p14:tracePt t="61767" x="7508875" y="3368675"/>
          <p14:tracePt t="61784" x="7715250" y="3360738"/>
          <p14:tracePt t="61801" x="7894638" y="3360738"/>
          <p14:tracePt t="61817" x="7954963" y="3360738"/>
          <p14:tracePt t="61834" x="7964488" y="3360738"/>
          <p14:tracePt t="61916" x="7972425" y="3360738"/>
          <p14:tracePt t="62400" x="7964488" y="3360738"/>
          <p14:tracePt t="62404" x="7937500" y="3360738"/>
          <p14:tracePt t="62421" x="7766050" y="3308350"/>
          <p14:tracePt t="62438" x="7261225" y="3163888"/>
          <p14:tracePt t="62454" x="6772275" y="3051175"/>
          <p14:tracePt t="62472" x="6351588" y="2974975"/>
          <p14:tracePt t="62488" x="6094413" y="2922588"/>
          <p14:tracePt t="62505" x="6051550" y="2906713"/>
          <p14:tracePt t="62521" x="6051550" y="2897188"/>
          <p14:tracePt t="62538" x="6061075" y="2889250"/>
          <p14:tracePt t="62555" x="6078538" y="2879725"/>
          <p14:tracePt t="62620" x="6069013" y="2879725"/>
          <p14:tracePt t="62621" x="6061075" y="2879725"/>
          <p14:tracePt t="62639" x="6051550" y="2889250"/>
          <p14:tracePt t="62655" x="6035675" y="2889250"/>
          <p14:tracePt t="62672" x="6008688" y="2863850"/>
          <p14:tracePt t="62689" x="6000750" y="2811463"/>
          <p14:tracePt t="62706" x="6000750" y="2760663"/>
          <p14:tracePt t="62723" x="6008688" y="2674938"/>
          <p14:tracePt t="62739" x="6026150" y="2563813"/>
          <p14:tracePt t="62756" x="6061075" y="2460625"/>
          <p14:tracePt t="62773" x="6094413" y="2365375"/>
          <p14:tracePt t="62790" x="6189663" y="2263775"/>
          <p14:tracePt t="62806" x="6257925" y="2185988"/>
          <p14:tracePt t="62823" x="6378575" y="2125663"/>
          <p14:tracePt t="62840" x="6480175" y="2092325"/>
          <p14:tracePt t="62857" x="6618288" y="2074863"/>
          <p14:tracePt t="62873" x="6780213" y="2074863"/>
          <p14:tracePt t="62890" x="7037388" y="2168525"/>
          <p14:tracePt t="62907" x="7226300" y="2279650"/>
          <p14:tracePt t="62907" x="7304088" y="2349500"/>
          <p14:tracePt t="62924" x="7397750" y="2486025"/>
          <p14:tracePt t="62940" x="7423150" y="2589213"/>
          <p14:tracePt t="62957" x="7432675" y="2708275"/>
          <p14:tracePt t="62974" x="7407275" y="2768600"/>
          <p14:tracePt t="62991" x="7380288" y="2811463"/>
          <p14:tracePt t="63007" x="7337425" y="2836863"/>
          <p14:tracePt t="63024" x="7269163" y="2879725"/>
          <p14:tracePt t="63040" x="7132638" y="2897188"/>
          <p14:tracePt t="63057" x="6951663" y="2897188"/>
          <p14:tracePt t="63074" x="6772275" y="2897188"/>
          <p14:tracePt t="63091" x="6592888" y="2846388"/>
          <p14:tracePt t="63109" x="6540500" y="2803525"/>
          <p14:tracePt t="63124" x="6523038" y="2778125"/>
          <p14:tracePt t="63141" x="6523038" y="2735263"/>
          <p14:tracePt t="63158" x="6540500" y="2674938"/>
          <p14:tracePt t="63175" x="6592888" y="2546350"/>
          <p14:tracePt t="63191" x="6669088" y="2408238"/>
          <p14:tracePt t="63208" x="6780213" y="2246313"/>
          <p14:tracePt t="63225" x="6892925" y="2125663"/>
          <p14:tracePt t="63242" x="7054850" y="2032000"/>
          <p14:tracePt t="63258" x="7158038" y="2006600"/>
          <p14:tracePt t="63275" x="7208838" y="1997075"/>
          <p14:tracePt t="63292" x="7218363" y="2006600"/>
          <p14:tracePt t="63309" x="7218363" y="2049463"/>
          <p14:tracePt t="63325" x="7235825" y="2125663"/>
          <p14:tracePt t="63342" x="7261225" y="2228850"/>
          <p14:tracePt t="63359" x="7278688" y="2374900"/>
          <p14:tracePt t="63376" x="7278688" y="2478088"/>
          <p14:tracePt t="63393" x="7278688" y="2606675"/>
          <p14:tracePt t="63409" x="7243763" y="2692400"/>
          <p14:tracePt t="63426" x="7123113" y="2751138"/>
          <p14:tracePt t="63443" x="7004050" y="2760663"/>
          <p14:tracePt t="63460" x="6737350" y="2700338"/>
          <p14:tracePt t="63476" x="6626225" y="2632075"/>
          <p14:tracePt t="63493" x="6600825" y="2589213"/>
          <p14:tracePt t="63510" x="6592888" y="2571750"/>
          <p14:tracePt t="63527" x="6592888" y="2554288"/>
          <p14:tracePt t="63543" x="6592888" y="2536825"/>
          <p14:tracePt t="63560" x="6592888" y="2520950"/>
          <p14:tracePt t="63577" x="6600825" y="2520950"/>
          <p14:tracePt t="63594" x="6600825" y="2511425"/>
          <p14:tracePt t="63628" x="6600825" y="2503488"/>
          <p14:tracePt t="63629" x="6618288" y="2503488"/>
          <p14:tracePt t="63756" x="6626225" y="2503488"/>
          <p14:tracePt t="63988" x="6635750" y="2503488"/>
          <p14:tracePt t="63996" x="6635750" y="2536825"/>
          <p14:tracePt t="64013" x="6643688" y="2597150"/>
          <p14:tracePt t="64029" x="6669088" y="2682875"/>
          <p14:tracePt t="64046" x="6686550" y="2828925"/>
          <p14:tracePt t="64063" x="6721475" y="2992438"/>
          <p14:tracePt t="64080" x="6737350" y="3128963"/>
          <p14:tracePt t="64097" x="6754813" y="3265488"/>
          <p14:tracePt t="64113" x="6772275" y="3421063"/>
          <p14:tracePt t="64131" x="6789738" y="3540125"/>
          <p14:tracePt t="64146" x="6815138" y="3678238"/>
          <p14:tracePt t="64163" x="6832600" y="3797300"/>
          <p14:tracePt t="64197" x="6832600" y="3806825"/>
          <p14:tracePt t="64214" x="6840538" y="3806825"/>
          <p14:tracePt t="64332" x="6840538" y="3814763"/>
          <p14:tracePt t="64348" x="6850063" y="3814763"/>
          <p14:tracePt t="64365" x="6858000" y="3822700"/>
          <p14:tracePt t="64366" x="6875463" y="3822700"/>
          <p14:tracePt t="64452" x="6875463" y="3814763"/>
          <p14:tracePt t="64468" x="6875463" y="3806825"/>
          <p14:tracePt t="64476" x="6875463" y="3797300"/>
          <p14:tracePt t="64482" x="6875463" y="3779838"/>
          <p14:tracePt t="64498" x="6892925" y="3746500"/>
          <p14:tracePt t="64515" x="6926263" y="3686175"/>
          <p14:tracePt t="64532" x="6951663" y="3651250"/>
          <p14:tracePt t="64549" x="6978650" y="3635375"/>
          <p14:tracePt t="64565" x="6986588" y="3608388"/>
          <p14:tracePt t="64582" x="6994525" y="3582988"/>
          <p14:tracePt t="64599" x="6994525" y="3575050"/>
          <p14:tracePt t="64616" x="7004050" y="3565525"/>
          <p14:tracePt t="64632" x="7004050" y="3557588"/>
          <p14:tracePt t="64692" x="7011988" y="3557588"/>
          <p14:tracePt t="64724" x="7021513" y="3557588"/>
          <p14:tracePt t="64844" x="7021513" y="3575050"/>
          <p14:tracePt t="64852" x="7037388" y="3608388"/>
          <p14:tracePt t="64852" x="7064375" y="3625850"/>
          <p14:tracePt t="64868" x="7072313" y="3625850"/>
          <p14:tracePt t="64884" x="7072313" y="3635375"/>
          <p14:tracePt t="64901" x="7080250" y="3643313"/>
          <p14:tracePt t="64918" x="7089775" y="3660775"/>
          <p14:tracePt t="64934" x="7089775" y="3703638"/>
          <p14:tracePt t="64951" x="7089775" y="3771900"/>
          <p14:tracePt t="64968" x="7089775" y="3849688"/>
          <p14:tracePt t="64985" x="7089775" y="3943350"/>
          <p14:tracePt t="65001" x="7080250" y="4003675"/>
          <p14:tracePt t="65018" x="7080250" y="4029075"/>
          <p14:tracePt t="65076" x="7080250" y="4003675"/>
          <p14:tracePt t="65084" x="7115175" y="3875088"/>
          <p14:tracePt t="65102" x="7165975" y="3746500"/>
          <p14:tracePt t="65119" x="7192963" y="3643313"/>
          <p14:tracePt t="65135" x="7200900" y="3582988"/>
          <p14:tracePt t="65153" x="7208838" y="3565525"/>
          <p14:tracePt t="65204" x="7218363" y="3565525"/>
          <p14:tracePt t="65212" x="7226300" y="3565525"/>
          <p14:tracePt t="65244" x="7226300" y="3575050"/>
          <p14:tracePt t="65252" x="7226300" y="3582988"/>
          <p14:tracePt t="65253" x="7226300" y="3592513"/>
          <p14:tracePt t="65269" x="7226300" y="3635375"/>
          <p14:tracePt t="65286" x="7226300" y="3678238"/>
          <p14:tracePt t="65303" x="7218363" y="3736975"/>
          <p14:tracePt t="65319" x="7218363" y="3754438"/>
          <p14:tracePt t="65380" x="7208838" y="3754438"/>
          <p14:tracePt t="65400" x="7208838" y="3746500"/>
          <p14:tracePt t="65404" x="7208838" y="3711575"/>
          <p14:tracePt t="65420" x="7218363" y="3678238"/>
          <p14:tracePt t="65437" x="7226300" y="3651250"/>
          <p14:tracePt t="65516" x="7226300" y="3660775"/>
          <p14:tracePt t="65524" x="7226300" y="3668713"/>
          <p14:tracePt t="65537" x="7235825" y="3694113"/>
          <p14:tracePt t="65554" x="7235825" y="3736975"/>
          <p14:tracePt t="65571" x="7208838" y="3849688"/>
          <p14:tracePt t="65588" x="7200900" y="3892550"/>
          <p14:tracePt t="65604" x="7200900" y="3900488"/>
          <p14:tracePt t="65660" x="7200900" y="3892550"/>
          <p14:tracePt t="65672" x="7200900" y="3875088"/>
          <p14:tracePt t="65673" x="7200900" y="3789363"/>
          <p14:tracePt t="65689" x="7208838" y="3703638"/>
          <p14:tracePt t="65706" x="7218363" y="3625850"/>
          <p14:tracePt t="65723" x="7226300" y="3600450"/>
          <p14:tracePt t="65773" x="7226300" y="3608388"/>
          <p14:tracePt t="65781" x="7226300" y="3651250"/>
          <p14:tracePt t="65790" x="7218363" y="3711575"/>
          <p14:tracePt t="65806" x="7200900" y="3789363"/>
          <p14:tracePt t="65823" x="7192963" y="3840163"/>
          <p14:tracePt t="65840" x="7192963" y="3865563"/>
          <p14:tracePt t="65857" x="7192963" y="3875088"/>
          <p14:tracePt t="65873" x="7175500" y="3883025"/>
          <p14:tracePt t="65917" x="7175500" y="3875088"/>
          <p14:tracePt t="65925" x="7175500" y="3857625"/>
          <p14:tracePt t="65925" x="7200900" y="3789363"/>
          <p14:tracePt t="65941" x="7235825" y="3703638"/>
          <p14:tracePt t="65957" x="7243763" y="3651250"/>
          <p14:tracePt t="65974" x="7261225" y="3625850"/>
          <p14:tracePt t="66053" x="7261225" y="3643313"/>
          <p14:tracePt t="66061" x="7261225" y="3668713"/>
          <p14:tracePt t="66075" x="7261225" y="3721100"/>
          <p14:tracePt t="66091" x="7261225" y="3746500"/>
          <p14:tracePt t="66108" x="7261225" y="3763963"/>
          <p14:tracePt t="66197" x="7251700" y="3763963"/>
          <p14:tracePt t="66202" x="7251700" y="3771900"/>
          <p14:tracePt t="66901" x="7251700" y="3779838"/>
          <p14:tracePt t="66917" x="7251700" y="3789363"/>
          <p14:tracePt t="66940" x="7251700" y="3797300"/>
          <p14:tracePt t="66949" x="7251700" y="3806825"/>
          <p14:tracePt t="67013" x="7251700" y="3814763"/>
          <p14:tracePt t="67045" x="7251700" y="3822700"/>
          <p14:tracePt t="67063" x="7251700" y="3840163"/>
          <p14:tracePt t="67064" x="7251700" y="3857625"/>
          <p14:tracePt t="67080" x="7251700" y="3865563"/>
          <p14:tracePt t="67097" x="7251700" y="3883025"/>
          <p14:tracePt t="67212" x="7243763" y="3883025"/>
          <p14:tracePt t="68117" x="7251700" y="3883025"/>
          <p14:tracePt t="68221" x="7261225" y="3883025"/>
          <p14:tracePt t="70005" x="7261225" y="3892550"/>
          <p14:tracePt t="70028" x="7251700" y="3900488"/>
          <p14:tracePt t="70032" x="7218363" y="3925888"/>
          <p14:tracePt t="70046" x="7165975" y="3960813"/>
          <p14:tracePt t="70063" x="7064375" y="4003675"/>
          <p14:tracePt t="70080" x="6875463" y="4071938"/>
          <p14:tracePt t="70097" x="6661150" y="4106863"/>
          <p14:tracePt t="70113" x="6300788" y="4157663"/>
          <p14:tracePt t="70130" x="5992813" y="4192588"/>
          <p14:tracePt t="70147" x="5632450" y="4251325"/>
          <p14:tracePt t="70164" x="5365750" y="4321175"/>
          <p14:tracePt t="70180" x="4860925" y="4465638"/>
          <p14:tracePt t="70197" x="4535488" y="4551363"/>
          <p14:tracePt t="70214" x="4097338" y="4629150"/>
          <p14:tracePt t="70231" x="3660775" y="4714875"/>
          <p14:tracePt t="70247" x="3240088" y="4792663"/>
          <p14:tracePt t="70264" x="2982913" y="4851400"/>
          <p14:tracePt t="70281" x="2803525" y="4911725"/>
          <p14:tracePt t="70298" x="2632075" y="4964113"/>
          <p14:tracePt t="70314" x="2520950" y="4989513"/>
          <p14:tracePt t="70331" x="2365375" y="5006975"/>
          <p14:tracePt t="70348" x="2178050" y="5006975"/>
          <p14:tracePt t="70365" x="2022475" y="4979988"/>
          <p14:tracePt t="70381" x="1920875" y="4929188"/>
          <p14:tracePt t="70398" x="1843088" y="4878388"/>
          <p14:tracePt t="70415" x="1835150" y="4860925"/>
          <p14:tracePt t="70432" x="1835150" y="4835525"/>
          <p14:tracePt t="70448" x="1835150" y="4826000"/>
          <p14:tracePt t="70465" x="1825625" y="4808538"/>
          <p14:tracePt t="70482" x="1792288" y="4783138"/>
          <p14:tracePt t="70498" x="1679575" y="4732338"/>
          <p14:tracePt t="70515" x="1543050" y="4679950"/>
          <p14:tracePt t="70532" x="1354138" y="4611688"/>
          <p14:tracePt t="70549" x="1328738" y="4594225"/>
          <p14:tracePt t="70596" x="1336675" y="4594225"/>
          <p14:tracePt t="70604" x="1354138" y="4578350"/>
          <p14:tracePt t="70616" x="1363663" y="4551363"/>
          <p14:tracePt t="70632" x="1363663" y="4525963"/>
          <p14:tracePt t="70649" x="1371600" y="4508500"/>
          <p14:tracePt t="70813" x="1379538" y="4508500"/>
          <p14:tracePt t="70885" x="1397000" y="4518025"/>
          <p14:tracePt t="70893" x="1439863" y="4525963"/>
          <p14:tracePt t="70902" x="1543050" y="4551363"/>
          <p14:tracePt t="70919" x="1697038" y="4578350"/>
          <p14:tracePt t="70936" x="1817688" y="4586288"/>
          <p14:tracePt t="70952" x="1946275" y="4586288"/>
          <p14:tracePt t="70969" x="2032000" y="4578350"/>
          <p14:tracePt t="70986" x="2135188" y="4560888"/>
          <p14:tracePt t="71003" x="2185988" y="4560888"/>
          <p14:tracePt t="71019" x="2220913" y="4551363"/>
          <p14:tracePt t="71261" x="2228850" y="4551363"/>
          <p14:tracePt t="71493" x="2220913" y="4551363"/>
          <p14:tracePt t="71501" x="2193925" y="4551363"/>
          <p14:tracePt t="71522" x="2151063" y="4551363"/>
          <p14:tracePt t="71539" x="2108200" y="4560888"/>
          <p14:tracePt t="71555" x="2057400" y="4560888"/>
          <p14:tracePt t="71572" x="2006600" y="4560888"/>
          <p14:tracePt t="71589" x="1954213" y="4560888"/>
          <p14:tracePt t="71606" x="1936750" y="4560888"/>
          <p14:tracePt t="71622" x="1920875" y="4560888"/>
          <p14:tracePt t="71639" x="1911350" y="4560888"/>
          <p14:tracePt t="71678" x="1903413" y="4560888"/>
          <p14:tracePt t="72174" x="1903413" y="4551363"/>
          <p14:tracePt t="72176" x="1911350" y="4543425"/>
          <p14:tracePt t="72192" x="1928813" y="4543425"/>
          <p14:tracePt t="72209" x="1954213" y="4535488"/>
          <p14:tracePt t="72226" x="2006600" y="4525963"/>
          <p14:tracePt t="72244" x="2049463" y="4518025"/>
          <p14:tracePt t="72259" x="2074863" y="4518025"/>
          <p14:tracePt t="72276" x="2082800" y="4508500"/>
          <p14:tracePt t="72318" x="2074863" y="4508500"/>
          <p14:tracePt t="72334" x="2065338" y="4508500"/>
          <p14:tracePt t="72350" x="2057400" y="4508500"/>
          <p14:tracePt t="72357" x="1997075" y="4465638"/>
          <p14:tracePt t="72376" x="1928813" y="4389438"/>
          <p14:tracePt t="72393" x="1868488" y="4294188"/>
          <p14:tracePt t="72410" x="1817688" y="4157663"/>
          <p14:tracePt t="72426" x="1774825" y="4011613"/>
          <p14:tracePt t="72443" x="1731963" y="3875088"/>
          <p14:tracePt t="72460" x="1689100" y="3721100"/>
          <p14:tracePt t="72477" x="1646238" y="3497263"/>
          <p14:tracePt t="72494" x="1646238" y="3394075"/>
          <p14:tracePt t="72510" x="1646238" y="3249613"/>
          <p14:tracePt t="72527" x="1697038" y="3094038"/>
          <p14:tracePt t="72544" x="1782763" y="2906713"/>
          <p14:tracePt t="72561" x="1920875" y="2692400"/>
          <p14:tracePt t="72577" x="2057400" y="2503488"/>
          <p14:tracePt t="72594" x="2236788" y="2289175"/>
          <p14:tracePt t="72611" x="2392363" y="2135188"/>
          <p14:tracePt t="72628" x="2597150" y="1979613"/>
          <p14:tracePt t="72644" x="2811463" y="1835150"/>
          <p14:tracePt t="72644" x="2940050" y="1774825"/>
          <p14:tracePt t="72661" x="3300413" y="1620838"/>
          <p14:tracePt t="72678" x="3514725" y="1550988"/>
          <p14:tracePt t="72695" x="3832225" y="1492250"/>
          <p14:tracePt t="72711" x="4054475" y="1474788"/>
          <p14:tracePt t="72728" x="4286250" y="1474788"/>
          <p14:tracePt t="72745" x="4483100" y="1482725"/>
          <p14:tracePt t="72762" x="4749800" y="1568450"/>
          <p14:tracePt t="72779" x="4921250" y="1646238"/>
          <p14:tracePt t="72795" x="5065713" y="1739900"/>
          <p14:tracePt t="72812" x="5160963" y="1808163"/>
          <p14:tracePt t="72829" x="5272088" y="1911350"/>
          <p14:tracePt t="72846" x="5322888" y="1989138"/>
          <p14:tracePt t="72862" x="5365750" y="2082800"/>
          <p14:tracePt t="72879" x="5418138" y="2168525"/>
          <p14:tracePt t="72896" x="5468938" y="2289175"/>
          <p14:tracePt t="72913" x="5511800" y="2392363"/>
          <p14:tracePt t="72929" x="5537200" y="2486025"/>
          <p14:tracePt t="72946" x="5546725" y="2546350"/>
          <p14:tracePt t="72963" x="5554663" y="2606675"/>
          <p14:tracePt t="72980" x="5546725" y="2649538"/>
          <p14:tracePt t="72996" x="5521325" y="2743200"/>
          <p14:tracePt t="73014" x="5503863" y="2803525"/>
          <p14:tracePt t="73030" x="5468938" y="2879725"/>
          <p14:tracePt t="73047" x="5408613" y="2982913"/>
          <p14:tracePt t="73063" x="5357813" y="3078163"/>
          <p14:tracePt t="73080" x="5322888" y="3171825"/>
          <p14:tracePt t="73097" x="5297488" y="3222625"/>
          <p14:tracePt t="73113" x="5280025" y="3275013"/>
          <p14:tracePt t="73131" x="5264150" y="3308350"/>
          <p14:tracePt t="73147" x="5246688" y="3335338"/>
          <p14:tracePt t="73164" x="5221288" y="3360738"/>
          <p14:tracePt t="73180" x="5168900" y="3394075"/>
          <p14:tracePt t="73198" x="5135563" y="3421063"/>
          <p14:tracePt t="73214" x="5092700" y="3446463"/>
          <p14:tracePt t="73231" x="5057775" y="3463925"/>
          <p14:tracePt t="73248" x="5014913" y="3497263"/>
          <p14:tracePt t="73265" x="4972050" y="3522663"/>
          <p14:tracePt t="73281" x="4946650" y="3549650"/>
          <p14:tracePt t="73298" x="4911725" y="3575050"/>
          <p14:tracePt t="73315" x="4894263" y="3592513"/>
          <p14:tracePt t="73332" x="4878388" y="3600450"/>
          <p14:tracePt t="73348" x="4851400" y="3608388"/>
          <p14:tracePt t="73348" x="4826000" y="3625850"/>
          <p14:tracePt t="73365" x="4783138" y="3625850"/>
          <p14:tracePt t="73382" x="4740275" y="3625850"/>
          <p14:tracePt t="73399" x="4697413" y="3635375"/>
          <p14:tracePt t="73415" x="4679950" y="3643313"/>
          <p14:tracePt t="73509" x="4672013" y="3643313"/>
          <p14:tracePt t="74965" x="4664075" y="3643313"/>
          <p14:tracePt t="75005" x="4654550" y="3643313"/>
          <p14:tracePt t="75012" x="4654550" y="3651250"/>
          <p14:tracePt t="75024" x="4646613" y="3660775"/>
          <p14:tracePt t="75041" x="4637088" y="3660775"/>
          <p14:tracePt t="75058" x="4637088" y="3668713"/>
          <p14:tracePt t="75074" x="4629150" y="3668713"/>
          <p14:tracePt t="75364" x="4621213" y="3651250"/>
          <p14:tracePt t="75364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0"/>
            <a:ext cx="8964612" cy="6742113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600" b="1" smtClean="0">
                <a:solidFill>
                  <a:schemeClr val="accent1"/>
                </a:solidFill>
              </a:rPr>
              <a:t>方法</a:t>
            </a:r>
            <a:r>
              <a:rPr lang="en-US" altLang="zh-CN" sz="2600" b="1" smtClean="0">
                <a:solidFill>
                  <a:schemeClr val="accent1"/>
                </a:solidFill>
              </a:rPr>
              <a:t>2</a:t>
            </a:r>
            <a:r>
              <a:rPr lang="zh-CN" altLang="en-US" sz="2600" b="1" smtClean="0">
                <a:solidFill>
                  <a:schemeClr val="accent1"/>
                </a:solidFill>
              </a:rPr>
              <a:t>：</a:t>
            </a:r>
            <a:r>
              <a:rPr lang="en-US" altLang="zh-CN" sz="2600" b="1" smtClean="0"/>
              <a:t>T0</a:t>
            </a:r>
            <a:r>
              <a:rPr lang="zh-CN" altLang="en-US" sz="2600" b="1" smtClean="0"/>
              <a:t>每隔</a:t>
            </a:r>
            <a:r>
              <a:rPr lang="en-US" altLang="zh-CN" sz="2600" b="1" smtClean="0"/>
              <a:t>100ms</a:t>
            </a:r>
            <a:r>
              <a:rPr lang="zh-CN" altLang="en-US" sz="2600" b="1" smtClean="0"/>
              <a:t>中断一次，利用软件对</a:t>
            </a:r>
            <a:r>
              <a:rPr lang="en-US" altLang="zh-CN" sz="2600" b="1" smtClean="0"/>
              <a:t>T0</a:t>
            </a:r>
            <a:r>
              <a:rPr lang="zh-CN" altLang="en-US" sz="2600" b="1" smtClean="0"/>
              <a:t>的中断次数进行计数，中断</a:t>
            </a:r>
            <a:r>
              <a:rPr lang="en-US" altLang="zh-CN" sz="2600" b="1" smtClean="0"/>
              <a:t>10</a:t>
            </a:r>
            <a:r>
              <a:rPr lang="zh-CN" altLang="en-US" sz="2600" b="1" smtClean="0"/>
              <a:t>次即实现了</a:t>
            </a:r>
            <a:r>
              <a:rPr lang="en-US" altLang="zh-CN" sz="2600" b="1" smtClean="0"/>
              <a:t>1</a:t>
            </a:r>
            <a:r>
              <a:rPr lang="zh-CN" altLang="en-US" sz="2600" b="1" smtClean="0"/>
              <a:t>秒的定时。</a:t>
            </a:r>
            <a:r>
              <a:rPr lang="en-US" altLang="zh-CN" sz="2600" b="1" smtClean="0">
                <a:solidFill>
                  <a:srgbClr val="FF0066"/>
                </a:solidFill>
              </a:rPr>
              <a:t>(</a:t>
            </a:r>
            <a:r>
              <a:rPr lang="zh-CN" altLang="en-US" sz="2600" b="1" smtClean="0">
                <a:solidFill>
                  <a:srgbClr val="FF0066"/>
                </a:solidFill>
              </a:rPr>
              <a:t>此方法较好）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smtClean="0"/>
              <a:t>               </a:t>
            </a:r>
            <a:r>
              <a:rPr lang="en-US" altLang="zh-CN" sz="2600" b="1" smtClean="0"/>
              <a:t>ORG 0000H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600" b="1" smtClean="0"/>
              <a:t>               AJMP MAIN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ORG 000BH     </a:t>
            </a:r>
            <a:r>
              <a:rPr lang="zh-CN" altLang="en-US" sz="2600" b="1" smtClean="0"/>
              <a:t>；</a:t>
            </a:r>
            <a:r>
              <a:rPr lang="en-US" altLang="zh-CN" sz="2600" b="1" smtClean="0"/>
              <a:t>T0</a:t>
            </a:r>
            <a:r>
              <a:rPr lang="zh-CN" altLang="en-US" sz="2600" b="1" smtClean="0"/>
              <a:t>中断服务程序入口 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600" b="1" smtClean="0"/>
              <a:t>                </a:t>
            </a:r>
            <a:r>
              <a:rPr lang="en-US" altLang="zh-CN" sz="2600" b="1" smtClean="0"/>
              <a:t>AJMP      IP0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ORG 0030H      </a:t>
            </a:r>
            <a:r>
              <a:rPr lang="zh-CN" altLang="en-US" sz="2600" b="1" smtClean="0"/>
              <a:t>；主程序开始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600" b="1" smtClean="0"/>
              <a:t> </a:t>
            </a:r>
            <a:r>
              <a:rPr lang="en-US" altLang="zh-CN" sz="2600" b="1" smtClean="0"/>
              <a:t>MAIN</a:t>
            </a:r>
            <a:r>
              <a:rPr lang="zh-CN" altLang="en-US" sz="2600" b="1" smtClean="0"/>
              <a:t>：</a:t>
            </a:r>
            <a:r>
              <a:rPr lang="en-US" altLang="zh-CN" sz="2600" b="1" smtClean="0"/>
              <a:t>CLR P1.7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MOV TMOD</a:t>
            </a:r>
            <a:r>
              <a:rPr lang="zh-CN" altLang="en-US" sz="2600" b="1" smtClean="0"/>
              <a:t>，</a:t>
            </a:r>
            <a:r>
              <a:rPr lang="en-US" altLang="zh-CN" sz="2600" b="1" smtClean="0"/>
              <a:t>#01H   </a:t>
            </a:r>
            <a:r>
              <a:rPr lang="zh-CN" altLang="en-US" sz="2600" b="1" smtClean="0"/>
              <a:t>；</a:t>
            </a:r>
            <a:r>
              <a:rPr lang="en-US" altLang="zh-CN" sz="2600" b="1" smtClean="0"/>
              <a:t>T0</a:t>
            </a:r>
            <a:r>
              <a:rPr lang="zh-CN" altLang="en-US" sz="2600" b="1" smtClean="0"/>
              <a:t>定时</a:t>
            </a:r>
            <a:r>
              <a:rPr lang="en-US" altLang="zh-CN" sz="2600" b="1" smtClean="0"/>
              <a:t>100ms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MOV TH0</a:t>
            </a:r>
            <a:r>
              <a:rPr lang="zh-CN" altLang="en-US" sz="2600" b="1" smtClean="0"/>
              <a:t>，</a:t>
            </a:r>
            <a:r>
              <a:rPr lang="en-US" altLang="zh-CN" sz="2600" b="1" smtClean="0"/>
              <a:t>#3CH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MOV TL0</a:t>
            </a:r>
            <a:r>
              <a:rPr lang="zh-CN" altLang="en-US" sz="2600" b="1" smtClean="0"/>
              <a:t>，</a:t>
            </a:r>
            <a:r>
              <a:rPr lang="en-US" altLang="zh-CN" sz="2600" b="1" smtClean="0"/>
              <a:t>#0B0H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SETB    ET0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600" b="1" smtClean="0"/>
              <a:t>                 SETB     EA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endParaRPr lang="en-US" altLang="zh-CN" sz="2600" b="1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10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13" x="942975" y="746125"/>
          <p14:tracePt t="4720" x="950913" y="746125"/>
          <p14:tracePt t="4728" x="950913" y="736600"/>
          <p14:tracePt t="4744" x="950913" y="728663"/>
          <p14:tracePt t="4761" x="950913" y="711200"/>
          <p14:tracePt t="4778" x="950913" y="703263"/>
          <p14:tracePt t="4795" x="950913" y="685800"/>
          <p14:tracePt t="4812" x="950913" y="668338"/>
          <p14:tracePt t="4828" x="950913" y="660400"/>
          <p14:tracePt t="4845" x="950913" y="650875"/>
          <p14:tracePt t="5360" x="960438" y="650875"/>
          <p14:tracePt t="5372" x="968375" y="650875"/>
          <p14:tracePt t="5381" x="977900" y="650875"/>
          <p14:tracePt t="5398" x="985838" y="650875"/>
          <p14:tracePt t="5415" x="1003300" y="650875"/>
          <p14:tracePt t="5432" x="1071563" y="650875"/>
          <p14:tracePt t="5448" x="1174750" y="660400"/>
          <p14:tracePt t="5465" x="1354138" y="660400"/>
          <p14:tracePt t="5482" x="1508125" y="668338"/>
          <p14:tracePt t="5498" x="1689100" y="668338"/>
          <p14:tracePt t="5515" x="1868488" y="668338"/>
          <p14:tracePt t="5532" x="2057400" y="668338"/>
          <p14:tracePt t="5549" x="2289175" y="668338"/>
          <p14:tracePt t="5566" x="2528888" y="693738"/>
          <p14:tracePt t="5582" x="2940050" y="763588"/>
          <p14:tracePt t="5582" x="3103563" y="796925"/>
          <p14:tracePt t="5600" x="3411538" y="839788"/>
          <p14:tracePt t="5616" x="3582988" y="849313"/>
          <p14:tracePt t="5633" x="3754438" y="849313"/>
          <p14:tracePt t="5649" x="3892550" y="849313"/>
          <p14:tracePt t="5666" x="4071938" y="849313"/>
          <p14:tracePt t="5682" x="4243388" y="849313"/>
          <p14:tracePt t="5700" x="4543425" y="917575"/>
          <p14:tracePt t="5716" x="4894263" y="1003300"/>
          <p14:tracePt t="5733" x="5178425" y="1063625"/>
          <p14:tracePt t="5750" x="5451475" y="1089025"/>
          <p14:tracePt t="5767" x="5614988" y="1089025"/>
          <p14:tracePt t="5783" x="5854700" y="1089025"/>
          <p14:tracePt t="5800" x="6000750" y="1089025"/>
          <p14:tracePt t="5817" x="6086475" y="1089025"/>
          <p14:tracePt t="5833" x="6164263" y="1089025"/>
          <p14:tracePt t="5850" x="6215063" y="1096963"/>
          <p14:tracePt t="5867" x="6249988" y="1096963"/>
          <p14:tracePt t="5884" x="6265863" y="1096963"/>
          <p14:tracePt t="5900" x="6275388" y="1096963"/>
          <p14:tracePt t="5917" x="6283325" y="1096963"/>
          <p14:tracePt t="5934" x="6318250" y="1071563"/>
          <p14:tracePt t="5951" x="6394450" y="1063625"/>
          <p14:tracePt t="5967" x="6565900" y="1028700"/>
          <p14:tracePt t="5984" x="6694488" y="1020763"/>
          <p14:tracePt t="6001" x="6780213" y="1011238"/>
          <p14:tracePt t="6018" x="6823075" y="993775"/>
          <p14:tracePt t="6034" x="6850063" y="985838"/>
          <p14:tracePt t="6051" x="6883400" y="985838"/>
          <p14:tracePt t="6068" x="6961188" y="968375"/>
          <p14:tracePt t="6085" x="7080250" y="950913"/>
          <p14:tracePt t="6101" x="7208838" y="935038"/>
          <p14:tracePt t="6118" x="7346950" y="917575"/>
          <p14:tracePt t="6135" x="7493000" y="908050"/>
          <p14:tracePt t="6152" x="7561263" y="900113"/>
          <p14:tracePt t="6168" x="7629525" y="900113"/>
          <p14:tracePt t="6185" x="7732713" y="900113"/>
          <p14:tracePt t="6202" x="7878763" y="900113"/>
          <p14:tracePt t="6219" x="8101013" y="900113"/>
          <p14:tracePt t="6235" x="8264525" y="900113"/>
          <p14:tracePt t="6252" x="8408988" y="874713"/>
          <p14:tracePt t="6269" x="8443913" y="865188"/>
          <p14:tracePt t="6286" x="8451850" y="865188"/>
          <p14:tracePt t="6327" x="8443913" y="874713"/>
          <p14:tracePt t="6336" x="8443913" y="892175"/>
          <p14:tracePt t="6337" x="8426450" y="900113"/>
          <p14:tracePt t="6353" x="8426450" y="908050"/>
          <p14:tracePt t="6370" x="8418513" y="917575"/>
          <p14:tracePt t="6407" x="8408988" y="917575"/>
          <p14:tracePt t="6415" x="8401050" y="917575"/>
          <p14:tracePt t="6423" x="8297863" y="950913"/>
          <p14:tracePt t="6437" x="8032750" y="993775"/>
          <p14:tracePt t="6453" x="7278688" y="1046163"/>
          <p14:tracePt t="6470" x="6437313" y="1096963"/>
          <p14:tracePt t="6487" x="5400675" y="1157288"/>
          <p14:tracePt t="6504" x="5307013" y="1157288"/>
          <p14:tracePt t="6520" x="5314950" y="1157288"/>
          <p14:tracePt t="6537" x="5426075" y="1149350"/>
          <p14:tracePt t="6554" x="5607050" y="1096963"/>
          <p14:tracePt t="6571" x="5811838" y="1046163"/>
          <p14:tracePt t="6588" x="6035675" y="993775"/>
          <p14:tracePt t="6604" x="6189663" y="977900"/>
          <p14:tracePt t="6621" x="6335713" y="968375"/>
          <p14:tracePt t="6638" x="6446838" y="993775"/>
          <p14:tracePt t="6654" x="6550025" y="1054100"/>
          <p14:tracePt t="6671" x="6721475" y="1131888"/>
          <p14:tracePt t="6688" x="6807200" y="1165225"/>
          <p14:tracePt t="6705" x="6875463" y="1174750"/>
          <p14:tracePt t="6722" x="6935788" y="1174750"/>
          <p14:tracePt t="6738" x="6994525" y="1174750"/>
          <p14:tracePt t="6755" x="7046913" y="1174750"/>
          <p14:tracePt t="6772" x="7054850" y="1174750"/>
          <p14:tracePt t="6789" x="7072313" y="1174750"/>
          <p14:tracePt t="6805" x="7080250" y="1217613"/>
          <p14:tracePt t="6822" x="7097713" y="1260475"/>
          <p14:tracePt t="6839" x="7097713" y="1293813"/>
          <p14:tracePt t="6856" x="7107238" y="1303338"/>
          <p14:tracePt t="6872" x="7115175" y="1303338"/>
          <p14:tracePt t="6889" x="7123113" y="1303338"/>
          <p14:tracePt t="6927" x="7132638" y="1303338"/>
          <p14:tracePt t="6991" x="7123113" y="1303338"/>
          <p14:tracePt t="6991" x="7115175" y="1311275"/>
          <p14:tracePt t="7008" x="7107238" y="1336675"/>
          <p14:tracePt t="7008" x="7089775" y="1354138"/>
          <p14:tracePt t="7023" x="7072313" y="1389063"/>
          <p14:tracePt t="7111" x="7080250" y="1389063"/>
          <p14:tracePt t="7200" x="7080250" y="1397000"/>
          <p14:tracePt t="7206" x="7072313" y="1397000"/>
          <p14:tracePt t="7376" x="7072313" y="1406525"/>
          <p14:tracePt t="8040" x="7064375" y="1414463"/>
          <p14:tracePt t="8096" x="7054850" y="1422400"/>
          <p14:tracePt t="8104" x="7046913" y="1422400"/>
          <p14:tracePt t="8117" x="7037388" y="1422400"/>
          <p14:tracePt t="8129" x="7021513" y="1431925"/>
          <p14:tracePt t="8146" x="6994525" y="1431925"/>
          <p14:tracePt t="8163" x="6961188" y="1431925"/>
          <p14:tracePt t="8179" x="6935788" y="1431925"/>
          <p14:tracePt t="8196" x="6892925" y="1431925"/>
          <p14:tracePt t="8213" x="6840538" y="1431925"/>
          <p14:tracePt t="8230" x="6789738" y="1439863"/>
          <p14:tracePt t="8246" x="6737350" y="1439863"/>
          <p14:tracePt t="8263" x="6583363" y="1439863"/>
          <p14:tracePt t="8280" x="6454775" y="1431925"/>
          <p14:tracePt t="8297" x="6275388" y="1414463"/>
          <p14:tracePt t="8314" x="6086475" y="1379538"/>
          <p14:tracePt t="8330" x="5907088" y="1346200"/>
          <p14:tracePt t="8347" x="5718175" y="1346200"/>
          <p14:tracePt t="8364" x="5537200" y="1346200"/>
          <p14:tracePt t="8381" x="5365750" y="1336675"/>
          <p14:tracePt t="8397" x="5135563" y="1336675"/>
          <p14:tracePt t="8414" x="4911725" y="1328738"/>
          <p14:tracePt t="8431" x="4518025" y="1311275"/>
          <p14:tracePt t="8448" x="4294188" y="1277938"/>
          <p14:tracePt t="8464" x="3986213" y="1243013"/>
          <p14:tracePt t="8481" x="3746500" y="1235075"/>
          <p14:tracePt t="8498" x="3532188" y="1225550"/>
          <p14:tracePt t="8514" x="3282950" y="1225550"/>
          <p14:tracePt t="8531" x="3060700" y="1225550"/>
          <p14:tracePt t="8548" x="2811463" y="1225550"/>
          <p14:tracePt t="8565" x="2640013" y="1217613"/>
          <p14:tracePt t="8582" x="2468563" y="1208088"/>
          <p14:tracePt t="8598" x="2365375" y="1200150"/>
          <p14:tracePt t="8615" x="2289175" y="1182688"/>
          <p14:tracePt t="8632" x="2271713" y="1182688"/>
          <p14:tracePt t="8649" x="2254250" y="1182688"/>
          <p14:tracePt t="8666" x="2246313" y="1182688"/>
          <p14:tracePt t="8682" x="2228850" y="1165225"/>
          <p14:tracePt t="8699" x="2203450" y="1149350"/>
          <p14:tracePt t="8715" x="2193925" y="1122363"/>
          <p14:tracePt t="8733" x="2185988" y="1106488"/>
          <p14:tracePt t="8749" x="2185988" y="1096963"/>
          <p14:tracePt t="8766" x="2185988" y="1089025"/>
          <p14:tracePt t="8782" x="2185988" y="1071563"/>
          <p14:tracePt t="8800" x="2168525" y="1036638"/>
          <p14:tracePt t="8816" x="2125663" y="977900"/>
          <p14:tracePt t="8833" x="2082800" y="917575"/>
          <p14:tracePt t="8850" x="2049463" y="849313"/>
          <p14:tracePt t="8867" x="1997075" y="771525"/>
          <p14:tracePt t="8883" x="1979613" y="720725"/>
          <p14:tracePt t="8900" x="1971675" y="703263"/>
          <p14:tracePt t="8917" x="1971675" y="685800"/>
          <p14:tracePt t="8933" x="1971675" y="677863"/>
          <p14:tracePt t="8950" x="1963738" y="677863"/>
          <p14:tracePt t="8967" x="1963738" y="668338"/>
          <p14:tracePt t="8984" x="1954213" y="660400"/>
          <p14:tracePt t="9000" x="1946275" y="660400"/>
          <p14:tracePt t="9017" x="1936750" y="650875"/>
          <p14:tracePt t="9063" x="1936750" y="642938"/>
          <p14:tracePt t="9095" x="1936750" y="635000"/>
          <p14:tracePt t="9103" x="1936750" y="625475"/>
          <p14:tracePt t="9118" x="1936750" y="617538"/>
          <p14:tracePt t="9134" x="1928813" y="617538"/>
          <p14:tracePt t="9335" x="1920875" y="617538"/>
          <p14:tracePt t="9336" x="1911350" y="617538"/>
          <p14:tracePt t="10430" x="1920875" y="617538"/>
          <p14:tracePt t="10457" x="1928813" y="617538"/>
          <p14:tracePt t="10478" x="1936750" y="608013"/>
          <p14:tracePt t="10502" x="1946275" y="608013"/>
          <p14:tracePt t="10526" x="1954213" y="608013"/>
          <p14:tracePt t="10543" x="1963738" y="608013"/>
          <p14:tracePt t="10559" x="1971675" y="608013"/>
          <p14:tracePt t="10559" x="1979613" y="608013"/>
          <p14:tracePt t="10575" x="1989138" y="608013"/>
          <p14:tracePt t="10591" x="2014538" y="608013"/>
          <p14:tracePt t="10608" x="2039938" y="608013"/>
          <p14:tracePt t="10625" x="2074863" y="608013"/>
          <p14:tracePt t="10642" x="2100263" y="608013"/>
          <p14:tracePt t="10658" x="2143125" y="608013"/>
          <p14:tracePt t="10675" x="2178050" y="608013"/>
          <p14:tracePt t="10692" x="2211388" y="600075"/>
          <p14:tracePt t="10709" x="2254250" y="600075"/>
          <p14:tracePt t="10725" x="2297113" y="600075"/>
          <p14:tracePt t="10725" x="2322513" y="600075"/>
          <p14:tracePt t="10742" x="2417763" y="600075"/>
          <p14:tracePt t="10759" x="2503488" y="592138"/>
          <p14:tracePt t="10776" x="2571750" y="582613"/>
          <p14:tracePt t="10792" x="2622550" y="582613"/>
          <p14:tracePt t="10809" x="2640013" y="582613"/>
          <p14:tracePt t="10826" x="2665413" y="582613"/>
          <p14:tracePt t="10843" x="2674938" y="582613"/>
          <p14:tracePt t="10859" x="2692400" y="582613"/>
          <p14:tracePt t="10876" x="2708275" y="582613"/>
          <p14:tracePt t="10893" x="2751138" y="582613"/>
          <p14:tracePt t="10910" x="2811463" y="582613"/>
          <p14:tracePt t="10927" x="2854325" y="582613"/>
          <p14:tracePt t="10944" x="2906713" y="574675"/>
          <p14:tracePt t="10960" x="2949575" y="565150"/>
          <p14:tracePt t="10977" x="3008313" y="565150"/>
          <p14:tracePt t="10994" x="3060700" y="565150"/>
          <p14:tracePt t="11010" x="3146425" y="565150"/>
          <p14:tracePt t="11027" x="3214688" y="565150"/>
          <p14:tracePt t="11044" x="3325813" y="565150"/>
          <p14:tracePt t="11061" x="3403600" y="565150"/>
          <p14:tracePt t="11077" x="3532188" y="539750"/>
          <p14:tracePt t="11094" x="3617913" y="522288"/>
          <p14:tracePt t="11111" x="3686175" y="496888"/>
          <p14:tracePt t="11128" x="3736975" y="488950"/>
          <p14:tracePt t="11144" x="3763963" y="479425"/>
          <p14:tracePt t="11161" x="3806825" y="471488"/>
          <p14:tracePt t="11178" x="3822700" y="471488"/>
          <p14:tracePt t="11195" x="3875088" y="471488"/>
          <p14:tracePt t="11211" x="3943350" y="454025"/>
          <p14:tracePt t="11228" x="4046538" y="436563"/>
          <p14:tracePt t="11245" x="4165600" y="403225"/>
          <p14:tracePt t="11262" x="4346575" y="342900"/>
          <p14:tracePt t="11279" x="4440238" y="317500"/>
          <p14:tracePt t="11295" x="4518025" y="300038"/>
          <p14:tracePt t="11312" x="4535488" y="300038"/>
          <p14:tracePt t="11329" x="4543425" y="300038"/>
          <p14:tracePt t="12054" x="4535488" y="300038"/>
          <p14:tracePt t="12238" x="4525963" y="300038"/>
          <p14:tracePt t="12246" x="4518025" y="300038"/>
          <p14:tracePt t="12254" x="4518025" y="307975"/>
          <p14:tracePt t="12268" x="4508500" y="317500"/>
          <p14:tracePt t="12284" x="4508500" y="325438"/>
          <p14:tracePt t="12318" x="4508500" y="334963"/>
          <p14:tracePt t="12342" x="4518025" y="334963"/>
          <p14:tracePt t="12350" x="4535488" y="350838"/>
          <p14:tracePt t="12390" x="4543425" y="350838"/>
          <p14:tracePt t="12393" x="4551363" y="360363"/>
          <p14:tracePt t="12401" x="4568825" y="377825"/>
          <p14:tracePt t="12418" x="4679950" y="454025"/>
          <p14:tracePt t="12435" x="4835525" y="557213"/>
          <p14:tracePt t="12451" x="5040313" y="720725"/>
          <p14:tracePt t="12468" x="5211763" y="857250"/>
          <p14:tracePt t="12485" x="5340350" y="1011238"/>
          <p14:tracePt t="12502" x="5383213" y="1131888"/>
          <p14:tracePt t="12518" x="5375275" y="1157288"/>
          <p14:tracePt t="12822" x="5365750" y="1174750"/>
          <p14:tracePt t="12836" x="5408613" y="1174750"/>
          <p14:tracePt t="12836" x="5435600" y="1174750"/>
          <p14:tracePt t="12854" x="5461000" y="1174750"/>
          <p14:tracePt t="12871" x="5468938" y="1174750"/>
          <p14:tracePt t="12887" x="5478463" y="1174750"/>
          <p14:tracePt t="12905" x="5486400" y="1165225"/>
          <p14:tracePt t="12921" x="5521325" y="1157288"/>
          <p14:tracePt t="12938" x="5537200" y="1131888"/>
          <p14:tracePt t="12954" x="5572125" y="1106488"/>
          <p14:tracePt t="12973" x="5607050" y="1079500"/>
          <p14:tracePt t="12988" x="5614988" y="1071563"/>
          <p14:tracePt t="13005" x="5622925" y="1063625"/>
          <p14:tracePt t="13022" x="5640388" y="1054100"/>
          <p14:tracePt t="13038" x="5657850" y="1036638"/>
          <p14:tracePt t="13055" x="5692775" y="1028700"/>
          <p14:tracePt t="13072" x="5726113" y="993775"/>
          <p14:tracePt t="13088" x="5761038" y="960438"/>
          <p14:tracePt t="13106" x="5803900" y="917575"/>
          <p14:tracePt t="13122" x="5846763" y="865188"/>
          <p14:tracePt t="13139" x="5889625" y="814388"/>
          <p14:tracePt t="13155" x="5915025" y="788988"/>
          <p14:tracePt t="13172" x="5932488" y="771525"/>
          <p14:tracePt t="13189" x="5940425" y="763588"/>
          <p14:tracePt t="13206" x="5949950" y="754063"/>
          <p14:tracePt t="13223" x="5949950" y="746125"/>
          <p14:tracePt t="13239" x="5957888" y="736600"/>
          <p14:tracePt t="13256" x="5957888" y="720725"/>
          <p14:tracePt t="13272" x="5965825" y="703263"/>
          <p14:tracePt t="13290" x="5975350" y="685800"/>
          <p14:tracePt t="13306" x="5983288" y="660400"/>
          <p14:tracePt t="13323" x="6000750" y="642938"/>
          <p14:tracePt t="13340" x="6008688" y="635000"/>
          <p14:tracePt t="13356" x="6008688" y="625475"/>
          <p14:tracePt t="13415" x="6018213" y="625475"/>
          <p14:tracePt t="13430" x="6018213" y="617538"/>
          <p14:tracePt t="13441" x="6026150" y="617538"/>
          <p14:tracePt t="13457" x="6035675" y="617538"/>
          <p14:tracePt t="13474" x="6043613" y="608013"/>
          <p14:tracePt t="13491" x="6061075" y="600075"/>
          <p14:tracePt t="13507" x="6094413" y="582613"/>
          <p14:tracePt t="13524" x="6146800" y="557213"/>
          <p14:tracePt t="13541" x="6215063" y="531813"/>
          <p14:tracePt t="13558" x="6300788" y="488950"/>
          <p14:tracePt t="13574" x="6343650" y="471488"/>
          <p14:tracePt t="13591" x="6351588" y="463550"/>
          <p14:tracePt t="13608" x="6369050" y="454025"/>
          <p14:tracePt t="13624" x="6378575" y="454025"/>
          <p14:tracePt t="13641" x="6411913" y="454025"/>
          <p14:tracePt t="13658" x="6446838" y="454025"/>
          <p14:tracePt t="13675" x="6507163" y="454025"/>
          <p14:tracePt t="13691" x="6626225" y="454025"/>
          <p14:tracePt t="13708" x="6729413" y="446088"/>
          <p14:tracePt t="13725" x="6908800" y="420688"/>
          <p14:tracePt t="13742" x="7150100" y="393700"/>
          <p14:tracePt t="13758" x="7278688" y="385763"/>
          <p14:tracePt t="13775" x="7372350" y="385763"/>
          <p14:tracePt t="13792" x="7450138" y="385763"/>
          <p14:tracePt t="13809" x="7493000" y="385763"/>
          <p14:tracePt t="13825" x="7535863" y="385763"/>
          <p14:tracePt t="13842" x="7604125" y="377825"/>
          <p14:tracePt t="13859" x="7672388" y="368300"/>
          <p14:tracePt t="13876" x="7750175" y="350838"/>
          <p14:tracePt t="13893" x="7835900" y="334963"/>
          <p14:tracePt t="13909" x="7954963" y="317500"/>
          <p14:tracePt t="13926" x="7989888" y="317500"/>
          <p14:tracePt t="13943" x="8015288" y="317500"/>
          <p14:tracePt t="13960" x="8032750" y="317500"/>
          <p14:tracePt t="13977" x="8066088" y="317500"/>
          <p14:tracePt t="13993" x="8108950" y="317500"/>
          <p14:tracePt t="14010" x="8161338" y="317500"/>
          <p14:tracePt t="14027" x="8229600" y="307975"/>
          <p14:tracePt t="14043" x="8280400" y="292100"/>
          <p14:tracePt t="14060" x="8315325" y="282575"/>
          <p14:tracePt t="14077" x="8350250" y="274638"/>
          <p14:tracePt t="14094" x="8358188" y="265113"/>
          <p14:tracePt t="14599" x="8358188" y="274638"/>
          <p14:tracePt t="14600" x="8350250" y="274638"/>
          <p14:tracePt t="14613" x="8340725" y="274638"/>
          <p14:tracePt t="14654" x="8340725" y="282575"/>
          <p14:tracePt t="14734" x="8332788" y="282575"/>
          <p14:tracePt t="14767" x="8323263" y="282575"/>
          <p14:tracePt t="14783" x="8315325" y="292100"/>
          <p14:tracePt t="14806" x="8307388" y="292100"/>
          <p14:tracePt t="14814" x="8297863" y="307975"/>
          <p14:tracePt t="14831" x="8289925" y="307975"/>
          <p14:tracePt t="14870" x="8289925" y="317500"/>
          <p14:tracePt t="14878" x="8280400" y="317500"/>
          <p14:tracePt t="14882" x="8272463" y="317500"/>
          <p14:tracePt t="14898" x="8264525" y="334963"/>
          <p14:tracePt t="14915" x="8247063" y="342900"/>
          <p14:tracePt t="14931" x="8221663" y="342900"/>
          <p14:tracePt t="14948" x="8194675" y="360363"/>
          <p14:tracePt t="14965" x="8161338" y="368300"/>
          <p14:tracePt t="14982" x="8135938" y="377825"/>
          <p14:tracePt t="14999" x="8118475" y="385763"/>
          <p14:tracePt t="15016" x="8101013" y="393700"/>
          <p14:tracePt t="15032" x="8066088" y="403225"/>
          <p14:tracePt t="15049" x="7989888" y="436563"/>
          <p14:tracePt t="15065" x="7886700" y="463550"/>
          <p14:tracePt t="15082" x="7732713" y="496888"/>
          <p14:tracePt t="15099" x="7578725" y="522288"/>
          <p14:tracePt t="15116" x="7407275" y="574675"/>
          <p14:tracePt t="15132" x="7294563" y="608013"/>
          <p14:tracePt t="15149" x="7192963" y="642938"/>
          <p14:tracePt t="15149" x="7158038" y="650875"/>
          <p14:tracePt t="15166" x="7046913" y="677863"/>
          <p14:tracePt t="15183" x="6875463" y="711200"/>
          <p14:tracePt t="15200" x="6711950" y="728663"/>
          <p14:tracePt t="15216" x="6489700" y="746125"/>
          <p14:tracePt t="15233" x="6292850" y="746125"/>
          <p14:tracePt t="15250" x="6078538" y="771525"/>
          <p14:tracePt t="15267" x="5915025" y="779463"/>
          <p14:tracePt t="15283" x="5778500" y="788988"/>
          <p14:tracePt t="15300" x="5597525" y="796925"/>
          <p14:tracePt t="15317" x="5435600" y="806450"/>
          <p14:tracePt t="15334" x="5083175" y="814388"/>
          <p14:tracePt t="15350" x="4843463" y="822325"/>
          <p14:tracePt t="15367" x="4483100" y="822325"/>
          <p14:tracePt t="15384" x="4225925" y="831850"/>
          <p14:tracePt t="15401" x="3925888" y="857250"/>
          <p14:tracePt t="15417" x="3721100" y="865188"/>
          <p14:tracePt t="15434" x="3497263" y="882650"/>
          <p14:tracePt t="15451" x="3317875" y="900113"/>
          <p14:tracePt t="15468" x="3051175" y="917575"/>
          <p14:tracePt t="15484" x="2828925" y="925513"/>
          <p14:tracePt t="15502" x="2571750" y="925513"/>
          <p14:tracePt t="15518" x="2185988" y="925513"/>
          <p14:tracePt t="15535" x="1954213" y="925513"/>
          <p14:tracePt t="15551" x="1782763" y="925513"/>
          <p14:tracePt t="15568" x="1603375" y="935038"/>
          <p14:tracePt t="15585" x="1397000" y="950913"/>
          <p14:tracePt t="15602" x="1225550" y="968375"/>
          <p14:tracePt t="15619" x="1054100" y="985838"/>
          <p14:tracePt t="15635" x="942975" y="993775"/>
          <p14:tracePt t="15652" x="892175" y="1003300"/>
          <p14:tracePt t="15669" x="882650" y="1003300"/>
          <p14:tracePt t="15734" x="874713" y="1003300"/>
          <p14:tracePt t="15758" x="865188" y="1003300"/>
          <p14:tracePt t="15838" x="857250" y="1003300"/>
          <p14:tracePt t="15943" x="865188" y="1003300"/>
          <p14:tracePt t="15950" x="874713" y="1003300"/>
          <p14:tracePt t="15954" x="908050" y="985838"/>
          <p14:tracePt t="15971" x="985838" y="968375"/>
          <p14:tracePt t="15987" x="1122363" y="950913"/>
          <p14:tracePt t="16005" x="1250950" y="950913"/>
          <p14:tracePt t="16021" x="1465263" y="935038"/>
          <p14:tracePt t="16038" x="1585913" y="935038"/>
          <p14:tracePt t="16054" x="1679575" y="925513"/>
          <p14:tracePt t="16071" x="1739900" y="925513"/>
          <p14:tracePt t="16088" x="1782763" y="925513"/>
          <p14:tracePt t="16105" x="1808163" y="925513"/>
          <p14:tracePt t="16121" x="1825625" y="925513"/>
          <p14:tracePt t="16138" x="1835150" y="925513"/>
          <p14:tracePt t="16155" x="1835150" y="917575"/>
          <p14:tracePt t="17118" x="1843088" y="917575"/>
          <p14:tracePt t="17142" x="1860550" y="917575"/>
          <p14:tracePt t="17148" x="1903413" y="900113"/>
          <p14:tracePt t="17160" x="1936750" y="900113"/>
          <p14:tracePt t="17177" x="1997075" y="892175"/>
          <p14:tracePt t="17194" x="2039938" y="892175"/>
          <p14:tracePt t="17211" x="2082800" y="892175"/>
          <p14:tracePt t="17228" x="2143125" y="874713"/>
          <p14:tracePt t="17244" x="2211388" y="865188"/>
          <p14:tracePt t="17261" x="2322513" y="857250"/>
          <p14:tracePt t="17261" x="2365375" y="857250"/>
          <p14:tracePt t="17278" x="2478088" y="857250"/>
          <p14:tracePt t="17294" x="2597150" y="857250"/>
          <p14:tracePt t="17312" x="2682875" y="882650"/>
          <p14:tracePt t="17328" x="2786063" y="908050"/>
          <p14:tracePt t="17345" x="2871788" y="925513"/>
          <p14:tracePt t="17361" x="2992438" y="942975"/>
          <p14:tracePt t="17378" x="3121025" y="950913"/>
          <p14:tracePt t="17395" x="3282950" y="950913"/>
          <p14:tracePt t="17412" x="3421063" y="950913"/>
          <p14:tracePt t="17428" x="3557588" y="950913"/>
          <p14:tracePt t="17445" x="3668713" y="942975"/>
          <p14:tracePt t="17462" x="3822700" y="935038"/>
          <p14:tracePt t="17479" x="3908425" y="925513"/>
          <p14:tracePt t="17495" x="4003675" y="925513"/>
          <p14:tracePt t="17512" x="4089400" y="925513"/>
          <p14:tracePt t="17529" x="4208463" y="925513"/>
          <p14:tracePt t="17546" x="4311650" y="925513"/>
          <p14:tracePt t="17562" x="4457700" y="917575"/>
          <p14:tracePt t="17579" x="4578350" y="892175"/>
          <p14:tracePt t="17597" x="4706938" y="874713"/>
          <p14:tracePt t="17613" x="4792663" y="857250"/>
          <p14:tracePt t="17630" x="4868863" y="849313"/>
          <p14:tracePt t="17646" x="4886325" y="849313"/>
          <p14:tracePt t="17663" x="4903788" y="849313"/>
          <p14:tracePt t="17680" x="4921250" y="849313"/>
          <p14:tracePt t="17696" x="4929188" y="849313"/>
          <p14:tracePt t="17713" x="4946650" y="849313"/>
          <p14:tracePt t="17731" x="4954588" y="849313"/>
          <p14:tracePt t="17774" x="4954588" y="839788"/>
          <p14:tracePt t="17862" x="4946650" y="849313"/>
          <p14:tracePt t="17910" x="4937125" y="849313"/>
          <p14:tracePt t="17914" x="4929188" y="849313"/>
          <p14:tracePt t="17931" x="4894263" y="849313"/>
          <p14:tracePt t="17948" x="4826000" y="849313"/>
          <p14:tracePt t="17964" x="4664075" y="857250"/>
          <p14:tracePt t="17981" x="4346575" y="874713"/>
          <p14:tracePt t="17998" x="4029075" y="874713"/>
          <p14:tracePt t="18015" x="3754438" y="874713"/>
          <p14:tracePt t="18032" x="3446463" y="865188"/>
          <p14:tracePt t="18049" x="3275013" y="865188"/>
          <p14:tracePt t="18065" x="3146425" y="865188"/>
          <p14:tracePt t="18082" x="3078163" y="865188"/>
          <p14:tracePt t="18099" x="2965450" y="865188"/>
          <p14:tracePt t="18116" x="2811463" y="849313"/>
          <p14:tracePt t="18132" x="2657475" y="839788"/>
          <p14:tracePt t="18149" x="2460625" y="831850"/>
          <p14:tracePt t="18165" x="2271713" y="822325"/>
          <p14:tracePt t="18182" x="2203450" y="814388"/>
          <p14:tracePt t="18199" x="2193925" y="814388"/>
          <p14:tracePt t="18493" x="2203450" y="814388"/>
          <p14:tracePt t="18502" x="2211388" y="814388"/>
          <p14:tracePt t="18518" x="2220913" y="814388"/>
          <p14:tracePt t="18521" x="2246313" y="814388"/>
          <p14:tracePt t="18535" x="2279650" y="822325"/>
          <p14:tracePt t="18551" x="2332038" y="831850"/>
          <p14:tracePt t="18568" x="2374900" y="839788"/>
          <p14:tracePt t="18585" x="2425700" y="849313"/>
          <p14:tracePt t="18601" x="2511425" y="857250"/>
          <p14:tracePt t="18619" x="2589213" y="865188"/>
          <p14:tracePt t="18635" x="2717800" y="865188"/>
          <p14:tracePt t="18652" x="2863850" y="865188"/>
          <p14:tracePt t="18669" x="3035300" y="865188"/>
          <p14:tracePt t="18669" x="3121025" y="865188"/>
          <p14:tracePt t="18686" x="3189288" y="865188"/>
          <p14:tracePt t="18702" x="3463925" y="900113"/>
          <p14:tracePt t="18719" x="3625850" y="925513"/>
          <p14:tracePt t="18735" x="3822700" y="960438"/>
          <p14:tracePt t="18752" x="4003675" y="977900"/>
          <p14:tracePt t="18769" x="4251325" y="977900"/>
          <p14:tracePt t="18786" x="4475163" y="968375"/>
          <p14:tracePt t="18802" x="4689475" y="942975"/>
          <p14:tracePt t="18819" x="4894263" y="925513"/>
          <p14:tracePt t="18836" x="5006975" y="908050"/>
          <p14:tracePt t="18853" x="5049838" y="900113"/>
          <p14:tracePt t="18926" x="5040313" y="900113"/>
          <p14:tracePt t="18934" x="5022850" y="917575"/>
          <p14:tracePt t="18953" x="5006975" y="925513"/>
          <p14:tracePt t="18970" x="4979988" y="935038"/>
          <p14:tracePt t="18987" x="4921250" y="950913"/>
          <p14:tracePt t="19004" x="4792663" y="968375"/>
          <p14:tracePt t="19020" x="4578350" y="977900"/>
          <p14:tracePt t="19037" x="4311650" y="985838"/>
          <p14:tracePt t="19037" x="4175125" y="985838"/>
          <p14:tracePt t="19054" x="3736975" y="985838"/>
          <p14:tracePt t="19071" x="3378200" y="985838"/>
          <p14:tracePt t="19087" x="3008313" y="993775"/>
          <p14:tracePt t="19104" x="2794000" y="993775"/>
          <p14:tracePt t="19121" x="2597150" y="993775"/>
          <p14:tracePt t="19138" x="2460625" y="993775"/>
          <p14:tracePt t="19154" x="2357438" y="993775"/>
          <p14:tracePt t="19171" x="2271713" y="993775"/>
          <p14:tracePt t="19188" x="2236788" y="993775"/>
          <p14:tracePt t="19205" x="2228850" y="993775"/>
          <p14:tracePt t="19438" x="2236788" y="993775"/>
          <p14:tracePt t="19470" x="2246313" y="993775"/>
          <p14:tracePt t="19502" x="2254250" y="993775"/>
          <p14:tracePt t="19508" x="2306638" y="985838"/>
          <p14:tracePt t="19523" x="2425700" y="977900"/>
          <p14:tracePt t="19540" x="2606675" y="977900"/>
          <p14:tracePt t="19558" x="2778125" y="960438"/>
          <p14:tracePt t="19573" x="3051175" y="925513"/>
          <p14:tracePt t="19591" x="3206750" y="908050"/>
          <p14:tracePt t="19607" x="3378200" y="908050"/>
          <p14:tracePt t="19624" x="3506788" y="917575"/>
          <p14:tracePt t="19641" x="3635375" y="942975"/>
          <p14:tracePt t="19657" x="3721100" y="960438"/>
          <p14:tracePt t="19674" x="3771900" y="968375"/>
          <p14:tracePt t="19690" x="3789363" y="977900"/>
          <p14:tracePt t="19728" x="3797300" y="977900"/>
          <p14:tracePt t="20999" x="3806825" y="977900"/>
          <p14:tracePt t="21079" x="3814763" y="977900"/>
          <p14:tracePt t="21080" x="3822700" y="977900"/>
          <p14:tracePt t="21099" x="3832225" y="977900"/>
          <p14:tracePt t="21116" x="3857625" y="977900"/>
          <p14:tracePt t="21132" x="3900488" y="977900"/>
          <p14:tracePt t="21150" x="3951288" y="977900"/>
          <p14:tracePt t="21166" x="4037013" y="977900"/>
          <p14:tracePt t="21183" x="4089400" y="977900"/>
          <p14:tracePt t="21199" x="4175125" y="977900"/>
          <p14:tracePt t="21216" x="4260850" y="977900"/>
          <p14:tracePt t="21233" x="4397375" y="977900"/>
          <p14:tracePt t="21250" x="4518025" y="977900"/>
          <p14:tracePt t="21267" x="4664075" y="960438"/>
          <p14:tracePt t="21283" x="4792663" y="942975"/>
          <p14:tracePt t="21300" x="4911725" y="935038"/>
          <p14:tracePt t="21317" x="5049838" y="917575"/>
          <p14:tracePt t="21334" x="5143500" y="917575"/>
          <p14:tracePt t="21350" x="5297488" y="908050"/>
          <p14:tracePt t="21367" x="5435600" y="900113"/>
          <p14:tracePt t="21384" x="5572125" y="892175"/>
          <p14:tracePt t="21401" x="5692775" y="882650"/>
          <p14:tracePt t="21417" x="5811838" y="874713"/>
          <p14:tracePt t="21434" x="5872163" y="874713"/>
          <p14:tracePt t="21451" x="5897563" y="874713"/>
          <p14:tracePt t="21468" x="5915025" y="874713"/>
          <p14:tracePt t="21503" x="5922963" y="874713"/>
          <p14:tracePt t="21535" x="5932488" y="874713"/>
          <p14:tracePt t="21551" x="5949950" y="874713"/>
          <p14:tracePt t="21552" x="5975350" y="882650"/>
          <p14:tracePt t="21568" x="6008688" y="882650"/>
          <p14:tracePt t="21586" x="6026150" y="882650"/>
          <p14:tracePt t="21602" x="6043613" y="882650"/>
          <p14:tracePt t="21619" x="6051550" y="882650"/>
          <p14:tracePt t="24536" x="6043613" y="882650"/>
          <p14:tracePt t="24543" x="6035675" y="892175"/>
          <p14:tracePt t="24555" x="6026150" y="900113"/>
          <p14:tracePt t="24569" x="6018213" y="900113"/>
          <p14:tracePt t="24586" x="6008688" y="900113"/>
          <p14:tracePt t="24603" x="6000750" y="908050"/>
          <p14:tracePt t="24620" x="5975350" y="908050"/>
          <p14:tracePt t="24636" x="5957888" y="925513"/>
          <p14:tracePt t="24654" x="5922963" y="935038"/>
          <p14:tracePt t="24670" x="5880100" y="942975"/>
          <p14:tracePt t="24686" x="5846763" y="960438"/>
          <p14:tracePt t="24703" x="5768975" y="977900"/>
          <p14:tracePt t="24720" x="5726113" y="985838"/>
          <p14:tracePt t="24737" x="5675313" y="1003300"/>
          <p14:tracePt t="24754" x="5589588" y="1036638"/>
          <p14:tracePt t="24770" x="5494338" y="1071563"/>
          <p14:tracePt t="24787" x="5408613" y="1096963"/>
          <p14:tracePt t="24803" x="5322888" y="1122363"/>
          <p14:tracePt t="24821" x="5211763" y="1157288"/>
          <p14:tracePt t="24837" x="5126038" y="1182688"/>
          <p14:tracePt t="24854" x="5022850" y="1208088"/>
          <p14:tracePt t="24871" x="4954588" y="1243013"/>
          <p14:tracePt t="24871" x="4894263" y="1260475"/>
          <p14:tracePt t="24888" x="4826000" y="1277938"/>
          <p14:tracePt t="24904" x="4749800" y="1293813"/>
          <p14:tracePt t="24921" x="4664075" y="1311275"/>
          <p14:tracePt t="24938" x="4586288" y="1328738"/>
          <p14:tracePt t="24954" x="4492625" y="1336675"/>
          <p14:tracePt t="24972" x="4389438" y="1354138"/>
          <p14:tracePt t="24988" x="4286250" y="1363663"/>
          <p14:tracePt t="25005" x="4175125" y="1371600"/>
          <p14:tracePt t="25021" x="4079875" y="1379538"/>
          <p14:tracePt t="25038" x="4011613" y="1389063"/>
          <p14:tracePt t="25055" x="3943350" y="1414463"/>
          <p14:tracePt t="25072" x="3900488" y="1439863"/>
          <p14:tracePt t="25088" x="3849688" y="1457325"/>
          <p14:tracePt t="25105" x="3806825" y="1465263"/>
          <p14:tracePt t="25122" x="3763963" y="1474788"/>
          <p14:tracePt t="25139" x="3721100" y="1474788"/>
          <p14:tracePt t="25155" x="3703638" y="1474788"/>
          <p14:tracePt t="25172" x="3686175" y="1482725"/>
          <p14:tracePt t="25189" x="3668713" y="1492250"/>
          <p14:tracePt t="25206" x="3651250" y="1500188"/>
          <p14:tracePt t="25222" x="3651250" y="1508125"/>
          <p14:tracePt t="25239" x="3635375" y="1535113"/>
          <p14:tracePt t="25256" x="3625850" y="1550988"/>
          <p14:tracePt t="25273" x="3617913" y="1568450"/>
          <p14:tracePt t="25290" x="3608388" y="1585913"/>
          <p14:tracePt t="25306" x="3600450" y="1585913"/>
          <p14:tracePt t="25323" x="3600450" y="1593850"/>
          <p14:tracePt t="25340" x="3592513" y="1593850"/>
          <p14:tracePt t="25375" x="3582988" y="1603375"/>
          <p14:tracePt t="25390" x="3575050" y="1603375"/>
          <p14:tracePt t="25439" x="3565525" y="1603375"/>
          <p14:tracePt t="25448" x="3557588" y="1611313"/>
          <p14:tracePt t="25457" x="3540125" y="1611313"/>
          <p14:tracePt t="25474" x="3514725" y="1620838"/>
          <p14:tracePt t="25491" x="3454400" y="1646238"/>
          <p14:tracePt t="25507" x="3360738" y="1697038"/>
          <p14:tracePt t="25524" x="3249613" y="1749425"/>
          <p14:tracePt t="25541" x="3111500" y="1808163"/>
          <p14:tracePt t="25558" x="2906713" y="1893888"/>
          <p14:tracePt t="25574" x="2708275" y="1989138"/>
          <p14:tracePt t="25591" x="2349500" y="2135188"/>
          <p14:tracePt t="25608" x="2143125" y="2211388"/>
          <p14:tracePt t="25624" x="1963738" y="2289175"/>
          <p14:tracePt t="25642" x="1860550" y="2357438"/>
          <p14:tracePt t="25658" x="1749425" y="2417763"/>
          <p14:tracePt t="25675" x="1671638" y="2468563"/>
          <p14:tracePt t="25691" x="1603375" y="2511425"/>
          <p14:tracePt t="25708" x="1550988" y="2528888"/>
          <p14:tracePt t="25725" x="1517650" y="2546350"/>
          <p14:tracePt t="25742" x="1508125" y="2554288"/>
          <p14:tracePt t="26000" x="1500188" y="2554288"/>
          <p14:tracePt t="26032" x="1492250" y="2546350"/>
          <p14:tracePt t="26056" x="1492250" y="2536825"/>
          <p14:tracePt t="26057" x="1482725" y="2528888"/>
          <p14:tracePt t="26077" x="1482725" y="2520950"/>
          <p14:tracePt t="26208" x="1482725" y="2511425"/>
          <p14:tracePt t="26231" x="1482725" y="2503488"/>
          <p14:tracePt t="26248" x="1482725" y="2493963"/>
          <p14:tracePt t="26261" x="1482725" y="2486025"/>
          <p14:tracePt t="26263" x="1482725" y="2478088"/>
          <p14:tracePt t="26279" x="1482725" y="2460625"/>
          <p14:tracePt t="26295" x="1492250" y="2451100"/>
          <p14:tracePt t="26312" x="1492250" y="2443163"/>
          <p14:tracePt t="26328" x="1492250" y="2435225"/>
          <p14:tracePt t="26345" x="1500188" y="2435225"/>
          <p14:tracePt t="26384" x="1500188" y="2425700"/>
          <p14:tracePt t="26385" x="1508125" y="2425700"/>
          <p14:tracePt t="26395" x="1525588" y="2425700"/>
          <p14:tracePt t="26412" x="1568450" y="2417763"/>
          <p14:tracePt t="26429" x="1620838" y="2417763"/>
          <p14:tracePt t="26446" x="1663700" y="2417763"/>
          <p14:tracePt t="26462" x="1689100" y="2408238"/>
          <p14:tracePt t="26479" x="1706563" y="2400300"/>
          <p14:tracePt t="26496" x="1714500" y="2400300"/>
          <p14:tracePt t="26568" x="1722438" y="2400300"/>
          <p14:tracePt t="26568" x="1731963" y="2400300"/>
          <p14:tracePt t="26580" x="1739900" y="2392363"/>
          <p14:tracePt t="26596" x="1757363" y="2382838"/>
          <p14:tracePt t="26613" x="1774825" y="2374900"/>
          <p14:tracePt t="26630" x="1782763" y="2365375"/>
          <p14:tracePt t="26647" x="1808163" y="2357438"/>
          <p14:tracePt t="26664" x="1817688" y="2357438"/>
          <p14:tracePt t="26680" x="1825625" y="2349500"/>
          <p14:tracePt t="26697" x="1835150" y="2349500"/>
          <p14:tracePt t="26713" x="1843088" y="2349500"/>
          <p14:tracePt t="26731" x="1851025" y="2339975"/>
          <p14:tracePt t="26747" x="1860550" y="2339975"/>
          <p14:tracePt t="26764" x="1878013" y="2339975"/>
          <p14:tracePt t="26781" x="1893888" y="2339975"/>
          <p14:tracePt t="26798" x="1920875" y="2339975"/>
          <p14:tracePt t="26814" x="1954213" y="2332038"/>
          <p14:tracePt t="26814" x="1971675" y="2332038"/>
          <p14:tracePt t="26831" x="1997075" y="2322513"/>
          <p14:tracePt t="26848" x="2032000" y="2322513"/>
          <p14:tracePt t="26865" x="2065338" y="2322513"/>
          <p14:tracePt t="26881" x="2108200" y="2322513"/>
          <p14:tracePt t="26898" x="2160588" y="2332038"/>
          <p14:tracePt t="26915" x="2203450" y="2339975"/>
          <p14:tracePt t="26932" x="2228850" y="2349500"/>
          <p14:tracePt t="26948" x="2254250" y="2349500"/>
          <p14:tracePt t="26965" x="2289175" y="2349500"/>
          <p14:tracePt t="26982" x="2322513" y="2349500"/>
          <p14:tracePt t="26998" x="2443163" y="2357438"/>
          <p14:tracePt t="27016" x="2589213" y="2392363"/>
          <p14:tracePt t="27032" x="2786063" y="2435225"/>
          <p14:tracePt t="27049" x="2914650" y="2451100"/>
          <p14:tracePt t="27065" x="3035300" y="2468563"/>
          <p14:tracePt t="27086" x="3078163" y="2468563"/>
          <p14:tracePt t="27099" x="3111500" y="2468563"/>
          <p14:tracePt t="27116" x="3128963" y="2468563"/>
          <p14:tracePt t="27132" x="3146425" y="2460625"/>
          <p14:tracePt t="27149" x="3154363" y="2460625"/>
          <p14:tracePt t="27166" x="3171825" y="2460625"/>
          <p14:tracePt t="27183" x="3179763" y="2451100"/>
          <p14:tracePt t="27200" x="3197225" y="2451100"/>
          <p14:tracePt t="27216" x="3206750" y="2443163"/>
          <p14:tracePt t="27233" x="3214688" y="2443163"/>
          <p14:tracePt t="27250" x="3232150" y="2435225"/>
          <p14:tracePt t="27267" x="3240088" y="2417763"/>
          <p14:tracePt t="27359" x="3222625" y="2417763"/>
          <p14:tracePt t="27368" x="3214688" y="2417763"/>
          <p14:tracePt t="27369" x="3163888" y="2425700"/>
          <p14:tracePt t="27384" x="3060700" y="2435225"/>
          <p14:tracePt t="27402" x="2982913" y="2443163"/>
          <p14:tracePt t="27418" x="2940050" y="2443163"/>
          <p14:tracePt t="27435" x="2914650" y="2443163"/>
          <p14:tracePt t="27451" x="2863850" y="2443163"/>
          <p14:tracePt t="27468" x="2803525" y="2435225"/>
          <p14:tracePt t="27485" x="2700338" y="2417763"/>
          <p14:tracePt t="27502" x="2614613" y="2400300"/>
          <p14:tracePt t="27518" x="2536825" y="2374900"/>
          <p14:tracePt t="27536" x="2536825" y="2365375"/>
          <p14:tracePt t="27576" x="2536825" y="2357438"/>
          <p14:tracePt t="27583" x="2546350" y="2349500"/>
          <p14:tracePt t="27602" x="2546350" y="2339975"/>
          <p14:tracePt t="27656" x="2536825" y="2339975"/>
          <p14:tracePt t="27672" x="2528888" y="2339975"/>
          <p14:tracePt t="27704" x="2520950" y="2339975"/>
          <p14:tracePt t="27944" x="2520950" y="2332038"/>
          <p14:tracePt t="28127" x="2528888" y="2332038"/>
          <p14:tracePt t="28129" x="2536825" y="2322513"/>
          <p14:tracePt t="28138" x="2546350" y="2322513"/>
          <p14:tracePt t="28155" x="2563813" y="2314575"/>
          <p14:tracePt t="28172" x="2597150" y="2314575"/>
          <p14:tracePt t="28189" x="2632075" y="2314575"/>
          <p14:tracePt t="28206" x="2682875" y="2314575"/>
          <p14:tracePt t="28222" x="2735263" y="2314575"/>
          <p14:tracePt t="28222" x="2743200" y="2314575"/>
          <p14:tracePt t="28239" x="2778125" y="2314575"/>
          <p14:tracePt t="28256" x="2803525" y="2314575"/>
          <p14:tracePt t="28272" x="2820988" y="2306638"/>
          <p14:tracePt t="28289" x="2828925" y="2306638"/>
          <p14:tracePt t="28343" x="2836863" y="2306638"/>
          <p14:tracePt t="28367" x="2846388" y="2306638"/>
          <p14:tracePt t="28376" x="2854325" y="2306638"/>
          <p14:tracePt t="28390" x="2879725" y="2297113"/>
          <p14:tracePt t="28406" x="2922588" y="2297113"/>
          <p14:tracePt t="28423" x="2949575" y="2289175"/>
          <p14:tracePt t="28440" x="2974975" y="2279650"/>
          <p14:tracePt t="28457" x="3000375" y="2279650"/>
          <p14:tracePt t="28473" x="3043238" y="2279650"/>
          <p14:tracePt t="28490" x="3111500" y="2279650"/>
          <p14:tracePt t="28507" x="3206750" y="2297113"/>
          <p14:tracePt t="28524" x="3275013" y="2314575"/>
          <p14:tracePt t="28540" x="3325813" y="2314575"/>
          <p14:tracePt t="28557" x="3351213" y="2314575"/>
          <p14:tracePt t="28574" x="3368675" y="2314575"/>
          <p14:tracePt t="28687" x="3378200" y="2314575"/>
          <p14:tracePt t="28708" x="3386138" y="2314575"/>
          <p14:tracePt t="28709" x="3403600" y="2306638"/>
          <p14:tracePt t="28725" x="3429000" y="2306638"/>
          <p14:tracePt t="28742" x="3454400" y="2279650"/>
          <p14:tracePt t="28758" x="3489325" y="2246313"/>
          <p14:tracePt t="28758" x="3497263" y="2236788"/>
          <p14:tracePt t="28775" x="3514725" y="2220913"/>
          <p14:tracePt t="28855" x="3506788" y="2228850"/>
          <p14:tracePt t="28855" x="3497263" y="2228850"/>
          <p14:tracePt t="28880" x="3497263" y="2236788"/>
          <p14:tracePt t="29536" x="3489325" y="2246313"/>
          <p14:tracePt t="29551" x="3489325" y="2254250"/>
          <p14:tracePt t="29559" x="3479800" y="2254250"/>
          <p14:tracePt t="29565" x="3463925" y="2271713"/>
          <p14:tracePt t="29579" x="3454400" y="2289175"/>
          <p14:tracePt t="29596" x="3446463" y="2297113"/>
          <p14:tracePt t="29613" x="3429000" y="2314575"/>
          <p14:tracePt t="29630" x="3421063" y="2332038"/>
          <p14:tracePt t="29646" x="3403600" y="2339975"/>
          <p14:tracePt t="29646" x="3403600" y="2349500"/>
          <p14:tracePt t="29664" x="3386138" y="2357438"/>
          <p14:tracePt t="29680" x="3368675" y="2374900"/>
          <p14:tracePt t="29698" x="3325813" y="2400300"/>
          <p14:tracePt t="29713" x="3265488" y="2443163"/>
          <p14:tracePt t="29730" x="3171825" y="2503488"/>
          <p14:tracePt t="29747" x="3068638" y="2563813"/>
          <p14:tracePt t="29764" x="2940050" y="2622550"/>
          <p14:tracePt t="29780" x="2836863" y="2682875"/>
          <p14:tracePt t="29797" x="2700338" y="2760663"/>
          <p14:tracePt t="29814" x="2589213" y="2820988"/>
          <p14:tracePt t="29831" x="2382838" y="2914650"/>
          <p14:tracePt t="29847" x="2263775" y="2974975"/>
          <p14:tracePt t="29864" x="2135188" y="3043238"/>
          <p14:tracePt t="29881" x="2039938" y="3103563"/>
          <p14:tracePt t="29897" x="1979613" y="3146425"/>
          <p14:tracePt t="29914" x="1936750" y="3197225"/>
          <p14:tracePt t="29931" x="1911350" y="3232150"/>
          <p14:tracePt t="29948" x="1885950" y="3282950"/>
          <p14:tracePt t="29965" x="1868488" y="3325813"/>
          <p14:tracePt t="29981" x="1835150" y="3368675"/>
          <p14:tracePt t="29998" x="1792288" y="3429000"/>
          <p14:tracePt t="30015" x="1749425" y="3497263"/>
          <p14:tracePt t="30032" x="1731963" y="3522663"/>
          <p14:tracePt t="30049" x="1731963" y="3532188"/>
          <p14:tracePt t="30239" x="1722438" y="3532188"/>
          <p14:tracePt t="30240" x="1722438" y="3540125"/>
          <p14:tracePt t="30250" x="1722438" y="3557588"/>
          <p14:tracePt t="30266" x="1714500" y="3575050"/>
          <p14:tracePt t="30283" x="1714500" y="3582988"/>
          <p14:tracePt t="30300" x="1714500" y="3600450"/>
          <p14:tracePt t="30317" x="1714500" y="3608388"/>
          <p14:tracePt t="30334" x="1714500" y="3617913"/>
          <p14:tracePt t="30383" x="1722438" y="3617913"/>
          <p14:tracePt t="30395" x="1731963" y="3617913"/>
          <p14:tracePt t="30400" x="1757363" y="3617913"/>
          <p14:tracePt t="30417" x="1817688" y="3617913"/>
          <p14:tracePt t="30434" x="1893888" y="3635375"/>
          <p14:tracePt t="30450" x="1971675" y="3651250"/>
          <p14:tracePt t="30468" x="2014538" y="3651250"/>
          <p14:tracePt t="30688" x="2022475" y="3651250"/>
          <p14:tracePt t="30704" x="2022475" y="3660775"/>
          <p14:tracePt t="30711" x="2022475" y="3678238"/>
          <p14:tracePt t="30720" x="2022475" y="3711575"/>
          <p14:tracePt t="30736" x="2022475" y="3754438"/>
          <p14:tracePt t="30753" x="2022475" y="3814763"/>
          <p14:tracePt t="30769" x="2014538" y="3883025"/>
          <p14:tracePt t="30786" x="2014538" y="3935413"/>
          <p14:tracePt t="30802" x="2014538" y="3994150"/>
          <p14:tracePt t="30819" x="2014538" y="4021138"/>
          <p14:tracePt t="30936" x="2006600" y="4021138"/>
          <p14:tracePt t="31072" x="2006600" y="4011613"/>
          <p14:tracePt t="31073" x="2006600" y="3960813"/>
          <p14:tracePt t="31088" x="1971675" y="3883025"/>
          <p14:tracePt t="31105" x="1946275" y="3822700"/>
          <p14:tracePt t="31121" x="1928813" y="3797300"/>
          <p14:tracePt t="31138" x="1920875" y="3771900"/>
          <p14:tracePt t="31155" x="1920875" y="3763963"/>
          <p14:tracePt t="31287" x="1911350" y="3763963"/>
          <p14:tracePt t="31311" x="1903413" y="3771900"/>
          <p14:tracePt t="31312" x="1903413" y="3779838"/>
          <p14:tracePt t="31322" x="1885950" y="3789363"/>
          <p14:tracePt t="31339" x="1878013" y="3789363"/>
          <p14:tracePt t="31356" x="1860550" y="3806825"/>
          <p14:tracePt t="31471" x="1851025" y="3806825"/>
          <p14:tracePt t="31478" x="1851025" y="3814763"/>
          <p14:tracePt t="31815" x="1860550" y="3814763"/>
          <p14:tracePt t="31825" x="1868488" y="3814763"/>
          <p14:tracePt t="31831" x="1878013" y="3814763"/>
          <p14:tracePt t="31842" x="1893888" y="3814763"/>
          <p14:tracePt t="31858" x="1903413" y="3814763"/>
          <p14:tracePt t="31875" x="1928813" y="3814763"/>
          <p14:tracePt t="31892" x="1954213" y="3814763"/>
          <p14:tracePt t="31909" x="1979613" y="3814763"/>
          <p14:tracePt t="31925" x="2022475" y="3822700"/>
          <p14:tracePt t="31942" x="2092325" y="3822700"/>
          <p14:tracePt t="31959" x="2160588" y="3840163"/>
          <p14:tracePt t="31976" x="2185988" y="3840163"/>
          <p14:tracePt t="31993" x="2203450" y="3849688"/>
          <p14:tracePt t="32009" x="2220913" y="3849688"/>
          <p14:tracePt t="32026" x="2236788" y="3849688"/>
          <p14:tracePt t="32042" x="2263775" y="3849688"/>
          <p14:tracePt t="32060" x="2297113" y="3849688"/>
          <p14:tracePt t="32076" x="2357438" y="3857625"/>
          <p14:tracePt t="32093" x="2417763" y="3857625"/>
          <p14:tracePt t="32110" x="2478088" y="3865563"/>
          <p14:tracePt t="32127" x="2520950" y="3865563"/>
          <p14:tracePt t="32127" x="2536825" y="3865563"/>
          <p14:tracePt t="32143" x="2579688" y="3865563"/>
          <p14:tracePt t="32160" x="2614613" y="3865563"/>
          <p14:tracePt t="32177" x="2657475" y="3865563"/>
          <p14:tracePt t="32194" x="2725738" y="3865563"/>
          <p14:tracePt t="32210" x="2786063" y="3865563"/>
          <p14:tracePt t="32227" x="2854325" y="3865563"/>
          <p14:tracePt t="32244" x="2914650" y="3865563"/>
          <p14:tracePt t="32260" x="2949575" y="3865563"/>
          <p14:tracePt t="32277" x="2974975" y="3865563"/>
          <p14:tracePt t="32294" x="2992438" y="3857625"/>
          <p14:tracePt t="32294" x="3008313" y="3857625"/>
          <p14:tracePt t="32311" x="3043238" y="3849688"/>
          <p14:tracePt t="32327" x="3078163" y="3849688"/>
          <p14:tracePt t="32345" x="3103563" y="3840163"/>
          <p14:tracePt t="32361" x="3136900" y="3840163"/>
          <p14:tracePt t="32378" x="3154363" y="3840163"/>
          <p14:tracePt t="32394" x="3171825" y="3840163"/>
          <p14:tracePt t="32623" x="3179763" y="3840163"/>
          <p14:tracePt t="33391" x="3179763" y="3865563"/>
          <p14:tracePt t="33400" x="3179763" y="3892550"/>
          <p14:tracePt t="33401" x="3222625" y="3986213"/>
          <p14:tracePt t="33417" x="3325813" y="4140200"/>
          <p14:tracePt t="33434" x="3436938" y="4286250"/>
          <p14:tracePt t="33450" x="3582988" y="4406900"/>
          <p14:tracePt t="33467" x="3729038" y="4508500"/>
          <p14:tracePt t="33484" x="3822700" y="4543425"/>
          <p14:tracePt t="33501" x="3892550" y="4551363"/>
          <p14:tracePt t="33517" x="3925888" y="4551363"/>
          <p14:tracePt t="33534" x="3968750" y="4535488"/>
          <p14:tracePt t="33551" x="4003675" y="4525963"/>
          <p14:tracePt t="33568" x="4029075" y="4525963"/>
          <p14:tracePt t="33584" x="4054475" y="4525963"/>
          <p14:tracePt t="33601" x="4064000" y="4525963"/>
          <p14:tracePt t="33618" x="4071938" y="4525963"/>
          <p14:tracePt t="33635" x="4079875" y="4525963"/>
          <p14:tracePt t="33651" x="4089400" y="4525963"/>
          <p14:tracePt t="33668" x="4089400" y="4518025"/>
          <p14:tracePt t="33685" x="4097338" y="4518025"/>
          <p14:tracePt t="33701" x="4106863" y="4508500"/>
          <p14:tracePt t="33719" x="4114800" y="4500563"/>
          <p14:tracePt t="33735" x="4122738" y="4492625"/>
          <p14:tracePt t="33753" x="4132263" y="4483100"/>
          <p14:tracePt t="33768" x="4149725" y="4475163"/>
          <p14:tracePt t="33785" x="4157663" y="4465638"/>
          <p14:tracePt t="33802" x="4165600" y="4465638"/>
          <p14:tracePt t="33919" x="4175125" y="4465638"/>
          <p14:tracePt t="33943" x="4183063" y="4465638"/>
          <p14:tracePt t="34223" x="4192588" y="4465638"/>
          <p14:tracePt t="34225" x="4192588" y="4457700"/>
          <p14:tracePt t="34238" x="4200525" y="4449763"/>
          <p14:tracePt t="34254" x="4217988" y="4449763"/>
          <p14:tracePt t="34272" x="4217988" y="4440238"/>
          <p14:tracePt t="34343" x="4217988" y="4432300"/>
          <p14:tracePt t="34375" x="4217988" y="4422775"/>
          <p14:tracePt t="34385" x="4208463" y="4414838"/>
          <p14:tracePt t="34405" x="4200525" y="4406900"/>
          <p14:tracePt t="34422" x="4175125" y="4397375"/>
          <p14:tracePt t="34439" x="4157663" y="4397375"/>
          <p14:tracePt t="34456" x="4140200" y="4397375"/>
          <p14:tracePt t="34472" x="4132263" y="4397375"/>
          <p14:tracePt t="34489" x="4114800" y="4397375"/>
          <p14:tracePt t="34506" x="4089400" y="4397375"/>
          <p14:tracePt t="34523" x="4064000" y="4397375"/>
          <p14:tracePt t="34539" x="4029075" y="4397375"/>
          <p14:tracePt t="34557" x="4003675" y="4397375"/>
          <p14:tracePt t="34573" x="3960813" y="4406900"/>
          <p14:tracePt t="34590" x="3935413" y="4414838"/>
          <p14:tracePt t="34606" x="3875088" y="4422775"/>
          <p14:tracePt t="34624" x="3832225" y="4432300"/>
          <p14:tracePt t="34640" x="3789363" y="4432300"/>
          <p14:tracePt t="34657" x="3746500" y="4432300"/>
          <p14:tracePt t="34674" x="3694113" y="4449763"/>
          <p14:tracePt t="34690" x="3651250" y="4457700"/>
          <p14:tracePt t="34707" x="3617913" y="4475163"/>
          <p14:tracePt t="34724" x="3575050" y="4483100"/>
          <p14:tracePt t="34741" x="3532188" y="4508500"/>
          <p14:tracePt t="34757" x="3489325" y="4535488"/>
          <p14:tracePt t="34775" x="3446463" y="4551363"/>
          <p14:tracePt t="34791" x="3351213" y="4603750"/>
          <p14:tracePt t="34808" x="3308350" y="4629150"/>
          <p14:tracePt t="34824" x="3249613" y="4672013"/>
          <p14:tracePt t="34841" x="3179763" y="4732338"/>
          <p14:tracePt t="34858" x="3146425" y="4775200"/>
          <p14:tracePt t="34875" x="3111500" y="4808538"/>
          <p14:tracePt t="34891" x="3086100" y="4860925"/>
          <p14:tracePt t="34908" x="3060700" y="4894263"/>
          <p14:tracePt t="34924" x="3035300" y="4929188"/>
          <p14:tracePt t="34942" x="3017838" y="4964113"/>
          <p14:tracePt t="34958" x="2992438" y="5022850"/>
          <p14:tracePt t="34975" x="2974975" y="5049838"/>
          <p14:tracePt t="34992" x="2965450" y="5092700"/>
          <p14:tracePt t="35008" x="2957513" y="5126038"/>
          <p14:tracePt t="35025" x="2957513" y="5160963"/>
          <p14:tracePt t="35042" x="2957513" y="5194300"/>
          <p14:tracePt t="35059" x="2957513" y="5237163"/>
          <p14:tracePt t="35075" x="2957513" y="5254625"/>
          <p14:tracePt t="35092" x="2957513" y="5272088"/>
          <p14:tracePt t="35109" x="2957513" y="5289550"/>
          <p14:tracePt t="35126" x="2957513" y="5297488"/>
          <p14:tracePt t="35142" x="2957513" y="5307013"/>
          <p14:tracePt t="35255" x="2957513" y="5314950"/>
          <p14:tracePt t="35263" x="2974975" y="5340350"/>
          <p14:tracePt t="35277" x="3000375" y="5357813"/>
          <p14:tracePt t="35294" x="3008313" y="5365750"/>
          <p14:tracePt t="35311" x="3017838" y="5375275"/>
          <p14:tracePt t="35327" x="3025775" y="5375275"/>
          <p14:tracePt t="35407" x="3035300" y="5375275"/>
          <p14:tracePt t="35408" x="3043238" y="5383213"/>
          <p14:tracePt t="35427" x="3060700" y="5383213"/>
          <p14:tracePt t="35444" x="3078163" y="5392738"/>
          <p14:tracePt t="35461" x="3103563" y="5392738"/>
          <p14:tracePt t="35478" x="3121025" y="5392738"/>
          <p14:tracePt t="35494" x="3154363" y="5392738"/>
          <p14:tracePt t="35512" x="3171825" y="5392738"/>
          <p14:tracePt t="35528" x="3189288" y="5383213"/>
          <p14:tracePt t="35545" x="3214688" y="5375275"/>
          <p14:tracePt t="35561" x="3232150" y="5375275"/>
          <p14:tracePt t="35578" x="3249613" y="5365750"/>
          <p14:tracePt t="35595" x="3257550" y="5365750"/>
          <p14:tracePt t="35612" x="3275013" y="5365750"/>
          <p14:tracePt t="35628" x="3317875" y="5322888"/>
          <p14:tracePt t="35662" x="3343275" y="5297488"/>
          <p14:tracePt t="35679" x="3446463" y="5237163"/>
          <p14:tracePt t="35696" x="3497263" y="5178425"/>
          <p14:tracePt t="35712" x="3540125" y="5143500"/>
          <p14:tracePt t="35729" x="3575050" y="5100638"/>
          <p14:tracePt t="35746" x="3582988" y="5065713"/>
          <p14:tracePt t="35763" x="3582988" y="5057775"/>
          <p14:tracePt t="35779" x="3592513" y="5040313"/>
          <p14:tracePt t="35797" x="3600450" y="5014913"/>
          <p14:tracePt t="35813" x="3617913" y="4972050"/>
          <p14:tracePt t="35830" x="3625850" y="4937125"/>
          <p14:tracePt t="35846" x="3635375" y="4860925"/>
          <p14:tracePt t="35863" x="3635375" y="4818063"/>
          <p14:tracePt t="35880" x="3635375" y="4783138"/>
          <p14:tracePt t="35896" x="3635375" y="4740275"/>
          <p14:tracePt t="35913" x="3635375" y="4697413"/>
          <p14:tracePt t="35930" x="3625850" y="4664075"/>
          <p14:tracePt t="35947" x="3625850" y="4629150"/>
          <p14:tracePt t="35963" x="3617913" y="4594225"/>
          <p14:tracePt t="35980" x="3600450" y="4568825"/>
          <p14:tracePt t="35997" x="3592513" y="4525963"/>
          <p14:tracePt t="36014" x="3575050" y="4500563"/>
          <p14:tracePt t="36030" x="3549650" y="4449763"/>
          <p14:tracePt t="36048" x="3522663" y="4432300"/>
          <p14:tracePt t="36064" x="3497263" y="4414838"/>
          <p14:tracePt t="36081" x="3471863" y="4397375"/>
          <p14:tracePt t="36097" x="3454400" y="4389438"/>
          <p14:tracePt t="36114" x="3446463" y="4379913"/>
          <p14:tracePt t="36131" x="3436938" y="4379913"/>
          <p14:tracePt t="36148" x="3429000" y="4371975"/>
          <p14:tracePt t="36164" x="3394075" y="4364038"/>
          <p14:tracePt t="36181" x="3343275" y="4337050"/>
          <p14:tracePt t="36198" x="3249613" y="4321175"/>
          <p14:tracePt t="36215" x="3179763" y="4321175"/>
          <p14:tracePt t="36232" x="3111500" y="4311650"/>
          <p14:tracePt t="36248" x="3060700" y="4311650"/>
          <p14:tracePt t="36265" x="3025775" y="4311650"/>
          <p14:tracePt t="36282" x="2992438" y="4311650"/>
          <p14:tracePt t="36299" x="2974975" y="4311650"/>
          <p14:tracePt t="36315" x="2949575" y="4311650"/>
          <p14:tracePt t="36332" x="2897188" y="4337050"/>
          <p14:tracePt t="36349" x="2846388" y="4379913"/>
          <p14:tracePt t="36366" x="2768600" y="4457700"/>
          <p14:tracePt t="36382" x="2692400" y="4586288"/>
          <p14:tracePt t="36399" x="2665413" y="4664075"/>
          <p14:tracePt t="36416" x="2649538" y="4697413"/>
          <p14:tracePt t="36433" x="2649538" y="4714875"/>
          <p14:tracePt t="36449" x="2649538" y="4722813"/>
          <p14:tracePt t="36466" x="2640013" y="4722813"/>
          <p14:tracePt t="36511" x="2632075" y="4732338"/>
          <p14:tracePt t="36517" x="2622550" y="4749800"/>
          <p14:tracePt t="36534" x="2614613" y="4792663"/>
          <p14:tracePt t="36550" x="2606675" y="4826000"/>
          <p14:tracePt t="36567" x="2606675" y="4868863"/>
          <p14:tracePt t="36583" x="2606675" y="4886325"/>
          <p14:tracePt t="36600" x="2606675" y="4894263"/>
          <p14:tracePt t="37143" x="2606675" y="4903788"/>
          <p14:tracePt t="37158" x="2606675" y="4921250"/>
          <p14:tracePt t="37171" x="2606675" y="4937125"/>
          <p14:tracePt t="37187" x="2606675" y="4954588"/>
          <p14:tracePt t="37204" x="2606675" y="4989513"/>
          <p14:tracePt t="37220" x="2606675" y="5014913"/>
          <p14:tracePt t="37237" x="2606675" y="5040313"/>
          <p14:tracePt t="37254" x="2606675" y="5057775"/>
          <p14:tracePt t="37271" x="2606675" y="5075238"/>
          <p14:tracePt t="37511" x="2606675" y="5083175"/>
          <p14:tracePt t="37526" x="2606675" y="5100638"/>
          <p14:tracePt t="37539" x="2606675" y="5118100"/>
          <p14:tracePt t="37539" x="2589213" y="5168900"/>
          <p14:tracePt t="37556" x="2571750" y="5229225"/>
          <p14:tracePt t="37572" x="2546350" y="5357813"/>
          <p14:tracePt t="37589" x="2528888" y="5478463"/>
          <p14:tracePt t="37606" x="2503488" y="5632450"/>
          <p14:tracePt t="37623" x="2478088" y="5794375"/>
          <p14:tracePt t="37639" x="2468563" y="5872163"/>
          <p14:tracePt t="37656" x="2468563" y="5907088"/>
          <p14:tracePt t="37673" x="2460625" y="5922963"/>
          <p14:tracePt t="37689" x="2443163" y="5940425"/>
          <p14:tracePt t="37706" x="2417763" y="5965825"/>
          <p14:tracePt t="37723" x="2400300" y="5975350"/>
          <p14:tracePt t="37740" x="2357438" y="6000750"/>
          <p14:tracePt t="37756" x="2322513" y="6026150"/>
          <p14:tracePt t="37773" x="2289175" y="6061075"/>
          <p14:tracePt t="37790" x="2220913" y="6103938"/>
          <p14:tracePt t="37807" x="2178050" y="6129338"/>
          <p14:tracePt t="37824" x="2143125" y="6146800"/>
          <p14:tracePt t="37840" x="2125663" y="6154738"/>
          <p14:tracePt t="37857" x="2108200" y="6154738"/>
          <p14:tracePt t="37874" x="2108200" y="6164263"/>
          <p14:tracePt t="37890" x="2100263" y="6172200"/>
          <p14:tracePt t="37907" x="2100263" y="6180138"/>
          <p14:tracePt t="38111" x="2108200" y="6180138"/>
          <p14:tracePt t="38111" x="2125663" y="6180138"/>
          <p14:tracePt t="38127" x="2151063" y="6180138"/>
          <p14:tracePt t="38128" x="2193925" y="6180138"/>
          <p14:tracePt t="38142" x="2332038" y="6180138"/>
          <p14:tracePt t="38159" x="2511425" y="6180138"/>
          <p14:tracePt t="38176" x="2674938" y="6180138"/>
          <p14:tracePt t="38192" x="2828925" y="6180138"/>
          <p14:tracePt t="38209" x="2957513" y="6154738"/>
          <p14:tracePt t="38226" x="3008313" y="6137275"/>
          <p14:tracePt t="38242" x="3051175" y="6129338"/>
          <p14:tracePt t="38259" x="3094038" y="6129338"/>
          <p14:tracePt t="38276" x="3136900" y="6129338"/>
          <p14:tracePt t="38293" x="3171825" y="6129338"/>
          <p14:tracePt t="38310" x="3189288" y="6146800"/>
          <p14:tracePt t="38327" x="3179763" y="6146800"/>
          <p14:tracePt t="38343" x="3128963" y="6172200"/>
          <p14:tracePt t="38360" x="3008313" y="6197600"/>
          <p14:tracePt t="38377" x="2863850" y="6207125"/>
          <p14:tracePt t="38393" x="2632075" y="6207125"/>
          <p14:tracePt t="38411" x="2451100" y="6215063"/>
          <p14:tracePt t="38427" x="2332038" y="6240463"/>
          <p14:tracePt t="38444" x="2289175" y="6275388"/>
          <p14:tracePt t="38460" x="2289175" y="6283325"/>
          <p14:tracePt t="38477" x="2279650" y="6292850"/>
          <p14:tracePt t="38551" x="2289175" y="6292850"/>
          <p14:tracePt t="38566" x="2374900" y="6326188"/>
          <p14:tracePt t="38578" x="2493963" y="6361113"/>
          <p14:tracePt t="38594" x="2606675" y="6386513"/>
          <p14:tracePt t="38611" x="2682875" y="6403975"/>
          <p14:tracePt t="38628" x="2751138" y="6411913"/>
          <p14:tracePt t="38645" x="2778125" y="6411913"/>
          <p14:tracePt t="38662" x="2794000" y="6411913"/>
          <p14:tracePt t="38743" x="2803525" y="6411913"/>
          <p14:tracePt t="38767" x="2811463" y="6411913"/>
          <p14:tracePt t="38832" x="2820988" y="6411913"/>
          <p14:tracePt t="39447" x="2820988" y="6403975"/>
          <p14:tracePt t="39459" x="2820988" y="6394450"/>
          <p14:tracePt t="39466" x="2820988" y="6386513"/>
          <p14:tracePt t="39483" x="2820988" y="6369050"/>
          <p14:tracePt t="39500" x="2778125" y="6283325"/>
          <p14:tracePt t="39500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0825" y="404813"/>
            <a:ext cx="8461375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/>
              <a:t>       </a:t>
            </a:r>
            <a:r>
              <a:rPr lang="zh-CN" altLang="en-US" b="1" dirty="0"/>
              <a:t>在测量控制系统中，常常要求有一些实时时钟，以实现</a:t>
            </a:r>
            <a:r>
              <a:rPr lang="zh-CN" altLang="en-US" b="1" dirty="0">
                <a:solidFill>
                  <a:srgbClr val="FF0000"/>
                </a:solidFill>
              </a:rPr>
              <a:t>定时</a:t>
            </a:r>
            <a:r>
              <a:rPr lang="zh-CN" altLang="en-US" b="1" dirty="0"/>
              <a:t>控制、定时测量或延时动作；也往往要求有</a:t>
            </a:r>
            <a:r>
              <a:rPr lang="zh-CN" altLang="en-US" b="1" dirty="0">
                <a:solidFill>
                  <a:srgbClr val="FF0000"/>
                </a:solidFill>
              </a:rPr>
              <a:t>计数</a:t>
            </a:r>
            <a:r>
              <a:rPr lang="zh-CN" altLang="en-US" b="1" dirty="0"/>
              <a:t>功能对外部事件计数，如测电机转速、 频率、工件个数等。单片机内部</a:t>
            </a:r>
            <a:r>
              <a:rPr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计数器是用得非常多的一个功能部件。</a:t>
            </a:r>
          </a:p>
        </p:txBody>
      </p:sp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539750" y="4797425"/>
            <a:ext cx="828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通常实现定时</a:t>
            </a:r>
            <a:r>
              <a:rPr lang="en-US" altLang="zh-CN" b="1"/>
              <a:t>/</a:t>
            </a:r>
            <a:r>
              <a:rPr lang="zh-CN" altLang="en-US" b="1"/>
              <a:t>计数有</a:t>
            </a:r>
            <a:r>
              <a:rPr lang="en-US" altLang="zh-CN" b="1"/>
              <a:t>3</a:t>
            </a:r>
            <a:r>
              <a:rPr lang="zh-CN" altLang="en-US" b="1"/>
              <a:t>种主要方法</a:t>
            </a:r>
            <a:r>
              <a:rPr lang="en-US" altLang="zh-CN" b="1"/>
              <a:t>:</a:t>
            </a:r>
          </a:p>
          <a:p>
            <a:pPr eaLnBrk="1" hangingPunct="1"/>
            <a:r>
              <a:rPr lang="zh-CN" altLang="en-US" b="1"/>
              <a:t>软件、数字电路和可编程定时</a:t>
            </a:r>
            <a:r>
              <a:rPr lang="en-US" altLang="zh-CN" b="1"/>
              <a:t>/</a:t>
            </a:r>
            <a:r>
              <a:rPr lang="zh-CN" altLang="en-US" b="1"/>
              <a:t>计数器</a:t>
            </a:r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88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28625" y="0"/>
            <a:ext cx="8715375" cy="6553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R4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#0AH   </a:t>
            </a:r>
            <a:r>
              <a:rPr lang="zh-CN" altLang="en-US" b="1" dirty="0" smtClean="0">
                <a:latin typeface="宋体" pitchFamily="2" charset="-122"/>
              </a:rPr>
              <a:t>；中断</a:t>
            </a:r>
            <a:r>
              <a:rPr lang="en-US" altLang="zh-CN" b="1" dirty="0" smtClean="0">
                <a:latin typeface="宋体" pitchFamily="2" charset="-122"/>
              </a:rPr>
              <a:t>10</a:t>
            </a:r>
            <a:r>
              <a:rPr lang="zh-CN" altLang="en-US" b="1" dirty="0" smtClean="0">
                <a:latin typeface="宋体" pitchFamily="2" charset="-122"/>
              </a:rPr>
              <a:t>次计数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   </a:t>
            </a:r>
            <a:r>
              <a:rPr lang="en-US" altLang="zh-CN" b="1" dirty="0" smtClean="0">
                <a:latin typeface="宋体" pitchFamily="2" charset="-122"/>
              </a:rPr>
              <a:t>SETB TR0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SJMP </a:t>
            </a:r>
            <a:r>
              <a:rPr lang="zh-CN" altLang="en-US" b="1" dirty="0" smtClean="0">
                <a:latin typeface="宋体" pitchFamily="2" charset="-122"/>
              </a:rPr>
              <a:t>＄        ；等待中断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</a:t>
            </a:r>
            <a:r>
              <a:rPr lang="en-US" altLang="zh-CN" b="1" dirty="0" smtClean="0">
                <a:latin typeface="宋体" pitchFamily="2" charset="-122"/>
              </a:rPr>
              <a:t>IP0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DJNZ R4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RET0  </a:t>
            </a:r>
            <a:r>
              <a:rPr lang="zh-CN" altLang="en-US" b="1" dirty="0" smtClean="0">
                <a:latin typeface="宋体" pitchFamily="2" charset="-122"/>
              </a:rPr>
              <a:t>；未到</a:t>
            </a:r>
            <a:r>
              <a:rPr lang="en-US" altLang="zh-CN" b="1" dirty="0" smtClean="0">
                <a:latin typeface="宋体" pitchFamily="2" charset="-122"/>
              </a:rPr>
              <a:t>10</a:t>
            </a:r>
            <a:r>
              <a:rPr lang="zh-CN" altLang="en-US" b="1" dirty="0" smtClean="0">
                <a:latin typeface="宋体" pitchFamily="2" charset="-122"/>
              </a:rPr>
              <a:t>次转重新定时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   </a:t>
            </a:r>
            <a:r>
              <a:rPr lang="en-US" altLang="zh-CN" b="1" dirty="0" smtClean="0">
                <a:latin typeface="宋体" pitchFamily="2" charset="-122"/>
              </a:rPr>
              <a:t>MOV R4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#0AH   </a:t>
            </a:r>
            <a:r>
              <a:rPr lang="zh-CN" altLang="en-US" b="1" dirty="0" smtClean="0">
                <a:latin typeface="宋体" pitchFamily="2" charset="-122"/>
              </a:rPr>
              <a:t>；到</a:t>
            </a:r>
            <a:r>
              <a:rPr lang="en-US" altLang="zh-CN" b="1" dirty="0" smtClean="0">
                <a:latin typeface="宋体" pitchFamily="2" charset="-122"/>
              </a:rPr>
              <a:t>10</a:t>
            </a:r>
            <a:r>
              <a:rPr lang="zh-CN" altLang="en-US" b="1" dirty="0" smtClean="0">
                <a:latin typeface="宋体" pitchFamily="2" charset="-122"/>
              </a:rPr>
              <a:t>次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宋体" pitchFamily="2" charset="-122"/>
              </a:rPr>
              <a:t>      </a:t>
            </a:r>
            <a:r>
              <a:rPr lang="en-US" altLang="zh-CN" b="1" dirty="0" smtClean="0">
                <a:latin typeface="宋体" pitchFamily="2" charset="-122"/>
              </a:rPr>
              <a:t>CPL P1.7       </a:t>
            </a:r>
            <a:r>
              <a:rPr lang="zh-CN" altLang="en-US" b="1" dirty="0" smtClean="0">
                <a:latin typeface="宋体" pitchFamily="2" charset="-122"/>
              </a:rPr>
              <a:t>；</a:t>
            </a:r>
            <a:r>
              <a:rPr lang="en-US" altLang="zh-CN" b="1" dirty="0" smtClean="0">
                <a:latin typeface="宋体" pitchFamily="2" charset="-122"/>
              </a:rPr>
              <a:t>P1.7</a:t>
            </a:r>
            <a:r>
              <a:rPr lang="zh-CN" altLang="en-US" b="1" dirty="0" smtClean="0">
                <a:latin typeface="宋体" pitchFamily="2" charset="-122"/>
              </a:rPr>
              <a:t>的灯变反 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RET0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en-US" altLang="zh-CN" b="1" dirty="0" smtClean="0">
                <a:latin typeface="宋体" pitchFamily="2" charset="-122"/>
              </a:rPr>
              <a:t>MOV TH0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#3CH  </a:t>
            </a:r>
            <a:r>
              <a:rPr lang="zh-CN" altLang="en-US" b="1" dirty="0" smtClean="0">
                <a:latin typeface="宋体" pitchFamily="2" charset="-122"/>
              </a:rPr>
              <a:t>；重新定时</a:t>
            </a:r>
            <a:r>
              <a:rPr lang="en-US" altLang="zh-CN" b="1" dirty="0" smtClean="0">
                <a:latin typeface="宋体" pitchFamily="2" charset="-122"/>
              </a:rPr>
              <a:t>100ms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MOV TL0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#0B0H </a:t>
            </a:r>
            <a:r>
              <a:rPr lang="zh-CN" altLang="en-US" b="1" dirty="0" smtClean="0">
                <a:latin typeface="宋体" pitchFamily="2" charset="-122"/>
              </a:rPr>
              <a:t>；</a:t>
            </a:r>
            <a:r>
              <a:rPr lang="zh-CN" altLang="en-US" b="1" dirty="0" smtClean="0">
                <a:solidFill>
                  <a:srgbClr val="FFC000"/>
                </a:solidFill>
                <a:latin typeface="宋体" pitchFamily="2" charset="-122"/>
              </a:rPr>
              <a:t>（恢复常数）</a:t>
            </a:r>
            <a:endParaRPr lang="en-US" altLang="zh-CN" b="1" dirty="0" smtClean="0">
              <a:solidFill>
                <a:srgbClr val="FFC000"/>
              </a:solidFill>
              <a:latin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SETB TR0</a:t>
            </a:r>
          </a:p>
          <a:p>
            <a:pPr eaLnBrk="1" hangingPunct="1">
              <a:buFontTx/>
              <a:buNone/>
            </a:pPr>
            <a:r>
              <a:rPr lang="en-US" altLang="zh-CN" b="1" dirty="0" smtClean="0">
                <a:latin typeface="宋体" pitchFamily="2" charset="-122"/>
              </a:rPr>
              <a:t>      RETI</a:t>
            </a:r>
          </a:p>
          <a:p>
            <a:pPr eaLnBrk="1" hangingPunct="1">
              <a:buFontTx/>
              <a:buNone/>
            </a:pPr>
            <a:endParaRPr lang="en-US" altLang="zh-CN" b="1" dirty="0" smtClean="0">
              <a:latin typeface="宋体" pitchFamily="2" charset="-122"/>
            </a:endParaRPr>
          </a:p>
          <a:p>
            <a:pPr eaLnBrk="1" hangingPunct="1">
              <a:buFontTx/>
              <a:buNone/>
            </a:pPr>
            <a:endParaRPr lang="en-US" altLang="zh-CN" b="1" dirty="0" smtClean="0">
              <a:latin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85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64" x="3479800" y="265113"/>
          <p14:tracePt t="1580" x="3479800" y="257175"/>
          <p14:tracePt t="1612" x="3479800" y="249238"/>
          <p14:tracePt t="1620" x="3479800" y="239713"/>
          <p14:tracePt t="1630" x="3479800" y="231775"/>
          <p14:tracePt t="1641" x="3479800" y="222250"/>
          <p14:tracePt t="1700" x="3479800" y="214313"/>
          <p14:tracePt t="1724" x="3479800" y="206375"/>
          <p14:tracePt t="1734" x="3479800" y="196850"/>
          <p14:tracePt t="2029" x="3479800" y="206375"/>
          <p14:tracePt t="2036" x="3479800" y="214313"/>
          <p14:tracePt t="2044" x="3489325" y="222250"/>
          <p14:tracePt t="2116" x="3497263" y="222250"/>
          <p14:tracePt t="2119" x="3506788" y="222250"/>
          <p14:tracePt t="2126" x="3514725" y="222250"/>
          <p14:tracePt t="2143" x="3540125" y="231775"/>
          <p14:tracePt t="2160" x="3565525" y="239713"/>
          <p14:tracePt t="2177" x="3575050" y="257175"/>
          <p14:tracePt t="2194" x="3582988" y="257175"/>
          <p14:tracePt t="2210" x="3592513" y="257175"/>
          <p14:tracePt t="2245" x="3600450" y="265113"/>
          <p14:tracePt t="2246" x="3608388" y="265113"/>
          <p14:tracePt t="2261" x="3625850" y="265113"/>
          <p14:tracePt t="2277" x="3660775" y="265113"/>
          <p14:tracePt t="2294" x="3721100" y="274638"/>
          <p14:tracePt t="2312" x="3779838" y="292100"/>
          <p14:tracePt t="2328" x="3849688" y="307975"/>
          <p14:tracePt t="2344" x="3892550" y="317500"/>
          <p14:tracePt t="2361" x="3900488" y="317500"/>
          <p14:tracePt t="2477" x="3908425" y="317500"/>
          <p14:tracePt t="2478" x="3917950" y="325438"/>
          <p14:tracePt t="2605" x="3917950" y="334963"/>
          <p14:tracePt t="2612" x="3883025" y="368300"/>
          <p14:tracePt t="2630" x="3840163" y="411163"/>
          <p14:tracePt t="2646" x="3754438" y="446088"/>
          <p14:tracePt t="2663" x="3678238" y="479425"/>
          <p14:tracePt t="2679" x="3575050" y="496888"/>
          <p14:tracePt t="2697" x="3514725" y="496888"/>
          <p14:tracePt t="2713" x="3506788" y="496888"/>
          <p14:tracePt t="2796" x="3497263" y="496888"/>
          <p14:tracePt t="2852" x="3514725" y="496888"/>
          <p14:tracePt t="2854" x="3532188" y="496888"/>
          <p14:tracePt t="2864" x="3575050" y="496888"/>
          <p14:tracePt t="2880" x="3625850" y="496888"/>
          <p14:tracePt t="2897" x="3660775" y="488950"/>
          <p14:tracePt t="2914" x="3686175" y="479425"/>
          <p14:tracePt t="2931" x="3729038" y="479425"/>
          <p14:tracePt t="2947" x="3746500" y="479425"/>
          <p14:tracePt t="2947" x="3763963" y="479425"/>
          <p14:tracePt t="2965" x="3779838" y="479425"/>
          <p14:tracePt t="3252" x="3771900" y="479425"/>
          <p14:tracePt t="3254" x="3763963" y="479425"/>
          <p14:tracePt t="3268" x="3736975" y="488950"/>
          <p14:tracePt t="3283" x="3686175" y="522288"/>
          <p14:tracePt t="3300" x="3617913" y="549275"/>
          <p14:tracePt t="3316" x="3479800" y="608013"/>
          <p14:tracePt t="3333" x="3421063" y="617538"/>
          <p14:tracePt t="3350" x="3368675" y="617538"/>
          <p14:tracePt t="3367" x="3317875" y="617538"/>
          <p14:tracePt t="3383" x="3232150" y="617538"/>
          <p14:tracePt t="3401" x="3086100" y="582613"/>
          <p14:tracePt t="3417" x="2940050" y="549275"/>
          <p14:tracePt t="3434" x="2811463" y="531813"/>
          <p14:tracePt t="3450" x="2743200" y="522288"/>
          <p14:tracePt t="3468" x="2735263" y="522288"/>
          <p14:tracePt t="3509" x="2735263" y="514350"/>
          <p14:tracePt t="3517" x="2743200" y="506413"/>
          <p14:tracePt t="3535" x="2751138" y="488950"/>
          <p14:tracePt t="3551" x="2760663" y="479425"/>
          <p14:tracePt t="3568" x="2768600" y="471488"/>
          <p14:tracePt t="3628" x="2768600" y="479425"/>
          <p14:tracePt t="3651" x="2778125" y="488950"/>
          <p14:tracePt t="3708" x="2786063" y="488950"/>
          <p14:tracePt t="4492" x="2786063" y="496888"/>
          <p14:tracePt t="4506" x="2786063" y="506413"/>
          <p14:tracePt t="4508" x="2735263" y="557213"/>
          <p14:tracePt t="4523" x="2649538" y="625475"/>
          <p14:tracePt t="4539" x="2520950" y="728663"/>
          <p14:tracePt t="4539" x="2451100" y="779463"/>
          <p14:tracePt t="4558" x="2314575" y="865188"/>
          <p14:tracePt t="4573" x="2168525" y="968375"/>
          <p14:tracePt t="4590" x="2082800" y="1020763"/>
          <p14:tracePt t="4607" x="1979613" y="1071563"/>
          <p14:tracePt t="4623" x="1911350" y="1089025"/>
          <p14:tracePt t="4640" x="1860550" y="1096963"/>
          <p14:tracePt t="4657" x="1835150" y="1096963"/>
          <p14:tracePt t="4674" x="1808163" y="1096963"/>
          <p14:tracePt t="4724" x="1808163" y="1089025"/>
          <p14:tracePt t="4732" x="1817688" y="1089025"/>
          <p14:tracePt t="5045" x="1825625" y="1089025"/>
          <p14:tracePt t="5062" x="1835150" y="1089025"/>
          <p14:tracePt t="5078" x="1843088" y="1089025"/>
          <p14:tracePt t="5079" x="1851025" y="1089025"/>
          <p14:tracePt t="5117" x="1860550" y="1089025"/>
          <p14:tracePt t="5133" x="1878013" y="1079500"/>
          <p14:tracePt t="5143" x="1885950" y="1079500"/>
          <p14:tracePt t="5149" x="1954213" y="1079500"/>
          <p14:tracePt t="5160" x="2049463" y="1079500"/>
          <p14:tracePt t="5177" x="2193925" y="1071563"/>
          <p14:tracePt t="5194" x="2306638" y="1063625"/>
          <p14:tracePt t="5210" x="2382838" y="1054100"/>
          <p14:tracePt t="5227" x="2460625" y="1046163"/>
          <p14:tracePt t="5244" x="2554288" y="1028700"/>
          <p14:tracePt t="5262" x="2640013" y="1020763"/>
          <p14:tracePt t="5278" x="2717800" y="1011238"/>
          <p14:tracePt t="5294" x="2854325" y="1003300"/>
          <p14:tracePt t="5311" x="2949575" y="1003300"/>
          <p14:tracePt t="5328" x="3068638" y="1003300"/>
          <p14:tracePt t="5345" x="3136900" y="1003300"/>
          <p14:tracePt t="5361" x="3206750" y="993775"/>
          <p14:tracePt t="5378" x="3257550" y="985838"/>
          <p14:tracePt t="5395" x="3308350" y="985838"/>
          <p14:tracePt t="5412" x="3360738" y="985838"/>
          <p14:tracePt t="5428" x="3394075" y="985838"/>
          <p14:tracePt t="5428" x="3411538" y="985838"/>
          <p14:tracePt t="5445" x="3463925" y="985838"/>
          <p14:tracePt t="5462" x="3497263" y="1003300"/>
          <p14:tracePt t="5479" x="3522663" y="1003300"/>
          <p14:tracePt t="5685" x="3532188" y="1003300"/>
          <p14:tracePt t="5829" x="3522663" y="1011238"/>
          <p14:tracePt t="5837" x="3489325" y="1028700"/>
          <p14:tracePt t="5853" x="3386138" y="1071563"/>
          <p14:tracePt t="5865" x="3265488" y="1114425"/>
          <p14:tracePt t="5881" x="3086100" y="1192213"/>
          <p14:tracePt t="5898" x="2889250" y="1260475"/>
          <p14:tracePt t="5914" x="2700338" y="1320800"/>
          <p14:tracePt t="5932" x="2486025" y="1389063"/>
          <p14:tracePt t="5948" x="2322513" y="1457325"/>
          <p14:tracePt t="5948" x="2254250" y="1482725"/>
          <p14:tracePt t="5965" x="2160588" y="1517650"/>
          <p14:tracePt t="5982" x="2117725" y="1543050"/>
          <p14:tracePt t="5998" x="2092325" y="1550988"/>
          <p14:tracePt t="6015" x="2074863" y="1550988"/>
          <p14:tracePt t="6032" x="2057400" y="1560513"/>
          <p14:tracePt t="6049" x="2022475" y="1568450"/>
          <p14:tracePt t="6066" x="1963738" y="1577975"/>
          <p14:tracePt t="6083" x="1893888" y="1585913"/>
          <p14:tracePt t="6099" x="1843088" y="1593850"/>
          <p14:tracePt t="6116" x="1825625" y="1593850"/>
          <p14:tracePt t="6253" x="1835150" y="1593850"/>
          <p14:tracePt t="6264" x="1843088" y="1593850"/>
          <p14:tracePt t="6283" x="1851025" y="1593850"/>
          <p14:tracePt t="6300" x="1878013" y="1603375"/>
          <p14:tracePt t="6317" x="1946275" y="1603375"/>
          <p14:tracePt t="6334" x="1997075" y="1603375"/>
          <p14:tracePt t="6350" x="2065338" y="1603375"/>
          <p14:tracePt t="6367" x="2143125" y="1603375"/>
          <p14:tracePt t="6384" x="2228850" y="1603375"/>
          <p14:tracePt t="6400" x="2306638" y="1603375"/>
          <p14:tracePt t="6417" x="2417763" y="1603375"/>
          <p14:tracePt t="6434" x="2571750" y="1603375"/>
          <p14:tracePt t="6450" x="2700338" y="1603375"/>
          <p14:tracePt t="6468" x="2897188" y="1603375"/>
          <p14:tracePt t="6484" x="3017838" y="1577975"/>
          <p14:tracePt t="6484" x="3068638" y="1560513"/>
          <p14:tracePt t="6501" x="3103563" y="1560513"/>
          <p14:tracePt t="6518" x="3103563" y="1550988"/>
          <p14:tracePt t="7517" x="3103563" y="1543050"/>
          <p14:tracePt t="7526" x="3103563" y="1517650"/>
          <p14:tracePt t="7533" x="3103563" y="1508125"/>
          <p14:tracePt t="7541" x="3111500" y="1474788"/>
          <p14:tracePt t="7557" x="3128963" y="1371600"/>
          <p14:tracePt t="7574" x="3154363" y="1293813"/>
          <p14:tracePt t="7591" x="3163888" y="1182688"/>
          <p14:tracePt t="7607" x="3189288" y="1071563"/>
          <p14:tracePt t="7624" x="3206750" y="950913"/>
          <p14:tracePt t="7641" x="3206750" y="865188"/>
          <p14:tracePt t="7657" x="3206750" y="814388"/>
          <p14:tracePt t="7674" x="3189288" y="771525"/>
          <p14:tracePt t="7691" x="3171825" y="746125"/>
          <p14:tracePt t="7708" x="3146425" y="728663"/>
          <p14:tracePt t="7724" x="3111500" y="711200"/>
          <p14:tracePt t="7724" x="3094038" y="711200"/>
          <p14:tracePt t="7741" x="3060700" y="711200"/>
          <p14:tracePt t="7758" x="3017838" y="703263"/>
          <p14:tracePt t="7775" x="2940050" y="693738"/>
          <p14:tracePt t="7791" x="2863850" y="693738"/>
          <p14:tracePt t="7808" x="2682875" y="693738"/>
          <p14:tracePt t="7825" x="2493963" y="703263"/>
          <p14:tracePt t="7842" x="2314575" y="763588"/>
          <p14:tracePt t="7858" x="2074863" y="900113"/>
          <p14:tracePt t="7875" x="1860550" y="1079500"/>
          <p14:tracePt t="7892" x="1731963" y="1235075"/>
          <p14:tracePt t="7909" x="1636713" y="1492250"/>
          <p14:tracePt t="7925" x="1620838" y="1636713"/>
          <p14:tracePt t="7942" x="1611313" y="1800225"/>
          <p14:tracePt t="7959" x="1611313" y="1928813"/>
          <p14:tracePt t="7976" x="1611313" y="2057400"/>
          <p14:tracePt t="7993" x="1628775" y="2168525"/>
          <p14:tracePt t="8009" x="1636713" y="2254250"/>
          <p14:tracePt t="8026" x="1654175" y="2314575"/>
          <p14:tracePt t="8043" x="1663700" y="2332038"/>
          <p14:tracePt t="8077" x="1671638" y="2332038"/>
          <p14:tracePt t="8222" x="1679575" y="2332038"/>
          <p14:tracePt t="8333" x="1689100" y="2332038"/>
          <p14:tracePt t="8389" x="1697038" y="2332038"/>
          <p14:tracePt t="8421" x="1706563" y="2332038"/>
          <p14:tracePt t="8427" x="1722438" y="2332038"/>
          <p14:tracePt t="8469" x="1731963" y="2332038"/>
          <p14:tracePt t="8471" x="1739900" y="2332038"/>
          <p14:tracePt t="8478" x="1782763" y="2332038"/>
          <p14:tracePt t="8495" x="1843088" y="2314575"/>
          <p14:tracePt t="8512" x="1911350" y="2306638"/>
          <p14:tracePt t="8528" x="1997075" y="2289175"/>
          <p14:tracePt t="8545" x="2100263" y="2279650"/>
          <p14:tracePt t="8562" x="2193925" y="2271713"/>
          <p14:tracePt t="8579" x="2322513" y="2263775"/>
          <p14:tracePt t="8595" x="2435225" y="2254250"/>
          <p14:tracePt t="8595" x="2503488" y="2254250"/>
          <p14:tracePt t="8613" x="2579688" y="2254250"/>
          <p14:tracePt t="8629" x="2820988" y="2246313"/>
          <p14:tracePt t="8646" x="2982913" y="2211388"/>
          <p14:tracePt t="8663" x="3068638" y="2178050"/>
          <p14:tracePt t="8679" x="3111500" y="2143125"/>
          <p14:tracePt t="8696" x="3121025" y="2125663"/>
          <p14:tracePt t="8773" x="3121025" y="2135188"/>
          <p14:tracePt t="8796" x="3111500" y="2168525"/>
          <p14:tracePt t="8798" x="3103563" y="2178050"/>
          <p14:tracePt t="8861" x="3094038" y="2178050"/>
          <p14:tracePt t="8869" x="3078163" y="2178050"/>
          <p14:tracePt t="8885" x="3035300" y="2178050"/>
          <p14:tracePt t="8897" x="2949575" y="2178050"/>
          <p14:tracePt t="8914" x="2820988" y="2178050"/>
          <p14:tracePt t="8931" x="2665413" y="2185988"/>
          <p14:tracePt t="8947" x="2571750" y="2203450"/>
          <p14:tracePt t="8964" x="2520950" y="2211388"/>
          <p14:tracePt t="9061" x="2520950" y="2203450"/>
          <p14:tracePt t="9125" x="2511425" y="2203450"/>
          <p14:tracePt t="9133" x="2511425" y="2211388"/>
          <p14:tracePt t="9309" x="2511425" y="2220913"/>
          <p14:tracePt t="9621" x="2520950" y="2220913"/>
          <p14:tracePt t="9622" x="2528888" y="2220913"/>
          <p14:tracePt t="9634" x="2536825" y="2220913"/>
          <p14:tracePt t="9650" x="2554288" y="2220913"/>
          <p14:tracePt t="9667" x="2606675" y="2220913"/>
          <p14:tracePt t="9684" x="2649538" y="2220913"/>
          <p14:tracePt t="9701" x="2682875" y="2211388"/>
          <p14:tracePt t="9718" x="2725738" y="2203450"/>
          <p14:tracePt t="9734" x="2751138" y="2203450"/>
          <p14:tracePt t="9751" x="2786063" y="2203450"/>
          <p14:tracePt t="9768" x="2846388" y="2203450"/>
          <p14:tracePt t="9785" x="2965450" y="2236788"/>
          <p14:tracePt t="9801" x="3078163" y="2263775"/>
          <p14:tracePt t="9818" x="3257550" y="2306638"/>
          <p14:tracePt t="9835" x="3351213" y="2314575"/>
          <p14:tracePt t="9835" x="3386138" y="2314575"/>
          <p14:tracePt t="9852" x="3421063" y="2314575"/>
          <p14:tracePt t="9868" x="3429000" y="2314575"/>
          <p14:tracePt t="9924" x="3421063" y="2314575"/>
          <p14:tracePt t="9938" x="3421063" y="2322513"/>
          <p14:tracePt t="9952" x="3421063" y="2332038"/>
          <p14:tracePt t="9969" x="3411538" y="2332038"/>
          <p14:tracePt t="10452" x="3403600" y="2332038"/>
          <p14:tracePt t="10453" x="3394075" y="2332038"/>
          <p14:tracePt t="10472" x="3360738" y="2332038"/>
          <p14:tracePt t="10489" x="3300413" y="2332038"/>
          <p14:tracePt t="10505" x="3197225" y="2332038"/>
          <p14:tracePt t="10522" x="3078163" y="2332038"/>
          <p14:tracePt t="10538" x="2906713" y="2332038"/>
          <p14:tracePt t="10556" x="2649538" y="2332038"/>
          <p14:tracePt t="10572" x="2493963" y="2332038"/>
          <p14:tracePt t="10589" x="2408238" y="2332038"/>
          <p14:tracePt t="10606" x="2374900" y="2332038"/>
          <p14:tracePt t="10740" x="2365375" y="2332038"/>
          <p14:tracePt t="10988" x="2374900" y="2332038"/>
          <p14:tracePt t="10991" x="2382838" y="2332038"/>
          <p14:tracePt t="11008" x="2408238" y="2322513"/>
          <p14:tracePt t="11025" x="2443163" y="2314575"/>
          <p14:tracePt t="11041" x="2520950" y="2306638"/>
          <p14:tracePt t="11058" x="2589213" y="2289175"/>
          <p14:tracePt t="11075" x="2682875" y="2271713"/>
          <p14:tracePt t="11075" x="2743200" y="2263775"/>
          <p14:tracePt t="11092" x="2820988" y="2254250"/>
          <p14:tracePt t="11108" x="2879725" y="2246313"/>
          <p14:tracePt t="11125" x="2906713" y="2236788"/>
          <p14:tracePt t="11142" x="2914650" y="2236788"/>
          <p14:tracePt t="11316" x="2922588" y="2236788"/>
          <p14:tracePt t="11332" x="2922588" y="2228850"/>
          <p14:tracePt t="11876" x="2922588" y="2220913"/>
          <p14:tracePt t="11908" x="2914650" y="2220913"/>
          <p14:tracePt t="11980" x="2906713" y="2220913"/>
          <p14:tracePt t="11981" x="2897188" y="2220913"/>
          <p14:tracePt t="11996" x="2854325" y="2271713"/>
          <p14:tracePt t="12014" x="2778125" y="2357438"/>
          <p14:tracePt t="12030" x="2665413" y="2486025"/>
          <p14:tracePt t="12047" x="2571750" y="2649538"/>
          <p14:tracePt t="12063" x="2511425" y="2863850"/>
          <p14:tracePt t="12080" x="2486025" y="3086100"/>
          <p14:tracePt t="12097" x="2520950" y="3343275"/>
          <p14:tracePt t="12114" x="2589213" y="3506788"/>
          <p14:tracePt t="12130" x="2657475" y="3608388"/>
          <p14:tracePt t="12147" x="2708275" y="3668713"/>
          <p14:tracePt t="12165" x="2725738" y="3678238"/>
          <p14:tracePt t="12220" x="2725738" y="3686175"/>
          <p14:tracePt t="12228" x="2725738" y="3703638"/>
          <p14:tracePt t="12247" x="2717800" y="3736975"/>
          <p14:tracePt t="12248" x="2700338" y="3779838"/>
          <p14:tracePt t="12264" x="2692400" y="3822700"/>
          <p14:tracePt t="12281" x="2682875" y="3865563"/>
          <p14:tracePt t="12298" x="2674938" y="3892550"/>
          <p14:tracePt t="12315" x="2665413" y="3917950"/>
          <p14:tracePt t="12331" x="2649538" y="3935413"/>
          <p14:tracePt t="12348" x="2640013" y="3935413"/>
          <p14:tracePt t="12388" x="2640013" y="3925888"/>
          <p14:tracePt t="12404" x="2640013" y="3908425"/>
          <p14:tracePt t="12412" x="2649538" y="3892550"/>
          <p14:tracePt t="12420" x="2657475" y="3883025"/>
          <p14:tracePt t="12532" x="2657475" y="3875088"/>
          <p14:tracePt t="12548" x="2665413" y="3865563"/>
          <p14:tracePt t="12644" x="2665413" y="3875088"/>
          <p14:tracePt t="12651" x="2665413" y="3900488"/>
          <p14:tracePt t="12668" x="2665413" y="4011613"/>
          <p14:tracePt t="12684" x="2657475" y="4106863"/>
          <p14:tracePt t="12700" x="2649538" y="4192588"/>
          <p14:tracePt t="12717" x="2632075" y="4251325"/>
          <p14:tracePt t="12734" x="2632075" y="4268788"/>
          <p14:tracePt t="12751" x="2632075" y="4278313"/>
          <p14:tracePt t="12767" x="2632075" y="4286250"/>
          <p14:tracePt t="12784" x="2614613" y="4286250"/>
          <p14:tracePt t="12800" x="2614613" y="4294188"/>
          <p14:tracePt t="12817" x="2606675" y="4311650"/>
          <p14:tracePt t="12834" x="2606675" y="4346575"/>
          <p14:tracePt t="12851" x="2606675" y="4364038"/>
          <p14:tracePt t="12867" x="2614613" y="4379913"/>
          <p14:tracePt t="12884" x="2622550" y="4379913"/>
          <p14:tracePt t="12901" x="2632075" y="4379913"/>
          <p14:tracePt t="12918" x="2640013" y="4364038"/>
          <p14:tracePt t="12934" x="2674938" y="4311650"/>
          <p14:tracePt t="12951" x="2700338" y="4260850"/>
          <p14:tracePt t="12968" x="2751138" y="4200525"/>
          <p14:tracePt t="12985" x="2811463" y="4157663"/>
          <p14:tracePt t="13001" x="2871788" y="4106863"/>
          <p14:tracePt t="13018" x="2922588" y="4089400"/>
          <p14:tracePt t="13035" x="2992438" y="4046538"/>
          <p14:tracePt t="13052" x="3051175" y="3994150"/>
          <p14:tracePt t="13069" x="3103563" y="3943350"/>
          <p14:tracePt t="13085" x="3163888" y="3865563"/>
          <p14:tracePt t="13102" x="3232150" y="3806825"/>
          <p14:tracePt t="13119" x="3300413" y="3736975"/>
          <p14:tracePt t="13136" x="3394075" y="3678238"/>
          <p14:tracePt t="13153" x="3454400" y="3643313"/>
          <p14:tracePt t="13170" x="3506788" y="3617913"/>
          <p14:tracePt t="13186" x="3540125" y="3592513"/>
          <p14:tracePt t="13203" x="3565525" y="3575050"/>
          <p14:tracePt t="13219" x="3617913" y="3532188"/>
          <p14:tracePt t="13236" x="3643313" y="3514725"/>
          <p14:tracePt t="13253" x="3686175" y="3489325"/>
          <p14:tracePt t="13270" x="3729038" y="3479800"/>
          <p14:tracePt t="13286" x="3789363" y="3479800"/>
          <p14:tracePt t="13303" x="3935413" y="3506788"/>
          <p14:tracePt t="13320" x="4064000" y="3557588"/>
          <p14:tracePt t="13337" x="4157663" y="3617913"/>
          <p14:tracePt t="13354" x="4192588" y="3643313"/>
          <p14:tracePt t="13370" x="4200525" y="3678238"/>
          <p14:tracePt t="13387" x="4208463" y="3694113"/>
          <p14:tracePt t="13404" x="4217988" y="3721100"/>
          <p14:tracePt t="13421" x="4251325" y="3763963"/>
          <p14:tracePt t="13437" x="4311650" y="3849688"/>
          <p14:tracePt t="13454" x="4457700" y="4021138"/>
          <p14:tracePt t="13471" x="4603750" y="4175125"/>
          <p14:tracePt t="13488" x="4740275" y="4311650"/>
          <p14:tracePt t="13504" x="4808538" y="4389438"/>
          <p14:tracePt t="13521" x="4818063" y="4414838"/>
          <p14:tracePt t="13556" x="4818063" y="4422775"/>
          <p14:tracePt t="13588" x="4818063" y="4432300"/>
          <p14:tracePt t="13592" x="4818063" y="4440238"/>
          <p14:tracePt t="13609" x="4818063" y="4457700"/>
          <p14:tracePt t="13621" x="4818063" y="4483100"/>
          <p14:tracePt t="13638" x="4792663" y="4543425"/>
          <p14:tracePt t="13655" x="4757738" y="4603750"/>
          <p14:tracePt t="13672" x="4732338" y="4664075"/>
          <p14:tracePt t="13689" x="4689475" y="4714875"/>
          <p14:tracePt t="13705" x="4654550" y="4749800"/>
          <p14:tracePt t="13722" x="4621213" y="4775200"/>
          <p14:tracePt t="13739" x="4586288" y="4800600"/>
          <p14:tracePt t="13755" x="4475163" y="4860925"/>
          <p14:tracePt t="13773" x="4321175" y="4894263"/>
          <p14:tracePt t="13789" x="4192588" y="4903788"/>
          <p14:tracePt t="13806" x="4029075" y="4903788"/>
          <p14:tracePt t="13822" x="3943350" y="4903788"/>
          <p14:tracePt t="13840" x="3875088" y="4878388"/>
          <p14:tracePt t="13856" x="3849688" y="4851400"/>
          <p14:tracePt t="13873" x="3832225" y="4835525"/>
          <p14:tracePt t="13890" x="3797300" y="4792663"/>
          <p14:tracePt t="13907" x="3736975" y="4697413"/>
          <p14:tracePt t="13923" x="3592513" y="4543425"/>
          <p14:tracePt t="13940" x="3479800" y="4406900"/>
          <p14:tracePt t="13957" x="3421063" y="4311650"/>
          <p14:tracePt t="13973" x="3378200" y="4217988"/>
          <p14:tracePt t="13990" x="3368675" y="4165600"/>
          <p14:tracePt t="14007" x="3368675" y="4106863"/>
          <p14:tracePt t="14024" x="3368675" y="4064000"/>
          <p14:tracePt t="14040" x="3368675" y="3994150"/>
          <p14:tracePt t="14057" x="3368675" y="3943350"/>
          <p14:tracePt t="14074" x="3368675" y="3892550"/>
          <p14:tracePt t="14091" x="3386138" y="3840163"/>
          <p14:tracePt t="14107" x="3446463" y="3771900"/>
          <p14:tracePt t="14124" x="3471863" y="3746500"/>
          <p14:tracePt t="14141" x="3506788" y="3711575"/>
          <p14:tracePt t="14158" x="3549650" y="3668713"/>
          <p14:tracePt t="14174" x="3582988" y="3643313"/>
          <p14:tracePt t="14192" x="3643313" y="3600450"/>
          <p14:tracePt t="14208" x="3703638" y="3540125"/>
          <p14:tracePt t="14225" x="3771900" y="3489325"/>
          <p14:tracePt t="14241" x="3840163" y="3446463"/>
          <p14:tracePt t="14258" x="3900488" y="3411538"/>
          <p14:tracePt t="14275" x="3986213" y="3403600"/>
          <p14:tracePt t="14292" x="4071938" y="3411538"/>
          <p14:tracePt t="14309" x="4175125" y="3489325"/>
          <p14:tracePt t="14325" x="4251325" y="3557588"/>
          <p14:tracePt t="14342" x="4294188" y="3617913"/>
          <p14:tracePt t="14359" x="4303713" y="3643313"/>
          <p14:tracePt t="14376" x="4311650" y="3660775"/>
          <p14:tracePt t="14392" x="4311650" y="3686175"/>
          <p14:tracePt t="14409" x="4321175" y="3711575"/>
          <p14:tracePt t="14426" x="4329113" y="3763963"/>
          <p14:tracePt t="14443" x="4354513" y="3822700"/>
          <p14:tracePt t="14459" x="4397375" y="3935413"/>
          <p14:tracePt t="14476" x="4414838" y="4003675"/>
          <p14:tracePt t="14493" x="4414838" y="4054475"/>
          <p14:tracePt t="14510" x="4414838" y="4089400"/>
          <p14:tracePt t="14526" x="4414838" y="4122738"/>
          <p14:tracePt t="14543" x="4406900" y="4149725"/>
          <p14:tracePt t="14560" x="4379913" y="4175125"/>
          <p14:tracePt t="14577" x="4329113" y="4243388"/>
          <p14:tracePt t="14593" x="4175125" y="4337050"/>
          <p14:tracePt t="14610" x="3994150" y="4422775"/>
          <p14:tracePt t="14627" x="3635375" y="4568825"/>
          <p14:tracePt t="14644" x="3454400" y="4621213"/>
          <p14:tracePt t="14660" x="3300413" y="4654550"/>
          <p14:tracePt t="14677" x="3214688" y="4654550"/>
          <p14:tracePt t="14695" x="3128963" y="4646613"/>
          <p14:tracePt t="14711" x="3017838" y="4603750"/>
          <p14:tracePt t="14728" x="2786063" y="4508500"/>
          <p14:tracePt t="14744" x="2546350" y="4406900"/>
          <p14:tracePt t="14761" x="2203450" y="4268788"/>
          <p14:tracePt t="14778" x="2022475" y="4192588"/>
          <p14:tracePt t="14795" x="1920875" y="4122738"/>
          <p14:tracePt t="14811" x="1911350" y="4079875"/>
          <p14:tracePt t="14828" x="1911350" y="4046538"/>
          <p14:tracePt t="14845" x="1920875" y="4011613"/>
          <p14:tracePt t="14862" x="1928813" y="3968750"/>
          <p14:tracePt t="14878" x="1928813" y="3925888"/>
          <p14:tracePt t="14895" x="1928813" y="3883025"/>
          <p14:tracePt t="14912" x="1928813" y="3849688"/>
          <p14:tracePt t="14929" x="1928813" y="3840163"/>
          <p14:tracePt t="14945" x="1936750" y="3840163"/>
          <p14:tracePt t="14962" x="1946275" y="3840163"/>
          <p14:tracePt t="14996" x="1946275" y="3832225"/>
          <p14:tracePt t="14997" x="1963738" y="3832225"/>
          <p14:tracePt t="15013" x="1963738" y="3822700"/>
          <p14:tracePt t="15124" x="1971675" y="3822700"/>
          <p14:tracePt t="15140" x="1989138" y="3822700"/>
          <p14:tracePt t="15147" x="2032000" y="3840163"/>
          <p14:tracePt t="15163" x="2057400" y="3849688"/>
          <p14:tracePt t="15356" x="2065338" y="3849688"/>
          <p14:tracePt t="15364" x="2074863" y="3857625"/>
          <p14:tracePt t="15381" x="2074863" y="3883025"/>
          <p14:tracePt t="15398" x="2074863" y="3917950"/>
          <p14:tracePt t="15415" x="2039938" y="3986213"/>
          <p14:tracePt t="15432" x="2014538" y="4071938"/>
          <p14:tracePt t="15448" x="1963738" y="4192588"/>
          <p14:tracePt t="15465" x="1946275" y="4294188"/>
          <p14:tracePt t="15482" x="1936750" y="4346575"/>
          <p14:tracePt t="15499" x="1936750" y="4354513"/>
          <p14:tracePt t="15540" x="1946275" y="4346575"/>
          <p14:tracePt t="15548" x="2039938" y="4149725"/>
          <p14:tracePt t="15566" x="2117725" y="3951288"/>
          <p14:tracePt t="15582" x="2203450" y="3746500"/>
          <p14:tracePt t="15599" x="2246313" y="3660775"/>
          <p14:tracePt t="15616" x="2254250" y="3635375"/>
          <p14:tracePt t="15634" x="2263775" y="3635375"/>
          <p14:tracePt t="15650" x="2263775" y="3651250"/>
          <p14:tracePt t="15667" x="2236788" y="3736975"/>
          <p14:tracePt t="15684" x="2185988" y="3883025"/>
          <p14:tracePt t="15700" x="2108200" y="4106863"/>
          <p14:tracePt t="15718" x="2065338" y="4217988"/>
          <p14:tracePt t="15734" x="2057400" y="4268788"/>
          <p14:tracePt t="15805" x="2057400" y="4260850"/>
          <p14:tracePt t="15818" x="2057400" y="4243388"/>
          <p14:tracePt t="15819" x="2065338" y="4183063"/>
          <p14:tracePt t="15835" x="2082800" y="4149725"/>
          <p14:tracePt t="15852" x="2100263" y="4132263"/>
          <p14:tracePt t="16069" x="2100263" y="4140200"/>
          <p14:tracePt t="16070" x="2092325" y="4183063"/>
          <p14:tracePt t="16086" x="2074863" y="4260850"/>
          <p14:tracePt t="16103" x="2065338" y="4303713"/>
          <p14:tracePt t="16120" x="2065338" y="4329113"/>
          <p14:tracePt t="16136" x="2065338" y="4337050"/>
          <p14:tracePt t="16197" x="2065338" y="4321175"/>
          <p14:tracePt t="16205" x="2065338" y="4294188"/>
          <p14:tracePt t="16205" x="2065338" y="4260850"/>
          <p14:tracePt t="16220" x="2125663" y="4114800"/>
          <p14:tracePt t="16237" x="2143125" y="4089400"/>
          <p14:tracePt t="16253" x="2151063" y="4079875"/>
          <p14:tracePt t="16293" x="2160588" y="4079875"/>
          <p14:tracePt t="16317" x="2160588" y="4097338"/>
          <p14:tracePt t="16323" x="2160588" y="4132263"/>
          <p14:tracePt t="16337" x="2168525" y="4165600"/>
          <p14:tracePt t="16354" x="2168525" y="4208463"/>
          <p14:tracePt t="16371" x="2160588" y="4251325"/>
          <p14:tracePt t="16388" x="2151063" y="4294188"/>
          <p14:tracePt t="16404" x="2151063" y="4311650"/>
          <p14:tracePt t="16501" x="2143125" y="4311650"/>
          <p14:tracePt t="16525" x="2143125" y="4303713"/>
          <p14:tracePt t="16541" x="2143125" y="4294188"/>
          <p14:tracePt t="18318" x="2151063" y="4303713"/>
          <p14:tracePt t="18334" x="2151063" y="4311650"/>
          <p14:tracePt t="18349" x="2151063" y="4321175"/>
          <p14:tracePt t="18397" x="2151063" y="4329113"/>
          <p14:tracePt t="18556" x="2160588" y="4329113"/>
          <p14:tracePt t="18686" x="2168525" y="4329113"/>
          <p14:tracePt t="18934" x="2160588" y="4329113"/>
          <p14:tracePt t="18941" x="2135188" y="4329113"/>
          <p14:tracePt t="18953" x="2100263" y="4329113"/>
          <p14:tracePt t="18969" x="2065338" y="4329113"/>
          <p14:tracePt t="18986" x="2039938" y="4311650"/>
          <p14:tracePt t="19003" x="2006600" y="4303713"/>
          <p14:tracePt t="19020" x="1963738" y="4278313"/>
          <p14:tracePt t="19037" x="1860550" y="4217988"/>
          <p14:tracePt t="19053" x="1739900" y="4132263"/>
          <p14:tracePt t="19070" x="1646238" y="4071938"/>
          <p14:tracePt t="19087" x="1517650" y="3986213"/>
          <p14:tracePt t="19104" x="1406525" y="3925888"/>
          <p14:tracePt t="19120" x="1285875" y="3849688"/>
          <p14:tracePt t="19137" x="1208088" y="3797300"/>
          <p14:tracePt t="19153" x="1131888" y="3721100"/>
          <p14:tracePt t="19171" x="1096963" y="3660775"/>
          <p14:tracePt t="19187" x="1071563" y="3600450"/>
          <p14:tracePt t="19204" x="1054100" y="3522663"/>
          <p14:tracePt t="19220" x="1054100" y="3463925"/>
          <p14:tracePt t="19220" x="1046163" y="3411538"/>
          <p14:tracePt t="19237" x="1020763" y="3325813"/>
          <p14:tracePt t="19254" x="985838" y="3222625"/>
          <p14:tracePt t="19271" x="950913" y="3111500"/>
          <p14:tracePt t="19287" x="925513" y="3008313"/>
          <p14:tracePt t="19304" x="908050" y="2949575"/>
          <p14:tracePt t="19321" x="882650" y="2836863"/>
          <p14:tracePt t="19338" x="857250" y="2700338"/>
          <p14:tracePt t="19355" x="849313" y="2579688"/>
          <p14:tracePt t="19371" x="839788" y="2511425"/>
          <p14:tracePt t="19388" x="839788" y="2382838"/>
          <p14:tracePt t="19405" x="839788" y="2203450"/>
          <p14:tracePt t="19422" x="839788" y="2108200"/>
          <p14:tracePt t="19438" x="839788" y="1989138"/>
          <p14:tracePt t="19455" x="865188" y="1885950"/>
          <p14:tracePt t="19472" x="892175" y="1774825"/>
          <p14:tracePt t="19489" x="925513" y="1697038"/>
          <p14:tracePt t="19505" x="942975" y="1654175"/>
          <p14:tracePt t="19522" x="968375" y="1603375"/>
          <p14:tracePt t="19539" x="985838" y="1560513"/>
          <p14:tracePt t="19556" x="1020763" y="1508125"/>
          <p14:tracePt t="19572" x="1054100" y="1465263"/>
          <p14:tracePt t="19572" x="1079500" y="1439863"/>
          <p14:tracePt t="19589" x="1106488" y="1406525"/>
          <p14:tracePt t="19606" x="1131888" y="1371600"/>
          <p14:tracePt t="19623" x="1165225" y="1346200"/>
          <p14:tracePt t="19639" x="1200150" y="1311275"/>
          <p14:tracePt t="19656" x="1250950" y="1293813"/>
          <p14:tracePt t="19673" x="1303338" y="1268413"/>
          <p14:tracePt t="19690" x="1371600" y="1243013"/>
          <p14:tracePt t="19707" x="1431925" y="1225550"/>
          <p14:tracePt t="19723" x="1492250" y="1208088"/>
          <p14:tracePt t="19740" x="1593850" y="1192213"/>
          <p14:tracePt t="19757" x="1689100" y="1192213"/>
          <p14:tracePt t="19775" x="1782763" y="1192213"/>
          <p14:tracePt t="19790" x="1878013" y="1217613"/>
          <p14:tracePt t="19807" x="2032000" y="1268413"/>
          <p14:tracePt t="19824" x="2193925" y="1354138"/>
          <p14:tracePt t="19841" x="2425700" y="1474788"/>
          <p14:tracePt t="19857" x="2554288" y="1525588"/>
          <p14:tracePt t="19874" x="2700338" y="1603375"/>
          <p14:tracePt t="19891" x="2828925" y="1663700"/>
          <p14:tracePt t="19908" x="2889250" y="1697038"/>
          <p14:tracePt t="19924" x="2932113" y="1739900"/>
          <p14:tracePt t="19941" x="2957513" y="1774825"/>
          <p14:tracePt t="19958" x="2965450" y="1800225"/>
          <p14:tracePt t="19975" x="2974975" y="1817688"/>
          <p14:tracePt t="19991" x="2982913" y="1835150"/>
          <p14:tracePt t="20008" x="3000375" y="1843088"/>
          <p14:tracePt t="20025" x="3008313" y="1860550"/>
          <p14:tracePt t="20042" x="3017838" y="1878013"/>
          <p14:tracePt t="20058" x="3017838" y="1885950"/>
          <p14:tracePt t="20075" x="3025775" y="1893888"/>
          <p14:tracePt t="20092" x="3025775" y="1903413"/>
          <p14:tracePt t="20108" x="3025775" y="1911350"/>
          <p14:tracePt t="20125" x="3025775" y="1928813"/>
          <p14:tracePt t="20142" x="3025775" y="1936750"/>
          <p14:tracePt t="20159" x="3017838" y="1971675"/>
          <p14:tracePt t="20176" x="2992438" y="2014538"/>
          <p14:tracePt t="20193" x="2949575" y="2082800"/>
          <p14:tracePt t="20209" x="2871788" y="2117725"/>
          <p14:tracePt t="20226" x="2803525" y="2151063"/>
          <p14:tracePt t="20243" x="2717800" y="2178050"/>
          <p14:tracePt t="20260" x="2632075" y="2178050"/>
          <p14:tracePt t="20276" x="2536825" y="2193925"/>
          <p14:tracePt t="20293" x="2443163" y="2203450"/>
          <p14:tracePt t="20310" x="2408238" y="2211388"/>
          <p14:tracePt t="20326" x="2400300" y="2211388"/>
          <p14:tracePt t="20343" x="2392363" y="2220913"/>
          <p14:tracePt t="20381" x="2382838" y="2220913"/>
          <p14:tracePt t="20393" x="2339975" y="2220913"/>
          <p14:tracePt t="20410" x="2211388" y="2236788"/>
          <p14:tracePt t="20427" x="2049463" y="2263775"/>
          <p14:tracePt t="20444" x="1808163" y="2289175"/>
          <p14:tracePt t="20460" x="1646238" y="2297113"/>
          <p14:tracePt t="20460" x="1611313" y="2297113"/>
          <p14:tracePt t="20477" x="1585913" y="2297113"/>
          <p14:tracePt t="20533" x="1593850" y="2297113"/>
          <p14:tracePt t="20544" x="1603375" y="2289175"/>
          <p14:tracePt t="20545" x="1611313" y="2271713"/>
          <p14:tracePt t="20561" x="1620838" y="2254250"/>
          <p14:tracePt t="20578" x="1620838" y="2236788"/>
          <p14:tracePt t="20613" x="1611313" y="2236788"/>
          <p14:tracePt t="20709" x="1620838" y="2236788"/>
          <p14:tracePt t="20717" x="1636713" y="2220913"/>
          <p14:tracePt t="20729" x="1636713" y="2211388"/>
          <p14:tracePt t="20885" x="1646238" y="2211388"/>
          <p14:tracePt t="20888" x="1654175" y="2211388"/>
          <p14:tracePt t="20896" x="1663700" y="2211388"/>
          <p14:tracePt t="20965" x="1671638" y="2211388"/>
          <p14:tracePt t="20978" x="1689100" y="2211388"/>
          <p14:tracePt t="20978" x="1714500" y="2211388"/>
          <p14:tracePt t="20998" x="1757363" y="2211388"/>
          <p14:tracePt t="21014" x="1800225" y="2211388"/>
          <p14:tracePt t="21031" x="1843088" y="2211388"/>
          <p14:tracePt t="21048" x="1885950" y="2203450"/>
          <p14:tracePt t="21064" x="1920875" y="2193925"/>
          <p14:tracePt t="21081" x="1954213" y="2185988"/>
          <p14:tracePt t="21097" x="1997075" y="2178050"/>
          <p14:tracePt t="21114" x="2049463" y="2168525"/>
          <p14:tracePt t="21131" x="2168525" y="2168525"/>
          <p14:tracePt t="21148" x="2297113" y="2160588"/>
          <p14:tracePt t="21165" x="2478088" y="2160588"/>
          <p14:tracePt t="21165" x="2546350" y="2160588"/>
          <p14:tracePt t="21182" x="2692400" y="2143125"/>
          <p14:tracePt t="21198" x="2820988" y="2125663"/>
          <p14:tracePt t="21215" x="2889250" y="2108200"/>
          <p14:tracePt t="21232" x="2940050" y="2108200"/>
          <p14:tracePt t="21249" x="2982913" y="2100263"/>
          <p14:tracePt t="21265" x="3043238" y="2100263"/>
          <p14:tracePt t="21283" x="3103563" y="2100263"/>
          <p14:tracePt t="21298" x="3197225" y="2117725"/>
          <p14:tracePt t="21316" x="3343275" y="2143125"/>
          <p14:tracePt t="21332" x="3463925" y="2160588"/>
          <p14:tracePt t="21349" x="3592513" y="2160588"/>
          <p14:tracePt t="21366" x="3625850" y="2160588"/>
          <p14:tracePt t="21382" x="3635375" y="2160588"/>
          <p14:tracePt t="24189" x="3635375" y="2168525"/>
          <p14:tracePt t="24203" x="3635375" y="2178050"/>
          <p14:tracePt t="24215" x="3635375" y="2185988"/>
          <p14:tracePt t="24231" x="3625850" y="2203450"/>
          <p14:tracePt t="24248" x="3625850" y="2228850"/>
          <p14:tracePt t="24264" x="3625850" y="2254250"/>
          <p14:tracePt t="24281" x="3625850" y="2297113"/>
          <p14:tracePt t="24298" x="3625850" y="2322513"/>
          <p14:tracePt t="24315" x="3625850" y="2357438"/>
          <p14:tracePt t="24332" x="3635375" y="2382838"/>
          <p14:tracePt t="24348" x="3651250" y="2408238"/>
          <p14:tracePt t="24365" x="3686175" y="2478088"/>
          <p14:tracePt t="24382" x="3721100" y="2520950"/>
          <p14:tracePt t="24399" x="3736975" y="2546350"/>
          <p14:tracePt t="24415" x="3746500" y="2546350"/>
          <p14:tracePt t="24501" x="3746500" y="2554288"/>
          <p14:tracePt t="24514" x="3746500" y="2571750"/>
          <p14:tracePt t="24514" x="3754438" y="2597150"/>
          <p14:tracePt t="24533" x="3763963" y="2640013"/>
          <p14:tracePt t="24550" x="3771900" y="2657475"/>
          <p14:tracePt t="24701" x="3763963" y="2665413"/>
          <p14:tracePt t="24780" x="3754438" y="2665413"/>
          <p14:tracePt t="24806" x="3746500" y="2665413"/>
          <p14:tracePt t="24822" x="3736975" y="2665413"/>
          <p14:tracePt t="24837" x="3729038" y="2674938"/>
          <p14:tracePt t="24837" x="3711575" y="2674938"/>
          <p14:tracePt t="24853" x="3694113" y="2682875"/>
          <p14:tracePt t="24868" x="3660775" y="2700338"/>
          <p14:tracePt t="24869" x="3575050" y="2708275"/>
          <p14:tracePt t="24885" x="3421063" y="2735263"/>
          <p14:tracePt t="24901" x="3335338" y="2735263"/>
          <p14:tracePt t="24918" x="3292475" y="2735263"/>
          <p14:tracePt t="24935" x="3275013" y="2735263"/>
          <p14:tracePt t="24972" x="3265488" y="2735263"/>
          <p14:tracePt t="24974" x="3257550" y="2735263"/>
          <p14:tracePt t="24985" x="3214688" y="2735263"/>
          <p14:tracePt t="25002" x="3128963" y="2743200"/>
          <p14:tracePt t="25019" x="3078163" y="2743200"/>
          <p14:tracePt t="25035" x="3025775" y="2751138"/>
          <p14:tracePt t="25052" x="3017838" y="2751138"/>
          <p14:tracePt t="25117" x="3025775" y="2751138"/>
          <p14:tracePt t="25125" x="3025775" y="2743200"/>
          <p14:tracePt t="25136" x="3035300" y="2735263"/>
          <p14:tracePt t="25153" x="3043238" y="2725738"/>
          <p14:tracePt t="25170" x="3068638" y="2725738"/>
          <p14:tracePt t="25186" x="3121025" y="2725738"/>
          <p14:tracePt t="25203" x="3214688" y="2725738"/>
          <p14:tracePt t="25219" x="3335338" y="2743200"/>
          <p14:tracePt t="25236" x="3506788" y="2743200"/>
          <p14:tracePt t="25253" x="3625850" y="2743200"/>
          <p14:tracePt t="25270" x="3721100" y="2743200"/>
          <p14:tracePt t="25286" x="3771900" y="2725738"/>
          <p14:tracePt t="25303" x="3789363" y="2717800"/>
          <p14:tracePt t="25373" x="3797300" y="2717800"/>
          <p14:tracePt t="25386" x="3806825" y="2717800"/>
          <p14:tracePt t="25404" x="3814763" y="2717800"/>
          <p14:tracePt t="25421" x="3865563" y="2692400"/>
          <p14:tracePt t="25437" x="3908425" y="2674938"/>
          <p14:tracePt t="25454" x="3943350" y="2657475"/>
          <p14:tracePt t="25471" x="3968750" y="2657475"/>
          <p14:tracePt t="25597" x="3978275" y="2657475"/>
          <p14:tracePt t="25813" x="3968750" y="2657475"/>
          <p14:tracePt t="25827" x="3935413" y="2674938"/>
          <p14:tracePt t="25841" x="3875088" y="2700338"/>
          <p14:tracePt t="25856" x="3840163" y="2717800"/>
          <p14:tracePt t="25873" x="3789363" y="2725738"/>
          <p14:tracePt t="25890" x="3763963" y="2735263"/>
          <p14:tracePt t="25907" x="3736975" y="2735263"/>
          <p14:tracePt t="25923" x="3703638" y="2735263"/>
          <p14:tracePt t="25940" x="3643313" y="2735263"/>
          <p14:tracePt t="25957" x="3454400" y="2735263"/>
          <p14:tracePt t="25974" x="3232150" y="2735263"/>
          <p14:tracePt t="25990" x="3035300" y="2735263"/>
          <p14:tracePt t="26007" x="2871788" y="2743200"/>
          <p14:tracePt t="26024" x="2803525" y="2743200"/>
          <p14:tracePt t="26101" x="2794000" y="2743200"/>
          <p14:tracePt t="26229" x="2794000" y="2751138"/>
          <p14:tracePt t="26245" x="2794000" y="2768600"/>
          <p14:tracePt t="26259" x="2743200" y="2803525"/>
          <p14:tracePt t="26275" x="2640013" y="2863850"/>
          <p14:tracePt t="26293" x="2322513" y="2992438"/>
          <p14:tracePt t="26309" x="2049463" y="3094038"/>
          <p14:tracePt t="26326" x="1817688" y="3163888"/>
          <p14:tracePt t="26342" x="1749425" y="3197225"/>
          <p14:tracePt t="26413" x="1749425" y="3189288"/>
          <p14:tracePt t="26426" x="1749425" y="3171825"/>
          <p14:tracePt t="26429" x="1757363" y="3154363"/>
          <p14:tracePt t="26443" x="1757363" y="3136900"/>
          <p14:tracePt t="26501" x="1757363" y="3146425"/>
          <p14:tracePt t="26505" x="1749425" y="3154363"/>
          <p14:tracePt t="26510" x="1749425" y="3171825"/>
          <p14:tracePt t="26693" x="1749425" y="3179763"/>
          <p14:tracePt t="26749" x="1757363" y="3179763"/>
          <p14:tracePt t="26758" x="1765300" y="3179763"/>
          <p14:tracePt t="26778" x="1774825" y="3179763"/>
          <p14:tracePt t="26795" x="1792288" y="3189288"/>
          <p14:tracePt t="26812" x="1903413" y="3232150"/>
          <p14:tracePt t="26812" x="1954213" y="3249613"/>
          <p14:tracePt t="26829" x="2065338" y="3292475"/>
          <p14:tracePt t="26845" x="2357438" y="3368675"/>
          <p14:tracePt t="26863" x="2546350" y="3386138"/>
          <p14:tracePt t="26878" x="2665413" y="3386138"/>
          <p14:tracePt t="26895" x="2751138" y="3386138"/>
          <p14:tracePt t="26912" x="2811463" y="3368675"/>
          <p14:tracePt t="26929" x="2897188" y="3360738"/>
          <p14:tracePt t="26945" x="2992438" y="3360738"/>
          <p14:tracePt t="26963" x="3146425" y="3368675"/>
          <p14:tracePt t="26979" x="3317875" y="3403600"/>
          <p14:tracePt t="26996" x="3463925" y="3429000"/>
          <p14:tracePt t="27012" x="3617913" y="3429000"/>
          <p14:tracePt t="27030" x="3643313" y="3429000"/>
          <p14:tracePt t="27046" x="3651250" y="3429000"/>
          <p14:tracePt t="27141" x="3643313" y="3429000"/>
          <p14:tracePt t="27143" x="3625850" y="3429000"/>
          <p14:tracePt t="27163" x="3600450" y="3429000"/>
          <p14:tracePt t="27180" x="3557588" y="3421063"/>
          <p14:tracePt t="27197" x="3489325" y="3411538"/>
          <p14:tracePt t="27214" x="3429000" y="3403600"/>
          <p14:tracePt t="27231" x="3360738" y="3403600"/>
          <p14:tracePt t="27247" x="3232150" y="3403600"/>
          <p14:tracePt t="27264" x="3000375" y="3403600"/>
          <p14:tracePt t="27281" x="2725738" y="3403600"/>
          <p14:tracePt t="27297" x="2435225" y="3386138"/>
          <p14:tracePt t="27314" x="2246313" y="3378200"/>
          <p14:tracePt t="27331" x="2125663" y="3360738"/>
          <p14:tracePt t="27348" x="2100263" y="3360738"/>
          <p14:tracePt t="27364" x="2092325" y="3360738"/>
          <p14:tracePt t="27381" x="2082800" y="3360738"/>
          <p14:tracePt t="27398" x="2065338" y="3360738"/>
          <p14:tracePt t="27415" x="1971675" y="3351213"/>
          <p14:tracePt t="27431" x="1851025" y="3343275"/>
          <p14:tracePt t="27448" x="1714500" y="3335338"/>
          <p14:tracePt t="27465" x="1679575" y="3325813"/>
          <p14:tracePt t="27481" x="1679575" y="3317875"/>
          <p14:tracePt t="27525" x="1689100" y="3308350"/>
          <p14:tracePt t="27541" x="1697038" y="3292475"/>
          <p14:tracePt t="27549" x="1722438" y="3265488"/>
          <p14:tracePt t="27566" x="1739900" y="3257550"/>
          <p14:tracePt t="27582" x="1765300" y="3240088"/>
          <p14:tracePt t="27599" x="1782763" y="3240088"/>
          <p14:tracePt t="27616" x="1808163" y="3240088"/>
          <p14:tracePt t="27633" x="1835150" y="3240088"/>
          <p14:tracePt t="27649" x="1868488" y="3240088"/>
          <p14:tracePt t="27666" x="1893888" y="3240088"/>
          <p14:tracePt t="27683" x="1928813" y="3240088"/>
          <p14:tracePt t="27700" x="1963738" y="3240088"/>
          <p14:tracePt t="27716" x="2022475" y="3240088"/>
          <p14:tracePt t="27733" x="2074863" y="3232150"/>
          <p14:tracePt t="27750" x="2168525" y="3232150"/>
          <p14:tracePt t="27766" x="2306638" y="3232150"/>
          <p14:tracePt t="27783" x="2468563" y="3265488"/>
          <p14:tracePt t="27800" x="2657475" y="3308350"/>
          <p14:tracePt t="27817" x="2836863" y="3335338"/>
          <p14:tracePt t="27833" x="2982913" y="3343275"/>
          <p14:tracePt t="27850" x="3121025" y="3351213"/>
          <p14:tracePt t="27867" x="3222625" y="3343275"/>
          <p14:tracePt t="27885" x="3308350" y="3325813"/>
          <p14:tracePt t="27900" x="3471863" y="3300413"/>
          <p14:tracePt t="27918" x="3600450" y="3300413"/>
          <p14:tracePt t="27934" x="3721100" y="3300413"/>
          <p14:tracePt t="27951" x="3814763" y="3300413"/>
          <p14:tracePt t="27968" x="3832225" y="3300413"/>
          <p14:tracePt t="28077" x="3822700" y="3300413"/>
          <p14:tracePt t="28085" x="3797300" y="3317875"/>
          <p14:tracePt t="28102" x="3763963" y="3317875"/>
          <p14:tracePt t="28119" x="3686175" y="3335338"/>
          <p14:tracePt t="28136" x="3608388" y="3343275"/>
          <p14:tracePt t="28152" x="3514725" y="3351213"/>
          <p14:tracePt t="28169" x="3429000" y="3351213"/>
          <p14:tracePt t="28186" x="3378200" y="3351213"/>
          <p14:tracePt t="28203" x="3300413" y="3351213"/>
          <p14:tracePt t="28219" x="3197225" y="3351213"/>
          <p14:tracePt t="28236" x="3000375" y="3351213"/>
          <p14:tracePt t="28253" x="2665413" y="3351213"/>
          <p14:tracePt t="28269" x="2417763" y="3343275"/>
          <p14:tracePt t="28286" x="2246313" y="3335338"/>
          <p14:tracePt t="28303" x="2100263" y="3325813"/>
          <p14:tracePt t="28319" x="2032000" y="3325813"/>
          <p14:tracePt t="28336" x="2006600" y="3317875"/>
          <p14:tracePt t="28353" x="1979613" y="3317875"/>
          <p14:tracePt t="28370" x="1928813" y="3308350"/>
          <p14:tracePt t="28387" x="1808163" y="3300413"/>
          <p14:tracePt t="28403" x="1706563" y="3300413"/>
          <p14:tracePt t="28420" x="1620838" y="3300413"/>
          <p14:tracePt t="28437" x="1603375" y="3292475"/>
          <p14:tracePt t="28477" x="1611313" y="3292475"/>
          <p14:tracePt t="28487" x="1611313" y="3282950"/>
          <p14:tracePt t="28488" x="1628775" y="3275013"/>
          <p14:tracePt t="28504" x="1636713" y="3257550"/>
          <p14:tracePt t="28521" x="1646238" y="3249613"/>
          <p14:tracePt t="28537" x="1654175" y="3232150"/>
          <p14:tracePt t="28573" x="1663700" y="3232150"/>
          <p14:tracePt t="28589" x="1671638" y="3232150"/>
          <p14:tracePt t="28589" x="1679575" y="3232150"/>
          <p14:tracePt t="28604" x="1731963" y="3232150"/>
          <p14:tracePt t="28621" x="1774825" y="3249613"/>
          <p14:tracePt t="28638" x="1835150" y="3249613"/>
          <p14:tracePt t="28655" x="1878013" y="3249613"/>
          <p14:tracePt t="28671" x="1911350" y="3249613"/>
          <p14:tracePt t="28688" x="1928813" y="3249613"/>
          <p14:tracePt t="28705" x="1971675" y="3249613"/>
          <p14:tracePt t="28722" x="2022475" y="3249613"/>
          <p14:tracePt t="28738" x="2135188" y="3249613"/>
          <p14:tracePt t="28755" x="2254250" y="3249613"/>
          <p14:tracePt t="28772" x="2435225" y="3292475"/>
          <p14:tracePt t="28789" x="2743200" y="3360738"/>
          <p14:tracePt t="28806" x="2922588" y="3368675"/>
          <p14:tracePt t="28822" x="3035300" y="3368675"/>
          <p14:tracePt t="28839" x="3103563" y="3343275"/>
          <p14:tracePt t="28856" x="3179763" y="3308350"/>
          <p14:tracePt t="28873" x="3249613" y="3275013"/>
          <p14:tracePt t="28890" x="3292475" y="3257550"/>
          <p14:tracePt t="28906" x="3335338" y="3257550"/>
          <p14:tracePt t="28923" x="3378200" y="3257550"/>
          <p14:tracePt t="28940" x="3429000" y="3265488"/>
          <p14:tracePt t="28956" x="3471863" y="3275013"/>
          <p14:tracePt t="29094" x="3471863" y="3282950"/>
          <p14:tracePt t="29095" x="3463925" y="3282950"/>
          <p14:tracePt t="29107" x="3446463" y="3292475"/>
          <p14:tracePt t="29124" x="3386138" y="3308350"/>
          <p14:tracePt t="29141" x="3325813" y="3308350"/>
          <p14:tracePt t="29158" x="3240088" y="3308350"/>
          <p14:tracePt t="29174" x="3146425" y="3308350"/>
          <p14:tracePt t="29191" x="3000375" y="3308350"/>
          <p14:tracePt t="29208" x="2786063" y="3308350"/>
          <p14:tracePt t="29225" x="2536825" y="3308350"/>
          <p14:tracePt t="29241" x="2185988" y="3308350"/>
          <p14:tracePt t="29258" x="1911350" y="3308350"/>
          <p14:tracePt t="29275" x="1689100" y="3308350"/>
          <p14:tracePt t="29292" x="1585913" y="3308350"/>
          <p14:tracePt t="29308" x="1543050" y="3308350"/>
          <p14:tracePt t="29325" x="1535113" y="3308350"/>
          <p14:tracePt t="29373" x="1525588" y="3308350"/>
          <p14:tracePt t="29377" x="1508125" y="3308350"/>
          <p14:tracePt t="29392" x="1474788" y="3308350"/>
          <p14:tracePt t="29409" x="1431925" y="3308350"/>
          <p14:tracePt t="29425" x="1414463" y="3325813"/>
          <p14:tracePt t="29965" x="1422400" y="3325813"/>
          <p14:tracePt t="29975" x="1431925" y="3325813"/>
          <p14:tracePt t="29996" x="1439863" y="3325813"/>
          <p14:tracePt t="30012" x="1457325" y="3325813"/>
          <p14:tracePt t="30030" x="1474788" y="3325813"/>
          <p14:tracePt t="30046" x="1500188" y="3325813"/>
          <p14:tracePt t="30062" x="1543050" y="3325813"/>
          <p14:tracePt t="30079" x="1603375" y="3335338"/>
          <p14:tracePt t="30096" x="1697038" y="3343275"/>
          <p14:tracePt t="30113" x="1843088" y="3351213"/>
          <p14:tracePt t="30129" x="1971675" y="3351213"/>
          <p14:tracePt t="30146" x="2125663" y="3351213"/>
          <p14:tracePt t="30163" x="2246313" y="3343275"/>
          <p14:tracePt t="30180" x="2435225" y="3335338"/>
          <p14:tracePt t="30196" x="2871788" y="3351213"/>
          <p14:tracePt t="30213" x="3308350" y="3429000"/>
          <p14:tracePt t="30230" x="3771900" y="3522663"/>
          <p14:tracePt t="30247" x="4079875" y="3557588"/>
          <p14:tracePt t="30263" x="4235450" y="3565525"/>
          <p14:tracePt t="30280" x="4243388" y="3565525"/>
          <p14:tracePt t="30341" x="4235450" y="3565525"/>
          <p14:tracePt t="30345" x="4225925" y="3565525"/>
          <p14:tracePt t="30365" x="4217988" y="3565525"/>
          <p14:tracePt t="31597" x="4208463" y="3565525"/>
          <p14:tracePt t="31608" x="4183063" y="3565525"/>
          <p14:tracePt t="31621" x="4140200" y="3565525"/>
          <p14:tracePt t="31638" x="4071938" y="3565525"/>
          <p14:tracePt t="31654" x="3968750" y="3565525"/>
          <p14:tracePt t="31671" x="3857625" y="3565525"/>
          <p14:tracePt t="31688" x="3746500" y="3565525"/>
          <p14:tracePt t="31705" x="3617913" y="3565525"/>
          <p14:tracePt t="31722" x="3421063" y="3565525"/>
          <p14:tracePt t="31738" x="3179763" y="3565525"/>
          <p14:tracePt t="31755" x="2811463" y="3565525"/>
          <p14:tracePt t="31772" x="2536825" y="3549650"/>
          <p14:tracePt t="31788" x="2203450" y="3549650"/>
          <p14:tracePt t="31806" x="2143125" y="3549650"/>
          <p14:tracePt t="31845" x="2135188" y="3549650"/>
          <p14:tracePt t="31885" x="2135188" y="3540125"/>
          <p14:tracePt t="31925" x="2125663" y="3540125"/>
          <p14:tracePt t="31989" x="2135188" y="3540125"/>
          <p14:tracePt t="31994" x="2135188" y="3532188"/>
          <p14:tracePt t="32006" x="2151063" y="3514725"/>
          <p14:tracePt t="32023" x="2168525" y="3479800"/>
          <p14:tracePt t="32040" x="2185988" y="3454400"/>
          <p14:tracePt t="32056" x="2185988" y="3403600"/>
          <p14:tracePt t="32073" x="2193925" y="3351213"/>
          <p14:tracePt t="32090" x="2220913" y="3292475"/>
          <p14:tracePt t="32107" x="2289175" y="3222625"/>
          <p14:tracePt t="32124" x="2425700" y="3136900"/>
          <p14:tracePt t="32140" x="2700338" y="3043238"/>
          <p14:tracePt t="32157" x="2957513" y="3000375"/>
          <p14:tracePt t="32174" x="3121025" y="3000375"/>
          <p14:tracePt t="32191" x="3240088" y="3000375"/>
          <p14:tracePt t="32207" x="3282950" y="3000375"/>
          <p14:tracePt t="32224" x="3343275" y="3035300"/>
          <p14:tracePt t="32241" x="3446463" y="3121025"/>
          <p14:tracePt t="32258" x="3668713" y="3282950"/>
          <p14:tracePt t="32274" x="4106863" y="3625850"/>
          <p14:tracePt t="32291" x="4432300" y="3865563"/>
          <p14:tracePt t="32308" x="4586288" y="4021138"/>
          <p14:tracePt t="32308" x="4621213" y="4064000"/>
          <p14:tracePt t="32325" x="4629150" y="4122738"/>
          <p14:tracePt t="32341" x="4603750" y="4183063"/>
          <p14:tracePt t="32358" x="4518025" y="4260850"/>
          <p14:tracePt t="32375" x="4397375" y="4337050"/>
          <p14:tracePt t="32392" x="4217988" y="4457700"/>
          <p14:tracePt t="32408" x="4029075" y="4568825"/>
          <p14:tracePt t="32425" x="3797300" y="4689475"/>
          <p14:tracePt t="32442" x="3522663" y="4851400"/>
          <p14:tracePt t="32459" x="3325813" y="4946650"/>
          <p14:tracePt t="32475" x="3094038" y="5040313"/>
          <p14:tracePt t="32492" x="2854325" y="5065713"/>
          <p14:tracePt t="32509" x="2692400" y="5057775"/>
          <p14:tracePt t="32526" x="2546350" y="4972050"/>
          <p14:tracePt t="32543" x="2382838" y="4818063"/>
          <p14:tracePt t="32559" x="2263775" y="4654550"/>
          <p14:tracePt t="32576" x="2160588" y="4414838"/>
          <p14:tracePt t="32592" x="2100263" y="4183063"/>
          <p14:tracePt t="32610" x="2049463" y="3960813"/>
          <p14:tracePt t="32626" x="2022475" y="3746500"/>
          <p14:tracePt t="32643" x="2022475" y="3582988"/>
          <p14:tracePt t="32660" x="2022475" y="3394075"/>
          <p14:tracePt t="32660" x="2032000" y="3325813"/>
          <p14:tracePt t="32677" x="2057400" y="3179763"/>
          <p14:tracePt t="32693" x="2082800" y="3086100"/>
          <p14:tracePt t="32710" x="2125663" y="3017838"/>
          <p14:tracePt t="32727" x="2220913" y="2949575"/>
          <p14:tracePt t="32744" x="2357438" y="2906713"/>
          <p14:tracePt t="32760" x="2536825" y="2863850"/>
          <p14:tracePt t="32777" x="2700338" y="2854325"/>
          <p14:tracePt t="32794" x="2846388" y="2846388"/>
          <p14:tracePt t="32810" x="2949575" y="2846388"/>
          <p14:tracePt t="32827" x="3068638" y="2854325"/>
          <p14:tracePt t="32844" x="3292475" y="2940050"/>
          <p14:tracePt t="32861" x="3471863" y="3017838"/>
          <p14:tracePt t="32877" x="3600450" y="3078163"/>
          <p14:tracePt t="32894" x="3660775" y="3103563"/>
          <p14:tracePt t="33005" x="3660775" y="3111500"/>
          <p14:tracePt t="33016" x="3660775" y="3121025"/>
          <p14:tracePt t="33028" x="3668713" y="3121025"/>
          <p14:tracePt t="33045" x="3668713" y="3128963"/>
          <p14:tracePt t="33430" x="3668713" y="3136900"/>
          <p14:tracePt t="33454" x="3668713" y="3146425"/>
          <p14:tracePt t="33470" x="3668713" y="3154363"/>
          <p14:tracePt t="33486" x="3668713" y="3163888"/>
          <p14:tracePt t="33502" x="3668713" y="3171825"/>
          <p14:tracePt t="33510" x="3668713" y="3179763"/>
          <p14:tracePt t="33526" x="3668713" y="3197225"/>
          <p14:tracePt t="33532" x="3668713" y="3206750"/>
          <p14:tracePt t="33549" x="3668713" y="3240088"/>
          <p14:tracePt t="33566" x="3668713" y="3282950"/>
          <p14:tracePt t="33582" x="3651250" y="3308350"/>
          <p14:tracePt t="33599" x="3643313" y="3360738"/>
          <p14:tracePt t="33616" x="3617913" y="3394075"/>
          <p14:tracePt t="33633" x="3582988" y="3454400"/>
          <p14:tracePt t="33649" x="3540125" y="3506788"/>
          <p14:tracePt t="33666" x="3489325" y="3575050"/>
          <p14:tracePt t="33683" x="3429000" y="3643313"/>
          <p14:tracePt t="33700" x="3360738" y="3711575"/>
          <p14:tracePt t="33716" x="3308350" y="3763963"/>
          <p14:tracePt t="33733" x="3206750" y="3849688"/>
          <p14:tracePt t="33750" x="3146425" y="3883025"/>
          <p14:tracePt t="33767" x="3078163" y="3917950"/>
          <p14:tracePt t="33783" x="3035300" y="3917950"/>
          <p14:tracePt t="33800" x="2982913" y="3908425"/>
          <p14:tracePt t="33817" x="2940050" y="3857625"/>
          <p14:tracePt t="33833" x="2889250" y="3779838"/>
          <p14:tracePt t="33850" x="2811463" y="3694113"/>
          <p14:tracePt t="33867" x="2735263" y="3592513"/>
          <p14:tracePt t="33884" x="2674938" y="3506788"/>
          <p14:tracePt t="33900" x="2622550" y="3403600"/>
          <p14:tracePt t="33917" x="2614613" y="3292475"/>
          <p14:tracePt t="33934" x="2622550" y="3222625"/>
          <p14:tracePt t="33951" x="2649538" y="3179763"/>
          <p14:tracePt t="33968" x="2665413" y="3128963"/>
          <p14:tracePt t="33985" x="2682875" y="3078163"/>
          <p14:tracePt t="34001" x="2692400" y="3035300"/>
          <p14:tracePt t="34018" x="2692400" y="3000375"/>
          <p14:tracePt t="34035" x="2700338" y="2982913"/>
          <p14:tracePt t="34078" x="2708275" y="2982913"/>
          <p14:tracePt t="34086" x="2725738" y="2974975"/>
          <p14:tracePt t="34102" x="2760663" y="2965450"/>
          <p14:tracePt t="34118" x="2778125" y="2949575"/>
          <p14:tracePt t="34135" x="2794000" y="2949575"/>
          <p14:tracePt t="34152" x="2794000" y="2940050"/>
          <p14:tracePt t="34206" x="2803525" y="2940050"/>
          <p14:tracePt t="34238" x="2811463" y="2940050"/>
          <p14:tracePt t="34238" x="2811463" y="2932113"/>
          <p14:tracePt t="34252" x="2820988" y="2922588"/>
          <p14:tracePt t="34269" x="2820988" y="2906713"/>
          <p14:tracePt t="34286" x="2820988" y="2897188"/>
          <p14:tracePt t="34303" x="2828925" y="2889250"/>
          <p14:tracePt t="35142" x="2836863" y="2889250"/>
          <p14:tracePt t="35150" x="2854325" y="2897188"/>
          <p14:tracePt t="35158" x="2906713" y="2914650"/>
          <p14:tracePt t="35174" x="2992438" y="2949575"/>
          <p14:tracePt t="35192" x="3078163" y="2982913"/>
          <p14:tracePt t="35208" x="3136900" y="3000375"/>
          <p14:tracePt t="35225" x="3154363" y="3017838"/>
          <p14:tracePt t="35241" x="3163888" y="3017838"/>
          <p14:tracePt t="35286" x="3163888" y="3025775"/>
          <p14:tracePt t="35309" x="3163888" y="3035300"/>
          <p14:tracePt t="35990" x="3171825" y="3035300"/>
          <p14:tracePt t="36686" x="3179763" y="3035300"/>
          <p14:tracePt t="40036" x="3189288" y="3035300"/>
          <p14:tracePt t="40773" x="3189288" y="3043238"/>
          <p14:tracePt t="40789" x="3197225" y="3043238"/>
          <p14:tracePt t="41140" x="3197225" y="3051175"/>
          <p14:tracePt t="42348" x="3197225" y="3060700"/>
          <p14:tracePt t="43420" x="3206750" y="3060700"/>
          <p14:tracePt t="46869" x="3214688" y="3060700"/>
          <p14:tracePt t="48215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0"/>
            <a:ext cx="88392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dirty="0" smtClean="0"/>
              <a:t>                          </a:t>
            </a:r>
            <a:r>
              <a:rPr lang="en-US" altLang="zh-CN" b="1" dirty="0" smtClean="0">
                <a:solidFill>
                  <a:schemeClr val="tx2"/>
                </a:solidFill>
              </a:rPr>
              <a:t>7.4.4  </a:t>
            </a:r>
            <a:r>
              <a:rPr lang="zh-CN" altLang="en-US" b="1" dirty="0" smtClean="0">
                <a:solidFill>
                  <a:schemeClr val="tx2"/>
                </a:solidFill>
              </a:rPr>
              <a:t>门控位的应用</a:t>
            </a:r>
            <a:r>
              <a:rPr lang="en-US" altLang="zh-CN" b="1" dirty="0" smtClean="0">
                <a:solidFill>
                  <a:schemeClr val="tx2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了解</a:t>
            </a:r>
            <a:r>
              <a:rPr lang="en-US" altLang="zh-CN" b="1" dirty="0" smtClean="0">
                <a:solidFill>
                  <a:schemeClr val="tx2"/>
                </a:solidFill>
              </a:rPr>
              <a:t>)</a:t>
            </a:r>
            <a:endParaRPr lang="zh-CN" altLang="en-US" b="1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dirty="0" smtClean="0"/>
              <a:t>         </a:t>
            </a:r>
            <a:r>
              <a:rPr lang="zh-CN" altLang="en-US" sz="2800" b="1" dirty="0" smtClean="0"/>
              <a:t>门控位</a:t>
            </a:r>
            <a:r>
              <a:rPr lang="en-US" altLang="zh-CN" sz="2800" b="1" dirty="0" smtClean="0"/>
              <a:t>GATE</a:t>
            </a:r>
            <a:r>
              <a:rPr lang="zh-CN" altLang="en-US" sz="2800" b="1" dirty="0" smtClean="0"/>
              <a:t>为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时，</a:t>
            </a:r>
            <a:r>
              <a:rPr lang="en-US" altLang="zh-CN" sz="2800" b="1" dirty="0" err="1" smtClean="0"/>
              <a:t>TRx</a:t>
            </a:r>
            <a:r>
              <a:rPr lang="en-US" altLang="zh-CN" sz="2800" b="1" dirty="0" smtClean="0"/>
              <a:t>=1</a:t>
            </a:r>
            <a:r>
              <a:rPr lang="zh-CN" altLang="en-US" sz="2800" b="1" dirty="0" smtClean="0"/>
              <a:t>，</a:t>
            </a:r>
            <a:r>
              <a:rPr lang="en-US" altLang="zh-CN" sz="2800" b="1" dirty="0" err="1" smtClean="0"/>
              <a:t>INTx</a:t>
            </a:r>
            <a:r>
              <a:rPr lang="en-US" altLang="zh-CN" sz="2800" b="1" dirty="0" smtClean="0"/>
              <a:t>=1</a:t>
            </a:r>
            <a:r>
              <a:rPr lang="zh-CN" altLang="en-US" sz="2800" b="1" dirty="0" smtClean="0"/>
              <a:t>才能启动定时器。利用这个特性可以测量外部输入脉冲的宽度。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dirty="0" smtClean="0">
                <a:solidFill>
                  <a:schemeClr val="folHlink"/>
                </a:solidFill>
              </a:rPr>
              <a:t>例</a:t>
            </a:r>
            <a:r>
              <a:rPr lang="en-US" altLang="zh-CN" sz="2800" b="1" dirty="0" smtClean="0">
                <a:solidFill>
                  <a:schemeClr val="folHlink"/>
                </a:solidFill>
              </a:rPr>
              <a:t>7-4</a:t>
            </a:r>
            <a:r>
              <a:rPr lang="en-US" altLang="zh-CN" sz="2800" b="1" dirty="0" smtClean="0"/>
              <a:t>     </a:t>
            </a:r>
            <a:r>
              <a:rPr lang="zh-CN" altLang="en-US" sz="2800" b="1" dirty="0" smtClean="0"/>
              <a:t>利用</a:t>
            </a:r>
            <a:r>
              <a:rPr lang="en-US" altLang="zh-CN" sz="2800" b="1" dirty="0" smtClean="0"/>
              <a:t>T0</a:t>
            </a:r>
            <a:r>
              <a:rPr lang="zh-CN" altLang="en-US" sz="2800" b="1" dirty="0" smtClean="0"/>
              <a:t>门控位测试 </a:t>
            </a:r>
            <a:r>
              <a:rPr lang="en-US" altLang="zh-CN" sz="2800" b="1" dirty="0" smtClean="0"/>
              <a:t>INT0</a:t>
            </a:r>
            <a:r>
              <a:rPr lang="zh-CN" altLang="en-US" sz="2800" b="1" dirty="0" smtClean="0"/>
              <a:t>引脚上出现的正脉冲宽度，已知晶振频率为</a:t>
            </a:r>
            <a:r>
              <a:rPr lang="en-US" altLang="zh-CN" sz="2800" b="1" dirty="0" smtClean="0"/>
              <a:t>12MHz</a:t>
            </a:r>
            <a:r>
              <a:rPr lang="zh-CN" altLang="en-US" sz="2800" b="1" dirty="0" smtClean="0"/>
              <a:t>，将所测得值最高位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dirty="0" smtClean="0"/>
              <a:t>    存入片内</a:t>
            </a:r>
            <a:r>
              <a:rPr lang="en-US" altLang="zh-CN" sz="2800" b="1" dirty="0" smtClean="0"/>
              <a:t>71H</a:t>
            </a:r>
            <a:r>
              <a:rPr lang="zh-CN" altLang="en-US" sz="2800" b="1" dirty="0" smtClean="0"/>
              <a:t>单元，低位存入</a:t>
            </a:r>
            <a:r>
              <a:rPr lang="en-US" altLang="zh-CN" sz="2800" b="1" dirty="0" smtClean="0"/>
              <a:t>70H</a:t>
            </a:r>
            <a:r>
              <a:rPr lang="zh-CN" altLang="en-US" sz="2800" b="1" dirty="0" smtClean="0"/>
              <a:t>单元。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0" b="1" dirty="0" smtClean="0"/>
              <a:t>解：设外部脉冲 由</a:t>
            </a:r>
            <a:r>
              <a:rPr lang="en-US" altLang="zh-CN" sz="2800" b="1" dirty="0" smtClean="0"/>
              <a:t>(P3.2)</a:t>
            </a:r>
            <a:r>
              <a:rPr lang="zh-CN" altLang="en-US" sz="2800" b="1" dirty="0" smtClean="0"/>
              <a:t>输入，</a:t>
            </a:r>
            <a:r>
              <a:rPr lang="en-US" altLang="zh-CN" sz="2800" b="1" dirty="0" smtClean="0"/>
              <a:t>T0</a:t>
            </a:r>
            <a:r>
              <a:rPr lang="zh-CN" altLang="en-US" sz="2800" b="1" dirty="0" smtClean="0"/>
              <a:t>工作于定时方式 </a:t>
            </a:r>
            <a:r>
              <a:rPr lang="en-US" altLang="zh-CN" sz="2800" b="1" dirty="0" smtClean="0"/>
              <a:t>1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800" b="1" dirty="0" smtClean="0"/>
              <a:t>    (16</a:t>
            </a:r>
            <a:r>
              <a:rPr lang="zh-CN" altLang="en-US" sz="2800" b="1" dirty="0" smtClean="0"/>
              <a:t>位计数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，</a:t>
            </a:r>
            <a:r>
              <a:rPr lang="en-US" altLang="zh-CN" sz="2800" b="1" dirty="0" smtClean="0"/>
              <a:t>GATE</a:t>
            </a:r>
            <a:r>
              <a:rPr lang="zh-CN" altLang="en-US" sz="2800" b="1" dirty="0" smtClean="0"/>
              <a:t>设为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。测试时，应在</a:t>
            </a:r>
            <a:r>
              <a:rPr lang="en-US" altLang="zh-CN" sz="2800" b="1" dirty="0" smtClean="0"/>
              <a:t>INT0 </a:t>
            </a:r>
            <a:r>
              <a:rPr lang="zh-CN" altLang="en-US" sz="2800" b="1" dirty="0" smtClean="0"/>
              <a:t>处于低电平时，设置</a:t>
            </a:r>
            <a:r>
              <a:rPr lang="en-US" altLang="zh-CN" sz="2800" b="1" dirty="0" smtClean="0"/>
              <a:t>TR0</a:t>
            </a:r>
            <a:r>
              <a:rPr lang="zh-CN" altLang="en-US" sz="2800" b="1" dirty="0" smtClean="0"/>
              <a:t>为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；当</a:t>
            </a:r>
            <a:r>
              <a:rPr lang="en-US" altLang="zh-CN" sz="2800" b="1" dirty="0" smtClean="0"/>
              <a:t>INT0 </a:t>
            </a:r>
            <a:r>
              <a:rPr lang="zh-CN" altLang="en-US" sz="2800" b="1" dirty="0" smtClean="0"/>
              <a:t>变为高电平时，就启动计数； 再次变低时，停止计数。此计数值与机器周期的乘积即为被测正脉冲的宽度。因</a:t>
            </a:r>
            <a:r>
              <a:rPr lang="en-US" altLang="zh-CN" sz="2800" b="1" dirty="0" err="1" smtClean="0"/>
              <a:t>fosc</a:t>
            </a:r>
            <a:r>
              <a:rPr lang="en-US" altLang="zh-CN" sz="2800" b="1" dirty="0" smtClean="0"/>
              <a:t>=12MHZ</a:t>
            </a:r>
            <a:r>
              <a:rPr lang="zh-CN" altLang="en-US" sz="2800" b="1" dirty="0" smtClean="0"/>
              <a:t>，机器周期为</a:t>
            </a:r>
            <a:r>
              <a:rPr lang="en-US" altLang="zh-CN" sz="2800" b="1" dirty="0" smtClean="0"/>
              <a:t>1us</a:t>
            </a:r>
            <a:r>
              <a:rPr lang="zh-CN" altLang="en-US" sz="2800" b="1" dirty="0" smtClean="0"/>
              <a:t>，测试过程如下</a:t>
            </a:r>
            <a:r>
              <a:rPr lang="en-US" altLang="zh-CN" sz="2800" b="1" dirty="0" smtClean="0"/>
              <a:t>:</a:t>
            </a:r>
            <a:endParaRPr lang="zh-CN" altLang="en-US" sz="2800" b="1" dirty="0" smtClean="0"/>
          </a:p>
          <a:p>
            <a:pPr eaLnBrk="1" hangingPunct="1">
              <a:lnSpc>
                <a:spcPct val="115000"/>
              </a:lnSpc>
              <a:buFontTx/>
              <a:buNone/>
            </a:pPr>
            <a:endParaRPr lang="en-US" altLang="zh-CN" sz="2800" b="1" dirty="0" smtClean="0"/>
          </a:p>
        </p:txBody>
      </p:sp>
      <p:graphicFrame>
        <p:nvGraphicFramePr>
          <p:cNvPr id="33795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5" name="Equation" r:id="rId5" imgW="114151" imgH="215619" progId="Equation.3">
                  <p:embed/>
                </p:oleObj>
              </mc:Choice>
              <mc:Fallback>
                <p:oleObj name="Equation" r:id="rId5" imgW="114151" imgH="21561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Equation" r:id="rId7" imgW="114151" imgH="215619" progId="Equation.3">
                  <p:embed/>
                </p:oleObj>
              </mc:Choice>
              <mc:Fallback>
                <p:oleObj name="Equation" r:id="rId7" imgW="114151" imgH="21561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Line 9"/>
          <p:cNvSpPr>
            <a:spLocks noChangeShapeType="1"/>
          </p:cNvSpPr>
          <p:nvPr/>
        </p:nvSpPr>
        <p:spPr bwMode="auto">
          <a:xfrm>
            <a:off x="5148263" y="4437063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798" name="Line 10"/>
          <p:cNvSpPr>
            <a:spLocks noChangeShapeType="1"/>
          </p:cNvSpPr>
          <p:nvPr/>
        </p:nvSpPr>
        <p:spPr bwMode="auto">
          <a:xfrm>
            <a:off x="5943600" y="685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799" name="Line 11"/>
          <p:cNvSpPr>
            <a:spLocks noChangeShapeType="1"/>
          </p:cNvSpPr>
          <p:nvPr/>
        </p:nvSpPr>
        <p:spPr bwMode="auto">
          <a:xfrm>
            <a:off x="4648200" y="1752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00" name="Line 12"/>
          <p:cNvSpPr>
            <a:spLocks noChangeShapeType="1"/>
          </p:cNvSpPr>
          <p:nvPr/>
        </p:nvSpPr>
        <p:spPr bwMode="auto">
          <a:xfrm>
            <a:off x="7162800" y="40005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95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14" x="2708275" y="565150"/>
          <p14:tracePt t="8016" x="2708275" y="557213"/>
          <p14:tracePt t="8063" x="2717800" y="557213"/>
          <p14:tracePt t="8159" x="2725738" y="557213"/>
          <p14:tracePt t="8183" x="2735263" y="557213"/>
          <p14:tracePt t="8191" x="2743200" y="549275"/>
          <p14:tracePt t="8205" x="2751138" y="549275"/>
          <p14:tracePt t="8221" x="2760663" y="539750"/>
          <p14:tracePt t="8238" x="2768600" y="539750"/>
          <p14:tracePt t="8255" x="2786063" y="539750"/>
          <p14:tracePt t="8272" x="2794000" y="539750"/>
          <p14:tracePt t="8288" x="2803525" y="539750"/>
          <p14:tracePt t="8367" x="2811463" y="539750"/>
          <p14:tracePt t="8380" x="2820988" y="539750"/>
          <p14:tracePt t="8389" x="2828925" y="539750"/>
          <p14:tracePt t="8405" x="2836863" y="539750"/>
          <p14:tracePt t="8423" x="2854325" y="539750"/>
          <p14:tracePt t="8439" x="2879725" y="539750"/>
          <p14:tracePt t="8551" x="2889250" y="539750"/>
          <p14:tracePt t="8567" x="2897188" y="539750"/>
          <p14:tracePt t="8589" x="2906713" y="539750"/>
          <p14:tracePt t="8695" x="2906713" y="549275"/>
          <p14:tracePt t="8703" x="2863850" y="582613"/>
          <p14:tracePt t="8724" x="2811463" y="608013"/>
          <p14:tracePt t="8741" x="2751138" y="635000"/>
          <p14:tracePt t="8757" x="2682875" y="677863"/>
          <p14:tracePt t="8774" x="2622550" y="703263"/>
          <p14:tracePt t="8774" x="2606675" y="720725"/>
          <p14:tracePt t="8791" x="2563813" y="746125"/>
          <p14:tracePt t="8808" x="2503488" y="779463"/>
          <p14:tracePt t="8824" x="2435225" y="814388"/>
          <p14:tracePt t="8841" x="2382838" y="839788"/>
          <p14:tracePt t="8857" x="2339975" y="857250"/>
          <p14:tracePt t="8875" x="2314575" y="874713"/>
          <p14:tracePt t="8891" x="2297113" y="882650"/>
          <p14:tracePt t="8908" x="2289175" y="892175"/>
          <p14:tracePt t="8925" x="2279650" y="900113"/>
          <p14:tracePt t="8942" x="2279650" y="908050"/>
          <p14:tracePt t="8958" x="2263775" y="925513"/>
          <p14:tracePt t="8975" x="2228850" y="960438"/>
          <p14:tracePt t="8992" x="2193925" y="985838"/>
          <p14:tracePt t="9008" x="2160588" y="1011238"/>
          <p14:tracePt t="9025" x="2151063" y="1020763"/>
          <p14:tracePt t="9175" x="2151063" y="1028700"/>
          <p14:tracePt t="9193" x="2151063" y="1046163"/>
          <p14:tracePt t="9194" x="2143125" y="1063625"/>
          <p14:tracePt t="9280" x="2151063" y="1063625"/>
          <p14:tracePt t="9351" x="2151063" y="1071563"/>
          <p14:tracePt t="9359" x="2193925" y="1089025"/>
          <p14:tracePt t="9377" x="2211388" y="1089025"/>
          <p14:tracePt t="9394" x="2228850" y="1089025"/>
          <p14:tracePt t="9411" x="2236788" y="1089025"/>
          <p14:tracePt t="9427" x="2263775" y="1089025"/>
          <p14:tracePt t="9444" x="2289175" y="1089025"/>
          <p14:tracePt t="9461" x="2306638" y="1096963"/>
          <p14:tracePt t="9478" x="2332038" y="1096963"/>
          <p14:tracePt t="9494" x="2435225" y="1122363"/>
          <p14:tracePt t="9511" x="2478088" y="1131888"/>
          <p14:tracePt t="9528" x="2528888" y="1139825"/>
          <p14:tracePt t="9545" x="2554288" y="1149350"/>
          <p14:tracePt t="9561" x="2606675" y="1149350"/>
          <p14:tracePt t="9578" x="2649538" y="1149350"/>
          <p14:tracePt t="9595" x="2708275" y="1149350"/>
          <p14:tracePt t="9612" x="2768600" y="1149350"/>
          <p14:tracePt t="9628" x="2820988" y="1149350"/>
          <p14:tracePt t="9646" x="2906713" y="1149350"/>
          <p14:tracePt t="9662" x="2992438" y="1149350"/>
          <p14:tracePt t="9662" x="3025775" y="1149350"/>
          <p14:tracePt t="9679" x="3121025" y="1149350"/>
          <p14:tracePt t="9696" x="3222625" y="1131888"/>
          <p14:tracePt t="9712" x="3325813" y="1122363"/>
          <p14:tracePt t="9729" x="3411538" y="1114425"/>
          <p14:tracePt t="9746" x="3479800" y="1106488"/>
          <p14:tracePt t="9763" x="3522663" y="1106488"/>
          <p14:tracePt t="9779" x="3582988" y="1106488"/>
          <p14:tracePt t="9796" x="3660775" y="1114425"/>
          <p14:tracePt t="9813" x="3771900" y="1122363"/>
          <p14:tracePt t="9830" x="3892550" y="1122363"/>
          <p14:tracePt t="9846" x="4029075" y="1071563"/>
          <p14:tracePt t="9863" x="4071938" y="1046163"/>
          <p14:tracePt t="9880" x="4089400" y="1028700"/>
          <p14:tracePt t="9967" x="4089400" y="1036638"/>
          <p14:tracePt t="9975" x="4089400" y="1046163"/>
          <p14:tracePt t="9983" x="4089400" y="1054100"/>
          <p14:tracePt t="11176" x="4114800" y="1046163"/>
          <p14:tracePt t="11183" x="4122738" y="1036638"/>
          <p14:tracePt t="11191" x="4183063" y="1020763"/>
          <p14:tracePt t="11204" x="4225925" y="1003300"/>
          <p14:tracePt t="11220" x="4337050" y="977900"/>
          <p14:tracePt t="11238" x="4465638" y="950913"/>
          <p14:tracePt t="11254" x="4621213" y="935038"/>
          <p14:tracePt t="11254" x="4740275" y="925513"/>
          <p14:tracePt t="11271" x="4929188" y="900113"/>
          <p14:tracePt t="11287" x="5108575" y="882650"/>
          <p14:tracePt t="11304" x="5229225" y="857250"/>
          <p14:tracePt t="11321" x="5332413" y="831850"/>
          <p14:tracePt t="11338" x="5408613" y="806450"/>
          <p14:tracePt t="11354" x="5478463" y="771525"/>
          <p14:tracePt t="11371" x="5546725" y="746125"/>
          <p14:tracePt t="11388" x="5597525" y="728663"/>
          <p14:tracePt t="11405" x="5675313" y="703263"/>
          <p14:tracePt t="11422" x="5735638" y="677863"/>
          <p14:tracePt t="11438" x="5794375" y="650875"/>
          <p14:tracePt t="11455" x="5829300" y="625475"/>
          <p14:tracePt t="11472" x="5846763" y="625475"/>
          <p14:tracePt t="11489" x="5854700" y="617538"/>
          <p14:tracePt t="11505" x="5854700" y="608013"/>
          <p14:tracePt t="11522" x="5864225" y="608013"/>
          <p14:tracePt t="11539" x="5880100" y="608013"/>
          <p14:tracePt t="11556" x="5889625" y="608013"/>
          <p14:tracePt t="11572" x="5907088" y="608013"/>
          <p14:tracePt t="11589" x="5932488" y="608013"/>
          <p14:tracePt t="11606" x="5965825" y="608013"/>
          <p14:tracePt t="11623" x="6035675" y="608013"/>
          <p14:tracePt t="11639" x="6069013" y="608013"/>
          <p14:tracePt t="11656" x="6094413" y="608013"/>
          <p14:tracePt t="11673" x="6121400" y="608013"/>
          <p14:tracePt t="11690" x="6146800" y="608013"/>
          <p14:tracePt t="11706" x="6197600" y="608013"/>
          <p14:tracePt t="11723" x="6283325" y="608013"/>
          <p14:tracePt t="11740" x="6351588" y="608013"/>
          <p14:tracePt t="11756" x="6429375" y="608013"/>
          <p14:tracePt t="11773" x="6480175" y="608013"/>
          <p14:tracePt t="11790" x="6557963" y="608013"/>
          <p14:tracePt t="11807" x="6608763" y="608013"/>
          <p14:tracePt t="11824" x="6643688" y="608013"/>
          <p14:tracePt t="11840" x="6678613" y="608013"/>
          <p14:tracePt t="11857" x="6711950" y="600075"/>
          <p14:tracePt t="11874" x="6737350" y="600075"/>
          <p14:tracePt t="11890" x="6789738" y="592138"/>
          <p14:tracePt t="11907" x="6807200" y="592138"/>
          <p14:tracePt t="11924" x="6823075" y="592138"/>
          <p14:tracePt t="11941" x="6832600" y="592138"/>
          <p14:tracePt t="11999" x="6840538" y="592138"/>
          <p14:tracePt t="12007" x="6850063" y="592138"/>
          <p14:tracePt t="12025" x="6858000" y="592138"/>
          <p14:tracePt t="12041" x="6858000" y="582613"/>
          <p14:tracePt t="13543" x="6850063" y="582613"/>
          <p14:tracePt t="13551" x="6840538" y="582613"/>
          <p14:tracePt t="13551" x="6823075" y="582613"/>
          <p14:tracePt t="13567" x="6815138" y="592138"/>
          <p14:tracePt t="13584" x="6797675" y="592138"/>
          <p14:tracePt t="13600" x="6772275" y="600075"/>
          <p14:tracePt t="13616" x="6737350" y="608013"/>
          <p14:tracePt t="13633" x="6686550" y="608013"/>
          <p14:tracePt t="13650" x="6618288" y="617538"/>
          <p14:tracePt t="13667" x="6540500" y="635000"/>
          <p14:tracePt t="13684" x="6454775" y="650875"/>
          <p14:tracePt t="13701" x="6300788" y="677863"/>
          <p14:tracePt t="13717" x="6207125" y="693738"/>
          <p14:tracePt t="13734" x="6061075" y="720725"/>
          <p14:tracePt t="13734" x="6008688" y="720725"/>
          <p14:tracePt t="13751" x="5854700" y="736600"/>
          <p14:tracePt t="13768" x="5692775" y="754063"/>
          <p14:tracePt t="13784" x="5478463" y="771525"/>
          <p14:tracePt t="13801" x="5264150" y="771525"/>
          <p14:tracePt t="13818" x="5014913" y="771525"/>
          <p14:tracePt t="13834" x="4792663" y="779463"/>
          <p14:tracePt t="13851" x="4568825" y="779463"/>
          <p14:tracePt t="13868" x="4379913" y="788988"/>
          <p14:tracePt t="13885" x="4089400" y="806450"/>
          <p14:tracePt t="13901" x="3865563" y="831850"/>
          <p14:tracePt t="13901" x="3746500" y="839788"/>
          <p14:tracePt t="13919" x="3582988" y="849313"/>
          <p14:tracePt t="13935" x="3454400" y="849313"/>
          <p14:tracePt t="13952" x="3300413" y="849313"/>
          <p14:tracePt t="13968" x="3179763" y="857250"/>
          <p14:tracePt t="13985" x="3043238" y="857250"/>
          <p14:tracePt t="14002" x="2922588" y="857250"/>
          <p14:tracePt t="14019" x="2803525" y="857250"/>
          <p14:tracePt t="14035" x="2725738" y="865188"/>
          <p14:tracePt t="14052" x="2692400" y="865188"/>
          <p14:tracePt t="14069" x="2665413" y="874713"/>
          <p14:tracePt t="14086" x="2614613" y="882650"/>
          <p14:tracePt t="14103" x="2528888" y="900113"/>
          <p14:tracePt t="14119" x="2408238" y="917575"/>
          <p14:tracePt t="14136" x="2254250" y="935038"/>
          <p14:tracePt t="14153" x="2185988" y="942975"/>
          <p14:tracePt t="14207" x="2228850" y="942975"/>
          <p14:tracePt t="14215" x="2306638" y="925513"/>
          <p14:tracePt t="14223" x="2468563" y="908050"/>
          <p14:tracePt t="14237" x="2657475" y="882650"/>
          <p14:tracePt t="14253" x="2820988" y="865188"/>
          <p14:tracePt t="14270" x="2949575" y="865188"/>
          <p14:tracePt t="14359" x="2957513" y="865188"/>
          <p14:tracePt t="14360" x="2965450" y="865188"/>
          <p14:tracePt t="14371" x="2974975" y="865188"/>
          <p14:tracePt t="14388" x="3051175" y="865188"/>
          <p14:tracePt t="14404" x="3179763" y="865188"/>
          <p14:tracePt t="14421" x="3368675" y="857250"/>
          <p14:tracePt t="14437" x="3549650" y="857250"/>
          <p14:tracePt t="14437" x="3668713" y="857250"/>
          <p14:tracePt t="14455" x="3814763" y="874713"/>
          <p14:tracePt t="14471" x="3960813" y="917575"/>
          <p14:tracePt t="14488" x="4029075" y="942975"/>
          <p14:tracePt t="14505" x="4046538" y="960438"/>
          <p14:tracePt t="14543" x="4054475" y="960438"/>
          <p14:tracePt t="14575" x="4064000" y="960438"/>
          <p14:tracePt t="14591" x="4071938" y="960438"/>
          <p14:tracePt t="14592" x="4079875" y="960438"/>
          <p14:tracePt t="14605" x="4106863" y="968375"/>
          <p14:tracePt t="14671" x="4106863" y="977900"/>
          <p14:tracePt t="14711" x="4106863" y="985838"/>
          <p14:tracePt t="14828" x="4114800" y="985838"/>
          <p14:tracePt t="14837" x="4122738" y="985838"/>
          <p14:tracePt t="14838" x="4175125" y="985838"/>
          <p14:tracePt t="14854" x="4294188" y="985838"/>
          <p14:tracePt t="14871" x="4422775" y="985838"/>
          <p14:tracePt t="14887" x="4551363" y="985838"/>
          <p14:tracePt t="14904" x="4629150" y="985838"/>
          <p14:tracePt t="14921" x="4664075" y="985838"/>
          <p14:tracePt t="14938" x="4672013" y="985838"/>
          <p14:tracePt t="15156" x="4672013" y="977900"/>
          <p14:tracePt t="15157" x="4689475" y="977900"/>
          <p14:tracePt t="15182" x="4697413" y="977900"/>
          <p14:tracePt t="15189" x="4732338" y="977900"/>
          <p14:tracePt t="15205" x="4765675" y="977900"/>
          <p14:tracePt t="15223" x="4843463" y="977900"/>
          <p14:tracePt t="15239" x="4921250" y="977900"/>
          <p14:tracePt t="15256" x="5006975" y="977900"/>
          <p14:tracePt t="15272" x="5100638" y="977900"/>
          <p14:tracePt t="15289" x="5237163" y="1011238"/>
          <p14:tracePt t="15306" x="5332413" y="1028700"/>
          <p14:tracePt t="15323" x="5408613" y="1028700"/>
          <p14:tracePt t="15339" x="5478463" y="1020763"/>
          <p14:tracePt t="15357" x="5494338" y="1011238"/>
          <p14:tracePt t="15373" x="5503863" y="1003300"/>
          <p14:tracePt t="15390" x="5503863" y="993775"/>
          <p14:tracePt t="15468" x="5503863" y="1003300"/>
          <p14:tracePt t="15668" x="5511800" y="1003300"/>
          <p14:tracePt t="15673" x="5529263" y="1003300"/>
          <p14:tracePt t="15692" x="5554663" y="1003300"/>
          <p14:tracePt t="15708" x="5572125" y="1003300"/>
          <p14:tracePt t="15725" x="5589588" y="1003300"/>
          <p14:tracePt t="15742" x="5607050" y="1003300"/>
          <p14:tracePt t="15759" x="5632450" y="1003300"/>
          <p14:tracePt t="15775" x="5665788" y="1003300"/>
          <p14:tracePt t="15792" x="5708650" y="1003300"/>
          <p14:tracePt t="15809" x="5735638" y="1003300"/>
          <p14:tracePt t="15826" x="5761038" y="1003300"/>
          <p14:tracePt t="15842" x="5768975" y="1003300"/>
          <p14:tracePt t="15917" x="5778500" y="1003300"/>
          <p14:tracePt t="15933" x="5786438" y="1003300"/>
          <p14:tracePt t="15944" x="5803900" y="1003300"/>
          <p14:tracePt t="15961" x="5821363" y="1003300"/>
          <p14:tracePt t="15977" x="5837238" y="1003300"/>
          <p14:tracePt t="15994" x="5846763" y="1003300"/>
          <p14:tracePt t="16011" x="5864225" y="1003300"/>
          <p14:tracePt t="16028" x="5880100" y="1003300"/>
          <p14:tracePt t="16028" x="5897563" y="1003300"/>
          <p14:tracePt t="16045" x="5949950" y="1011238"/>
          <p14:tracePt t="16061" x="6043613" y="1028700"/>
          <p14:tracePt t="16078" x="6129338" y="1036638"/>
          <p14:tracePt t="16095" x="6223000" y="1036638"/>
          <p14:tracePt t="16112" x="6292850" y="1036638"/>
          <p14:tracePt t="16128" x="6335713" y="1036638"/>
          <p14:tracePt t="16145" x="6369050" y="1036638"/>
          <p14:tracePt t="16162" x="6394450" y="1036638"/>
          <p14:tracePt t="16179" x="6429375" y="1046163"/>
          <p14:tracePt t="16195" x="6497638" y="1071563"/>
          <p14:tracePt t="16212" x="6669088" y="1114425"/>
          <p14:tracePt t="16229" x="6764338" y="1131888"/>
          <p14:tracePt t="16246" x="6850063" y="1139825"/>
          <p14:tracePt t="16262" x="6892925" y="1139825"/>
          <p14:tracePt t="16279" x="6908800" y="1139825"/>
          <p14:tracePt t="16357" x="6926263" y="1149350"/>
          <p14:tracePt t="16389" x="6935788" y="1149350"/>
          <p14:tracePt t="16396" x="6943725" y="1149350"/>
          <p14:tracePt t="16413" x="6951663" y="1149350"/>
          <p14:tracePt t="16430" x="6961188" y="1149350"/>
          <p14:tracePt t="17453" x="6951663" y="1149350"/>
          <p14:tracePt t="17470" x="6943725" y="1149350"/>
          <p14:tracePt t="17471" x="6918325" y="1149350"/>
          <p14:tracePt t="17486" x="6883400" y="1149350"/>
          <p14:tracePt t="17502" x="6840538" y="1149350"/>
          <p14:tracePt t="17520" x="6797675" y="1157288"/>
          <p14:tracePt t="17536" x="6754813" y="1157288"/>
          <p14:tracePt t="17553" x="6694488" y="1157288"/>
          <p14:tracePt t="17569" x="6618288" y="1165225"/>
          <p14:tracePt t="17587" x="6532563" y="1174750"/>
          <p14:tracePt t="17603" x="6386513" y="1182688"/>
          <p14:tracePt t="17620" x="6240463" y="1200150"/>
          <p14:tracePt t="17637" x="5983288" y="1235075"/>
          <p14:tracePt t="17653" x="5821363" y="1250950"/>
          <p14:tracePt t="17670" x="5640388" y="1268413"/>
          <p14:tracePt t="17687" x="5478463" y="1285875"/>
          <p14:tracePt t="17704" x="5307013" y="1293813"/>
          <p14:tracePt t="17720" x="5100638" y="1293813"/>
          <p14:tracePt t="17737" x="4903788" y="1293813"/>
          <p14:tracePt t="17754" x="4629150" y="1293813"/>
          <p14:tracePt t="17771" x="4371975" y="1293813"/>
          <p14:tracePt t="17787" x="4114800" y="1293813"/>
          <p14:tracePt t="17804" x="3711575" y="1303338"/>
          <p14:tracePt t="17821" x="3471863" y="1320800"/>
          <p14:tracePt t="17838" x="3222625" y="1328738"/>
          <p14:tracePt t="17854" x="2940050" y="1346200"/>
          <p14:tracePt t="17871" x="2708275" y="1379538"/>
          <p14:tracePt t="17888" x="2460625" y="1406525"/>
          <p14:tracePt t="17905" x="2246313" y="1431925"/>
          <p14:tracePt t="17921" x="2022475" y="1457325"/>
          <p14:tracePt t="17938" x="1782763" y="1482725"/>
          <p14:tracePt t="17955" x="1593850" y="1500188"/>
          <p14:tracePt t="17972" x="1431925" y="1517650"/>
          <p14:tracePt t="17988" x="1285875" y="1525588"/>
          <p14:tracePt t="18005" x="1192213" y="1535113"/>
          <p14:tracePt t="18022" x="1114425" y="1543050"/>
          <p14:tracePt t="18039" x="1020763" y="1550988"/>
          <p14:tracePt t="18055" x="917575" y="1568450"/>
          <p14:tracePt t="18072" x="822325" y="1577975"/>
          <p14:tracePt t="18089" x="763588" y="1585913"/>
          <p14:tracePt t="18105" x="736600" y="1593850"/>
          <p14:tracePt t="18333" x="736600" y="1585913"/>
          <p14:tracePt t="18341" x="763588" y="1577975"/>
          <p14:tracePt t="18357" x="796925" y="1577975"/>
          <p14:tracePt t="18374" x="849313" y="1577975"/>
          <p14:tracePt t="18391" x="900113" y="1577975"/>
          <p14:tracePt t="18407" x="977900" y="1568450"/>
          <p14:tracePt t="18424" x="1011238" y="1560513"/>
          <p14:tracePt t="18441" x="1054100" y="1550988"/>
          <p14:tracePt t="18457" x="1071563" y="1550988"/>
          <p14:tracePt t="18474" x="1079500" y="1543050"/>
          <p14:tracePt t="18507" x="1089025" y="1543050"/>
          <p14:tracePt t="18509" x="1106488" y="1543050"/>
          <p14:tracePt t="18525" x="1122363" y="1543050"/>
          <p14:tracePt t="18541" x="1139825" y="1543050"/>
          <p14:tracePt t="18558" x="1149350" y="1543050"/>
          <p14:tracePt t="18596" x="1157288" y="1543050"/>
          <p14:tracePt t="19405" x="1157288" y="1535113"/>
          <p14:tracePt t="19421" x="1174750" y="1525588"/>
          <p14:tracePt t="19428" x="1182688" y="1525588"/>
          <p14:tracePt t="19446" x="1200150" y="1517650"/>
          <p14:tracePt t="19463" x="1217613" y="1508125"/>
          <p14:tracePt t="19480" x="1235075" y="1508125"/>
          <p14:tracePt t="19497" x="1268413" y="1500188"/>
          <p14:tracePt t="19513" x="1303338" y="1492250"/>
          <p14:tracePt t="19530" x="1336675" y="1492250"/>
          <p14:tracePt t="19547" x="1379538" y="1492250"/>
          <p14:tracePt t="19564" x="1457325" y="1492250"/>
          <p14:tracePt t="19581" x="1543050" y="1492250"/>
          <p14:tracePt t="19597" x="1671638" y="1474788"/>
          <p14:tracePt t="19614" x="1792288" y="1465263"/>
          <p14:tracePt t="19631" x="1920875" y="1457325"/>
          <p14:tracePt t="19647" x="2065338" y="1431925"/>
          <p14:tracePt t="19664" x="2228850" y="1422400"/>
          <p14:tracePt t="19681" x="2374900" y="1406525"/>
          <p14:tracePt t="19698" x="2503488" y="1389063"/>
          <p14:tracePt t="19714" x="2589213" y="1379538"/>
          <p14:tracePt t="19731" x="2692400" y="1363663"/>
          <p14:tracePt t="19748" x="2768600" y="1354138"/>
          <p14:tracePt t="19765" x="2846388" y="1354138"/>
          <p14:tracePt t="19782" x="2922588" y="1346200"/>
          <p14:tracePt t="19799" x="3008313" y="1346200"/>
          <p14:tracePt t="19815" x="3051175" y="1346200"/>
          <p14:tracePt t="19831" x="3060700" y="1346200"/>
          <p14:tracePt t="19868" x="3068638" y="1346200"/>
          <p14:tracePt t="19883" x="3078163" y="1346200"/>
          <p14:tracePt t="19899" x="3086100" y="1346200"/>
          <p14:tracePt t="19915" x="3136900" y="1346200"/>
          <p14:tracePt t="19917" x="3163888" y="1346200"/>
          <p14:tracePt t="19932" x="3232150" y="1336675"/>
          <p14:tracePt t="19949" x="3257550" y="1328738"/>
          <p14:tracePt t="19966" x="3317875" y="1311275"/>
          <p14:tracePt t="19999" x="3351213" y="1303338"/>
          <p14:tracePt t="20016" x="3386138" y="1293813"/>
          <p14:tracePt t="20032" x="3403600" y="1285875"/>
          <p14:tracePt t="20049" x="3429000" y="1285875"/>
          <p14:tracePt t="20066" x="3436938" y="1285875"/>
          <p14:tracePt t="20180" x="3446463" y="1285875"/>
          <p14:tracePt t="20194" x="3454400" y="1285875"/>
          <p14:tracePt t="20200" x="3463925" y="1285875"/>
          <p14:tracePt t="20217" x="3471863" y="1285875"/>
          <p14:tracePt t="20234" x="3479800" y="1285875"/>
          <p14:tracePt t="20250" x="3497263" y="1285875"/>
          <p14:tracePt t="20285" x="3506788" y="1285875"/>
          <p14:tracePt t="20287" x="3514725" y="1285875"/>
          <p14:tracePt t="20302" x="3532188" y="1285875"/>
          <p14:tracePt t="20317" x="3540125" y="1285875"/>
          <p14:tracePt t="20334" x="3549650" y="1293813"/>
          <p14:tracePt t="20351" x="3565525" y="1293813"/>
          <p14:tracePt t="20389" x="3582988" y="1293813"/>
          <p14:tracePt t="20390" x="3592513" y="1303338"/>
          <p14:tracePt t="20401" x="3608388" y="1311275"/>
          <p14:tracePt t="20418" x="3625850" y="1320800"/>
          <p14:tracePt t="20435" x="3643313" y="1320800"/>
          <p14:tracePt t="20452" x="3660775" y="1328738"/>
          <p14:tracePt t="20469" x="3678238" y="1336675"/>
          <p14:tracePt t="20508" x="3686175" y="1336675"/>
          <p14:tracePt t="20518" x="3694113" y="1346200"/>
          <p14:tracePt t="20588" x="3694113" y="1354138"/>
          <p14:tracePt t="20596" x="3703638" y="1354138"/>
          <p14:tracePt t="20609" x="3703638" y="1363663"/>
          <p14:tracePt t="20619" x="3711575" y="1371600"/>
          <p14:tracePt t="20636" x="3721100" y="1389063"/>
          <p14:tracePt t="20653" x="3729038" y="1397000"/>
          <p14:tracePt t="20741" x="3729038" y="1406525"/>
          <p14:tracePt t="20773" x="3729038" y="1414463"/>
          <p14:tracePt t="20788" x="3736975" y="1414463"/>
          <p14:tracePt t="20803" x="3736975" y="1431925"/>
          <p14:tracePt t="20805" x="3736975" y="1439863"/>
          <p14:tracePt t="20820" x="3736975" y="1449388"/>
          <p14:tracePt t="20837" x="3736975" y="1457325"/>
          <p14:tracePt t="20941" x="3736975" y="1465263"/>
          <p14:tracePt t="20953" x="3736975" y="1474788"/>
          <p14:tracePt t="20971" x="3736975" y="1492250"/>
          <p14:tracePt t="20988" x="3736975" y="1500188"/>
          <p14:tracePt t="21885" x="3746500" y="1500188"/>
          <p14:tracePt t="21894" x="3754438" y="1500188"/>
          <p14:tracePt t="21895" x="3763963" y="1500188"/>
          <p14:tracePt t="21911" x="3779838" y="1508125"/>
          <p14:tracePt t="21927" x="3814763" y="1517650"/>
          <p14:tracePt t="21944" x="3849688" y="1525588"/>
          <p14:tracePt t="21961" x="3892550" y="1543050"/>
          <p14:tracePt t="21977" x="3925888" y="1543050"/>
          <p14:tracePt t="21995" x="3943350" y="1543050"/>
          <p14:tracePt t="22011" x="3968750" y="1550988"/>
          <p14:tracePt t="22028" x="3986213" y="1550988"/>
          <p14:tracePt t="22045" x="4021138" y="1560513"/>
          <p14:tracePt t="22045" x="4037013" y="1560513"/>
          <p14:tracePt t="22062" x="4089400" y="1568450"/>
          <p14:tracePt t="22078" x="4122738" y="1568450"/>
          <p14:tracePt t="22095" x="4157663" y="1577975"/>
          <p14:tracePt t="22112" x="4183063" y="1577975"/>
          <p14:tracePt t="22128" x="4208463" y="1577975"/>
          <p14:tracePt t="22145" x="4235450" y="1585913"/>
          <p14:tracePt t="22162" x="4278313" y="1585913"/>
          <p14:tracePt t="22179" x="4311650" y="1593850"/>
          <p14:tracePt t="22196" x="4346575" y="1593850"/>
          <p14:tracePt t="22212" x="4389438" y="1593850"/>
          <p14:tracePt t="22229" x="4440238" y="1593850"/>
          <p14:tracePt t="22246" x="4465638" y="1593850"/>
          <p14:tracePt t="22262" x="4500563" y="1593850"/>
          <p14:tracePt t="22279" x="4518025" y="1603375"/>
          <p14:tracePt t="22296" x="4543425" y="1603375"/>
          <p14:tracePt t="22313" x="4560888" y="1603375"/>
          <p14:tracePt t="22331" x="4568825" y="1603375"/>
          <p14:tracePt t="22346" x="4578350" y="1603375"/>
          <p14:tracePt t="22363" x="4586288" y="1603375"/>
          <p14:tracePt t="22380" x="4594225" y="1603375"/>
          <p14:tracePt t="22397" x="4611688" y="1611313"/>
          <p14:tracePt t="22413" x="4621213" y="1611313"/>
          <p14:tracePt t="22453" x="4629150" y="1611313"/>
          <p14:tracePt t="22470" x="4637088" y="1611313"/>
          <p14:tracePt t="22477" x="4646613" y="1611313"/>
          <p14:tracePt t="22491" x="4654550" y="1611313"/>
          <p14:tracePt t="22497" x="4672013" y="1611313"/>
          <p14:tracePt t="22514" x="4706938" y="1611313"/>
          <p14:tracePt t="22531" x="4732338" y="1611313"/>
          <p14:tracePt t="22547" x="4775200" y="1611313"/>
          <p14:tracePt t="22564" x="4800600" y="1611313"/>
          <p14:tracePt t="22580" x="4835525" y="1603375"/>
          <p14:tracePt t="22598" x="4843463" y="1603375"/>
          <p14:tracePt t="22614" x="4851400" y="1603375"/>
          <p14:tracePt t="22631" x="4860925" y="1603375"/>
          <p14:tracePt t="22647" x="4868863" y="1603375"/>
          <p14:tracePt t="22664" x="4878388" y="1603375"/>
          <p14:tracePt t="22681" x="4886325" y="1603375"/>
          <p14:tracePt t="22698" x="4903788" y="1603375"/>
          <p14:tracePt t="22714" x="4921250" y="1603375"/>
          <p14:tracePt t="22731" x="4929188" y="1603375"/>
          <p14:tracePt t="22748" x="4954588" y="1603375"/>
          <p14:tracePt t="22765" x="4997450" y="1603375"/>
          <p14:tracePt t="22782" x="5032375" y="1603375"/>
          <p14:tracePt t="22798" x="5065713" y="1603375"/>
          <p14:tracePt t="22815" x="5092700" y="1603375"/>
          <p14:tracePt t="22832" x="5135563" y="1603375"/>
          <p14:tracePt t="22849" x="5168900" y="1603375"/>
          <p14:tracePt t="22865" x="5203825" y="1593850"/>
          <p14:tracePt t="22882" x="5221288" y="1593850"/>
          <p14:tracePt t="22899" x="5237163" y="1593850"/>
          <p14:tracePt t="22916" x="5246688" y="1593850"/>
          <p14:tracePt t="22932" x="5272088" y="1593850"/>
          <p14:tracePt t="22950" x="5307013" y="1593850"/>
          <p14:tracePt t="22966" x="5340350" y="1593850"/>
          <p14:tracePt t="22983" x="5383213" y="1593850"/>
          <p14:tracePt t="22999" x="5435600" y="1593850"/>
          <p14:tracePt t="23016" x="5461000" y="1593850"/>
          <p14:tracePt t="23033" x="5494338" y="1593850"/>
          <p14:tracePt t="23050" x="5511800" y="1593850"/>
          <p14:tracePt t="23066" x="5529263" y="1603375"/>
          <p14:tracePt t="23157" x="5537200" y="1603375"/>
          <p14:tracePt t="23366" x="5546725" y="1603375"/>
          <p14:tracePt t="23386" x="5554663" y="1611313"/>
          <p14:tracePt t="23402" x="5564188" y="1611313"/>
          <p14:tracePt t="23419" x="5572125" y="1611313"/>
          <p14:tracePt t="23435" x="5589588" y="1611313"/>
          <p14:tracePt t="23452" x="5607050" y="1620838"/>
          <p14:tracePt t="23469" x="5665788" y="1636713"/>
          <p14:tracePt t="23486" x="5700713" y="1646238"/>
          <p14:tracePt t="23502" x="5735638" y="1654175"/>
          <p14:tracePt t="23519" x="5751513" y="1654175"/>
          <p14:tracePt t="23536" x="5768975" y="1654175"/>
          <p14:tracePt t="23553" x="5786438" y="1663700"/>
          <p14:tracePt t="23569" x="5821363" y="1663700"/>
          <p14:tracePt t="23586" x="5837238" y="1663700"/>
          <p14:tracePt t="23603" x="5872163" y="1671638"/>
          <p14:tracePt t="23620" x="5897563" y="1671638"/>
          <p14:tracePt t="23636" x="5907088" y="1679575"/>
          <p14:tracePt t="23636" x="5922963" y="1679575"/>
          <p14:tracePt t="23653" x="5940425" y="1679575"/>
          <p14:tracePt t="23670" x="5965825" y="1689100"/>
          <p14:tracePt t="23687" x="6000750" y="1689100"/>
          <p14:tracePt t="23703" x="6035675" y="1689100"/>
          <p14:tracePt t="23720" x="6061075" y="1689100"/>
          <p14:tracePt t="23737" x="6078538" y="1697038"/>
          <p14:tracePt t="23754" x="6094413" y="1697038"/>
          <p14:tracePt t="23771" x="6111875" y="1697038"/>
          <p14:tracePt t="23787" x="6129338" y="1697038"/>
          <p14:tracePt t="23804" x="6146800" y="1697038"/>
          <p14:tracePt t="23820" x="6172200" y="1697038"/>
          <p14:tracePt t="23838" x="6189663" y="1697038"/>
          <p14:tracePt t="23854" x="6207125" y="1697038"/>
          <p14:tracePt t="23871" x="6215063" y="1697038"/>
          <p14:tracePt t="23887" x="6232525" y="1697038"/>
          <p14:tracePt t="23905" x="6265863" y="1697038"/>
          <p14:tracePt t="23921" x="6283325" y="1697038"/>
          <p14:tracePt t="23938" x="6326188" y="1697038"/>
          <p14:tracePt t="23955" x="6361113" y="1697038"/>
          <p14:tracePt t="23972" x="6386513" y="1697038"/>
          <p14:tracePt t="23988" x="6437313" y="1697038"/>
          <p14:tracePt t="24005" x="6480175" y="1697038"/>
          <p14:tracePt t="24022" x="6507163" y="1697038"/>
          <p14:tracePt t="24038" x="6540500" y="1697038"/>
          <p14:tracePt t="24055" x="6557963" y="1697038"/>
          <p14:tracePt t="24072" x="6583363" y="1697038"/>
          <p14:tracePt t="24089" x="6600825" y="1697038"/>
          <p14:tracePt t="24105" x="6608763" y="1697038"/>
          <p14:tracePt t="24122" x="6626225" y="1697038"/>
          <p14:tracePt t="24139" x="6635750" y="1697038"/>
          <p14:tracePt t="24156" x="6651625" y="1697038"/>
          <p14:tracePt t="24172" x="6669088" y="1697038"/>
          <p14:tracePt t="24189" x="6678613" y="1697038"/>
          <p14:tracePt t="24206" x="6694488" y="1697038"/>
          <p14:tracePt t="24223" x="6711950" y="1697038"/>
          <p14:tracePt t="24239" x="6737350" y="1697038"/>
          <p14:tracePt t="24256" x="6764338" y="1697038"/>
          <p14:tracePt t="24273" x="6780213" y="1697038"/>
          <p14:tracePt t="24290" x="6797675" y="1697038"/>
          <p14:tracePt t="24306" x="6823075" y="1697038"/>
          <p14:tracePt t="24323" x="6840538" y="1697038"/>
          <p14:tracePt t="24340" x="6875463" y="1697038"/>
          <p14:tracePt t="24340" x="6883400" y="1697038"/>
          <p14:tracePt t="24358" x="6918325" y="1697038"/>
          <p14:tracePt t="24373" x="6943725" y="1697038"/>
          <p14:tracePt t="24390" x="6986588" y="1697038"/>
          <p14:tracePt t="24407" x="7029450" y="1697038"/>
          <p14:tracePt t="24424" x="7072313" y="1697038"/>
          <p14:tracePt t="24441" x="7123113" y="1697038"/>
          <p14:tracePt t="24457" x="7165975" y="1697038"/>
          <p14:tracePt t="24474" x="7200900" y="1697038"/>
          <p14:tracePt t="24491" x="7243763" y="1697038"/>
          <p14:tracePt t="24508" x="7286625" y="1697038"/>
          <p14:tracePt t="24524" x="7354888" y="1697038"/>
          <p14:tracePt t="24541" x="7389813" y="1697038"/>
          <p14:tracePt t="24558" x="7450138" y="1689100"/>
          <p14:tracePt t="24575" x="7500938" y="1689100"/>
          <p14:tracePt t="24591" x="7604125" y="1679575"/>
          <p14:tracePt t="24608" x="7689850" y="1679575"/>
          <p14:tracePt t="24625" x="7808913" y="1671638"/>
          <p14:tracePt t="24642" x="7886700" y="1671638"/>
          <p14:tracePt t="24658" x="7972425" y="1663700"/>
          <p14:tracePt t="24675" x="8023225" y="1663700"/>
          <p14:tracePt t="24692" x="8083550" y="1663700"/>
          <p14:tracePt t="24709" x="8204200" y="1654175"/>
          <p14:tracePt t="24725" x="8272463" y="1654175"/>
          <p14:tracePt t="24742" x="8323263" y="1654175"/>
          <p14:tracePt t="24759" x="8366125" y="1654175"/>
          <p14:tracePt t="24776" x="8408988" y="1654175"/>
          <p14:tracePt t="24793" x="8435975" y="1654175"/>
          <p14:tracePt t="24809" x="8469313" y="1654175"/>
          <p14:tracePt t="24826" x="8494713" y="1654175"/>
          <p14:tracePt t="24843" x="8529638" y="1654175"/>
          <p14:tracePt t="24860" x="8555038" y="1646238"/>
          <p14:tracePt t="24876" x="8572500" y="1646238"/>
          <p14:tracePt t="25054" x="8564563" y="1646238"/>
          <p14:tracePt t="25061" x="8537575" y="1646238"/>
          <p14:tracePt t="25077" x="8504238" y="1636713"/>
          <p14:tracePt t="25078" x="8451850" y="1636713"/>
          <p14:tracePt t="25094" x="8393113" y="1620838"/>
          <p14:tracePt t="25111" x="8350250" y="1611313"/>
          <p14:tracePt t="25128" x="8307388" y="1611313"/>
          <p14:tracePt t="25145" x="8255000" y="1603375"/>
          <p14:tracePt t="25161" x="8178800" y="1603375"/>
          <p14:tracePt t="25178" x="8058150" y="1593850"/>
          <p14:tracePt t="25195" x="7929563" y="1593850"/>
          <p14:tracePt t="25212" x="7766050" y="1585913"/>
          <p14:tracePt t="25228" x="7458075" y="1577975"/>
          <p14:tracePt t="25245" x="7294563" y="1577975"/>
          <p14:tracePt t="25262" x="7140575" y="1577975"/>
          <p14:tracePt t="25279" x="6986588" y="1585913"/>
          <p14:tracePt t="25295" x="6823075" y="1585913"/>
          <p14:tracePt t="25312" x="6618288" y="1585913"/>
          <p14:tracePt t="25329" x="6429375" y="1585913"/>
          <p14:tracePt t="25346" x="6189663" y="1585913"/>
          <p14:tracePt t="25363" x="5965825" y="1585913"/>
          <p14:tracePt t="25379" x="5735638" y="1585913"/>
          <p14:tracePt t="25396" x="5572125" y="1585913"/>
          <p14:tracePt t="25413" x="5365750" y="1585913"/>
          <p14:tracePt t="25430" x="5297488" y="1593850"/>
          <p14:tracePt t="25446" x="5211763" y="1593850"/>
          <p14:tracePt t="25463" x="5135563" y="1603375"/>
          <p14:tracePt t="25479" x="5075238" y="1603375"/>
          <p14:tracePt t="25497" x="5022850" y="1603375"/>
          <p14:tracePt t="25513" x="4997450" y="1603375"/>
          <p14:tracePt t="25530" x="4989513" y="1603375"/>
          <p14:tracePt t="26710" x="4997450" y="1603375"/>
          <p14:tracePt t="30309" x="4989513" y="1603375"/>
          <p14:tracePt t="30325" x="4979988" y="1603375"/>
          <p14:tracePt t="30349" x="4972050" y="1603375"/>
          <p14:tracePt t="30365" x="4964113" y="1603375"/>
          <p14:tracePt t="30373" x="4937125" y="1620838"/>
          <p14:tracePt t="30390" x="4921250" y="1628775"/>
          <p14:tracePt t="30406" x="4886325" y="1646238"/>
          <p14:tracePt t="30423" x="4860925" y="1654175"/>
          <p14:tracePt t="30441" x="4835525" y="1671638"/>
          <p14:tracePt t="30457" x="4808538" y="1689100"/>
          <p14:tracePt t="30474" x="4775200" y="1706563"/>
          <p14:tracePt t="30490" x="4749800" y="1722438"/>
          <p14:tracePt t="30507" x="4714875" y="1739900"/>
          <p14:tracePt t="30524" x="4679950" y="1757363"/>
          <p14:tracePt t="30524" x="4664075" y="1765300"/>
          <p14:tracePt t="30541" x="4621213" y="1782763"/>
          <p14:tracePt t="30557" x="4560888" y="1808163"/>
          <p14:tracePt t="30574" x="4508500" y="1843088"/>
          <p14:tracePt t="30590" x="4475163" y="1860550"/>
          <p14:tracePt t="30607" x="4440238" y="1868488"/>
          <p14:tracePt t="30624" x="4414838" y="1885950"/>
          <p14:tracePt t="30641" x="4389438" y="1893888"/>
          <p14:tracePt t="30657" x="4364038" y="1911350"/>
          <p14:tracePt t="30674" x="4337050" y="1936750"/>
          <p14:tracePt t="30691" x="4294188" y="1954213"/>
          <p14:tracePt t="30708" x="4251325" y="1979613"/>
          <p14:tracePt t="30724" x="4149725" y="2014538"/>
          <p14:tracePt t="30741" x="4064000" y="2057400"/>
          <p14:tracePt t="30758" x="3943350" y="2100263"/>
          <p14:tracePt t="30775" x="3822700" y="2135188"/>
          <p14:tracePt t="30792" x="3746500" y="2160588"/>
          <p14:tracePt t="30808" x="3625850" y="2185988"/>
          <p14:tracePt t="30825" x="3522663" y="2203450"/>
          <p14:tracePt t="30842" x="3421063" y="2220913"/>
          <p14:tracePt t="30859" x="3308350" y="2236788"/>
          <p14:tracePt t="30875" x="3206750" y="2254250"/>
          <p14:tracePt t="30892" x="3121025" y="2279650"/>
          <p14:tracePt t="30909" x="3103563" y="2279650"/>
          <p14:tracePt t="30926" x="3094038" y="2289175"/>
          <p14:tracePt t="30997" x="3103563" y="2289175"/>
          <p14:tracePt t="31005" x="3103563" y="2297113"/>
          <p14:tracePt t="31015" x="3111500" y="2297113"/>
          <p14:tracePt t="31026" x="3121025" y="2297113"/>
          <p14:tracePt t="31043" x="3128963" y="2297113"/>
          <p14:tracePt t="31060" x="3146425" y="2297113"/>
          <p14:tracePt t="31109" x="3154363" y="2297113"/>
          <p14:tracePt t="31110" x="3171825" y="2289175"/>
          <p14:tracePt t="31127" x="3189288" y="2289175"/>
          <p14:tracePt t="31144" x="3206750" y="2279650"/>
          <p14:tracePt t="31160" x="3222625" y="2279650"/>
          <p14:tracePt t="31177" x="3240088" y="2279650"/>
          <p14:tracePt t="31213" x="3249613" y="2279650"/>
          <p14:tracePt t="31213" x="3257550" y="2279650"/>
          <p14:tracePt t="31253" x="3257550" y="2271713"/>
          <p14:tracePt t="31269" x="3249613" y="2271713"/>
          <p14:tracePt t="31285" x="3240088" y="2271713"/>
          <p14:tracePt t="31293" x="3206750" y="2271713"/>
          <p14:tracePt t="31311" x="3171825" y="2279650"/>
          <p14:tracePt t="31328" x="3128963" y="2279650"/>
          <p14:tracePt t="31345" x="3060700" y="2279650"/>
          <p14:tracePt t="31361" x="3008313" y="2279650"/>
          <p14:tracePt t="31378" x="2957513" y="2279650"/>
          <p14:tracePt t="31395" x="2914650" y="2279650"/>
          <p14:tracePt t="31412" x="2879725" y="2279650"/>
          <p14:tracePt t="31428" x="2786063" y="2271713"/>
          <p14:tracePt t="31446" x="2700338" y="2271713"/>
          <p14:tracePt t="31462" x="2571750" y="2254250"/>
          <p14:tracePt t="31479" x="2478088" y="2236788"/>
          <p14:tracePt t="31495" x="2400300" y="2228850"/>
          <p14:tracePt t="31512" x="2365375" y="2228850"/>
          <p14:tracePt t="31716" x="2365375" y="2220913"/>
          <p14:tracePt t="31777" x="2365375" y="2211388"/>
          <p14:tracePt t="31781" x="2374900" y="2211388"/>
          <p14:tracePt t="31797" x="2382838" y="2211388"/>
          <p14:tracePt t="31814" x="2392363" y="2203450"/>
          <p14:tracePt t="31831" x="2408238" y="2203450"/>
          <p14:tracePt t="31847" x="2443163" y="2203450"/>
          <p14:tracePt t="31864" x="2486025" y="2203450"/>
          <p14:tracePt t="31881" x="2536825" y="2203450"/>
          <p14:tracePt t="31897" x="2597150" y="2203450"/>
          <p14:tracePt t="31915" x="2674938" y="2203450"/>
          <p14:tracePt t="31931" x="2751138" y="2211388"/>
          <p14:tracePt t="31948" x="2811463" y="2220913"/>
          <p14:tracePt t="31948" x="2846388" y="2228850"/>
          <p14:tracePt t="31965" x="2871788" y="2228850"/>
          <p14:tracePt t="31981" x="2897188" y="2228850"/>
          <p14:tracePt t="31998" x="2906713" y="2228850"/>
          <p14:tracePt t="32149" x="2914650" y="2228850"/>
          <p14:tracePt t="32164" x="2922588" y="2228850"/>
          <p14:tracePt t="32183" x="2932113" y="2228850"/>
          <p14:tracePt t="32200" x="2949575" y="2228850"/>
          <p14:tracePt t="32216" x="2974975" y="2228850"/>
          <p14:tracePt t="32233" x="3008313" y="2228850"/>
          <p14:tracePt t="32249" x="3068638" y="2228850"/>
          <p14:tracePt t="32267" x="3121025" y="2228850"/>
          <p14:tracePt t="32283" x="3197225" y="2228850"/>
          <p14:tracePt t="32300" x="3275013" y="2228850"/>
          <p14:tracePt t="32317" x="3360738" y="2228850"/>
          <p14:tracePt t="32334" x="3394075" y="2220913"/>
          <p14:tracePt t="32350" x="3403600" y="2220913"/>
          <p14:tracePt t="32367" x="3421063" y="2211388"/>
          <p14:tracePt t="32383" x="3436938" y="2211388"/>
          <p14:tracePt t="32400" x="3463925" y="2211388"/>
          <p14:tracePt t="32417" x="3479800" y="2211388"/>
          <p14:tracePt t="32434" x="3522663" y="2211388"/>
          <p14:tracePt t="32450" x="3557588" y="2211388"/>
          <p14:tracePt t="32468" x="3592513" y="2211388"/>
          <p14:tracePt t="32484" x="3643313" y="2211388"/>
          <p14:tracePt t="32501" x="3686175" y="2211388"/>
          <p14:tracePt t="32518" x="3746500" y="2211388"/>
          <p14:tracePt t="32534" x="3797300" y="2220913"/>
          <p14:tracePt t="32551" x="3840163" y="2220913"/>
          <p14:tracePt t="32568" x="3883025" y="2220913"/>
          <p14:tracePt t="32585" x="3908425" y="2220913"/>
          <p14:tracePt t="32601" x="3935413" y="2220913"/>
          <p14:tracePt t="32618" x="3951288" y="2220913"/>
          <p14:tracePt t="32635" x="3960813" y="2220913"/>
          <p14:tracePt t="32652" x="3986213" y="2220913"/>
          <p14:tracePt t="32669" x="4029075" y="2220913"/>
          <p14:tracePt t="32685" x="4071938" y="2220913"/>
          <p14:tracePt t="32702" x="4114800" y="2220913"/>
          <p14:tracePt t="32719" x="4165600" y="2211388"/>
          <p14:tracePt t="32735" x="4225925" y="2211388"/>
          <p14:tracePt t="32752" x="4294188" y="2203450"/>
          <p14:tracePt t="32769" x="4346575" y="2203450"/>
          <p14:tracePt t="32786" x="4406900" y="2203450"/>
          <p14:tracePt t="32803" x="4440238" y="2193925"/>
          <p14:tracePt t="32819" x="4457700" y="2193925"/>
          <p14:tracePt t="32836" x="4492625" y="2185988"/>
          <p14:tracePt t="32853" x="4500563" y="2185988"/>
          <p14:tracePt t="32870" x="4518025" y="2185988"/>
          <p14:tracePt t="32886" x="4525963" y="2185988"/>
          <p14:tracePt t="32903" x="4551363" y="2185988"/>
          <p14:tracePt t="32920" x="4586288" y="2185988"/>
          <p14:tracePt t="32937" x="4611688" y="2185988"/>
          <p14:tracePt t="32953" x="4646613" y="2185988"/>
          <p14:tracePt t="32970" x="4672013" y="2185988"/>
          <p14:tracePt t="32987" x="4706938" y="2185988"/>
          <p14:tracePt t="33004" x="4749800" y="2185988"/>
          <p14:tracePt t="33020" x="4800600" y="2193925"/>
          <p14:tracePt t="33037" x="4851400" y="2193925"/>
          <p14:tracePt t="33054" x="4878388" y="2193925"/>
          <p14:tracePt t="33071" x="4911725" y="2193925"/>
          <p14:tracePt t="33087" x="4929188" y="2193925"/>
          <p14:tracePt t="33104" x="4937125" y="2193925"/>
          <p14:tracePt t="33121" x="4954588" y="2193925"/>
          <p14:tracePt t="33165" x="4964113" y="2193925"/>
          <p14:tracePt t="33189" x="4972050" y="2193925"/>
          <p14:tracePt t="33205" x="4979988" y="2193925"/>
          <p14:tracePt t="33237" x="4989513" y="2193925"/>
          <p14:tracePt t="33734" x="4972050" y="2193925"/>
          <p14:tracePt t="33750" x="4964113" y="2193925"/>
          <p14:tracePt t="33759" x="4946650" y="2193925"/>
          <p14:tracePt t="33761" x="4937125" y="2193925"/>
          <p14:tracePt t="33775" x="4929188" y="2193925"/>
          <p14:tracePt t="33870" x="4921250" y="2193925"/>
          <p14:tracePt t="33894" x="4911725" y="2193925"/>
          <p14:tracePt t="34022" x="4903788" y="2193925"/>
          <p14:tracePt t="34030" x="4894263" y="2193925"/>
          <p14:tracePt t="34070" x="4886325" y="2193925"/>
          <p14:tracePt t="34134" x="4878388" y="2193925"/>
          <p14:tracePt t="34144" x="4868863" y="2193925"/>
          <p14:tracePt t="34742" x="4878388" y="2193925"/>
          <p14:tracePt t="34750" x="4886325" y="2193925"/>
          <p14:tracePt t="34764" x="4903788" y="2193925"/>
          <p14:tracePt t="34781" x="4911725" y="2193925"/>
          <p14:tracePt t="34798" x="4937125" y="2193925"/>
          <p14:tracePt t="34815" x="4946650" y="2193925"/>
          <p14:tracePt t="34831" x="4954588" y="2193925"/>
          <p14:tracePt t="34848" x="4979988" y="2193925"/>
          <p14:tracePt t="34865" x="4997450" y="2193925"/>
          <p14:tracePt t="34882" x="5022850" y="2193925"/>
          <p14:tracePt t="34898" x="5040313" y="2193925"/>
          <p14:tracePt t="34915" x="5057775" y="2193925"/>
          <p14:tracePt t="34932" x="5065713" y="2193925"/>
          <p14:tracePt t="34949" x="5075238" y="2193925"/>
          <p14:tracePt t="34949" x="5083175" y="2193925"/>
          <p14:tracePt t="34990" x="5092700" y="2193925"/>
          <p14:tracePt t="35002" x="5118100" y="2203450"/>
          <p14:tracePt t="35016" x="5143500" y="2203450"/>
          <p14:tracePt t="35032" x="5160963" y="2203450"/>
          <p14:tracePt t="35049" x="5186363" y="2211388"/>
          <p14:tracePt t="35066" x="5211763" y="2211388"/>
          <p14:tracePt t="35083" x="5221288" y="2211388"/>
          <p14:tracePt t="35099" x="5237163" y="2211388"/>
          <p14:tracePt t="35116" x="5246688" y="2211388"/>
          <p14:tracePt t="35133" x="5264150" y="2211388"/>
          <p14:tracePt t="35149" x="5280025" y="2211388"/>
          <p14:tracePt t="35166" x="5297488" y="2211388"/>
          <p14:tracePt t="35183" x="5314950" y="2211388"/>
          <p14:tracePt t="35200" x="5340350" y="2220913"/>
          <p14:tracePt t="35216" x="5357813" y="2220913"/>
          <p14:tracePt t="35233" x="5383213" y="2228850"/>
          <p14:tracePt t="35250" x="5400675" y="2228850"/>
          <p14:tracePt t="35267" x="5426075" y="2228850"/>
          <p14:tracePt t="35283" x="5461000" y="2228850"/>
          <p14:tracePt t="35300" x="5494338" y="2228850"/>
          <p14:tracePt t="35317" x="5546725" y="2228850"/>
          <p14:tracePt t="35334" x="5580063" y="2236788"/>
          <p14:tracePt t="35350" x="5614988" y="2236788"/>
          <p14:tracePt t="35367" x="5640388" y="2236788"/>
          <p14:tracePt t="35384" x="5657850" y="2236788"/>
          <p14:tracePt t="35401" x="5683250" y="2236788"/>
          <p14:tracePt t="35417" x="5700713" y="2246313"/>
          <p14:tracePt t="35434" x="5718175" y="2246313"/>
          <p14:tracePt t="35451" x="5726113" y="2246313"/>
          <p14:tracePt t="35468" x="5735638" y="2246313"/>
          <p14:tracePt t="35502" x="5743575" y="2246313"/>
          <p14:tracePt t="35503" x="5761038" y="2246313"/>
          <p14:tracePt t="35518" x="5768975" y="2246313"/>
          <p14:tracePt t="35535" x="5778500" y="2254250"/>
          <p14:tracePt t="35552" x="5794375" y="2254250"/>
          <p14:tracePt t="35568" x="5803900" y="2254250"/>
          <p14:tracePt t="35585" x="5821363" y="2254250"/>
          <p14:tracePt t="35602" x="5837238" y="2254250"/>
          <p14:tracePt t="35619" x="5864225" y="2254250"/>
          <p14:tracePt t="35635" x="5889625" y="2263775"/>
          <p14:tracePt t="35652" x="5915025" y="2263775"/>
          <p14:tracePt t="35669" x="5957888" y="2263775"/>
          <p14:tracePt t="35686" x="5992813" y="2263775"/>
          <p14:tracePt t="35702" x="6018213" y="2263775"/>
          <p14:tracePt t="35719" x="6061075" y="2263775"/>
          <p14:tracePt t="35736" x="6103938" y="2263775"/>
          <p14:tracePt t="35753" x="6137275" y="2263775"/>
          <p14:tracePt t="35769" x="6189663" y="2263775"/>
          <p14:tracePt t="35786" x="6223000" y="2263775"/>
          <p14:tracePt t="35803" x="6257925" y="2263775"/>
          <p14:tracePt t="35820" x="6292850" y="2263775"/>
          <p14:tracePt t="35836" x="6308725" y="2263775"/>
          <p14:tracePt t="35853" x="6343650" y="2263775"/>
          <p14:tracePt t="35870" x="6369050" y="2263775"/>
          <p14:tracePt t="35887" x="6394450" y="2263775"/>
          <p14:tracePt t="35904" x="6421438" y="2263775"/>
          <p14:tracePt t="35920" x="6454775" y="2263775"/>
          <p14:tracePt t="35937" x="6480175" y="2263775"/>
          <p14:tracePt t="35954" x="6515100" y="2263775"/>
          <p14:tracePt t="35971" x="6540500" y="2263775"/>
          <p14:tracePt t="35987" x="6583363" y="2263775"/>
          <p14:tracePt t="36004" x="6626225" y="2271713"/>
          <p14:tracePt t="36021" x="6704013" y="2271713"/>
          <p14:tracePt t="36038" x="6746875" y="2271713"/>
          <p14:tracePt t="36054" x="6797675" y="2271713"/>
          <p14:tracePt t="36071" x="6832600" y="2271713"/>
          <p14:tracePt t="36088" x="6875463" y="2271713"/>
          <p14:tracePt t="36105" x="6926263" y="2279650"/>
          <p14:tracePt t="36121" x="6994525" y="2279650"/>
          <p14:tracePt t="36138" x="7046913" y="2279650"/>
          <p14:tracePt t="36155" x="7115175" y="2279650"/>
          <p14:tracePt t="36171" x="7158038" y="2279650"/>
          <p14:tracePt t="36188" x="7208838" y="2279650"/>
          <p14:tracePt t="36205" x="7278688" y="2289175"/>
          <p14:tracePt t="36222" x="7312025" y="2289175"/>
          <p14:tracePt t="36239" x="7364413" y="2289175"/>
          <p14:tracePt t="36256" x="7407275" y="2289175"/>
          <p14:tracePt t="36272" x="7450138" y="2289175"/>
          <p14:tracePt t="36289" x="7493000" y="2289175"/>
          <p14:tracePt t="36306" x="7543800" y="2289175"/>
          <p14:tracePt t="36323" x="7578725" y="2297113"/>
          <p14:tracePt t="36339" x="7604125" y="2297113"/>
          <p14:tracePt t="36356" x="7621588" y="2297113"/>
          <p14:tracePt t="36372" x="7664450" y="2297113"/>
          <p14:tracePt t="36390" x="7689850" y="2306638"/>
          <p14:tracePt t="36406" x="7732713" y="2306638"/>
          <p14:tracePt t="36423" x="7783513" y="2306638"/>
          <p14:tracePt t="36440" x="7835900" y="2306638"/>
          <p14:tracePt t="36456" x="7886700" y="2314575"/>
          <p14:tracePt t="36473" x="7921625" y="2314575"/>
          <p14:tracePt t="36490" x="7964488" y="2314575"/>
          <p14:tracePt t="36507" x="8007350" y="2314575"/>
          <p14:tracePt t="36524" x="8040688" y="2314575"/>
          <p14:tracePt t="36540" x="8066088" y="2306638"/>
          <p14:tracePt t="36557" x="8108950" y="2306638"/>
          <p14:tracePt t="36574" x="8151813" y="2306638"/>
          <p14:tracePt t="36590" x="8237538" y="2306638"/>
          <p14:tracePt t="36607" x="8297863" y="2306638"/>
          <p14:tracePt t="36624" x="8393113" y="2314575"/>
          <p14:tracePt t="36641" x="8461375" y="2314575"/>
          <p14:tracePt t="36657" x="8504238" y="2314575"/>
          <p14:tracePt t="36674" x="8529638" y="2314575"/>
          <p14:tracePt t="36789" x="8521700" y="2314575"/>
          <p14:tracePt t="36793" x="8512175" y="2322513"/>
          <p14:tracePt t="36808" x="8469313" y="2322513"/>
          <p14:tracePt t="36825" x="8358188" y="2322513"/>
          <p14:tracePt t="36842" x="8237538" y="2322513"/>
          <p14:tracePt t="36859" x="8101013" y="2314575"/>
          <p14:tracePt t="36875" x="7929563" y="2306638"/>
          <p14:tracePt t="36892" x="7783513" y="2306638"/>
          <p14:tracePt t="36909" x="7569200" y="2306638"/>
          <p14:tracePt t="36926" x="7432675" y="2322513"/>
          <p14:tracePt t="36942" x="7251700" y="2332038"/>
          <p14:tracePt t="36959" x="7054850" y="2332038"/>
          <p14:tracePt t="36976" x="6754813" y="2339975"/>
          <p14:tracePt t="36993" x="6489700" y="2339975"/>
          <p14:tracePt t="37009" x="6051550" y="2349500"/>
          <p14:tracePt t="37026" x="5675313" y="2374900"/>
          <p14:tracePt t="37043" x="5160963" y="2417763"/>
          <p14:tracePt t="37060" x="4664075" y="2460625"/>
          <p14:tracePt t="37076" x="4183063" y="2486025"/>
          <p14:tracePt t="37093" x="3335338" y="2503488"/>
          <p14:tracePt t="37110" x="2854325" y="2511425"/>
          <p14:tracePt t="37127" x="2520950" y="2511425"/>
          <p14:tracePt t="37144" x="2220913" y="2520950"/>
          <p14:tracePt t="37160" x="1878013" y="2536825"/>
          <p14:tracePt t="37177" x="1654175" y="2536825"/>
          <p14:tracePt t="37194" x="1406525" y="2546350"/>
          <p14:tracePt t="37211" x="1217613" y="2554288"/>
          <p14:tracePt t="37227" x="1028700" y="2563813"/>
          <p14:tracePt t="37244" x="849313" y="2589213"/>
          <p14:tracePt t="37261" x="660400" y="2614613"/>
          <p14:tracePt t="37261" x="582613" y="2622550"/>
          <p14:tracePt t="37278" x="411163" y="2649538"/>
          <p14:tracePt t="37294" x="282575" y="2674938"/>
          <p14:tracePt t="37311" x="179388" y="2700338"/>
          <p14:tracePt t="37328" x="111125" y="2725738"/>
          <p14:tracePt t="37345" x="42863" y="2751138"/>
          <p14:tracePt t="37361" x="0" y="2778125"/>
          <p14:tracePt t="37378" x="0" y="2786063"/>
          <p14:tracePt t="37395" x="0" y="2803525"/>
          <p14:tracePt t="37493" x="7938" y="2803525"/>
          <p14:tracePt t="37495" x="34925" y="2794000"/>
          <p14:tracePt t="37512" x="68263" y="2786063"/>
          <p14:tracePt t="37529" x="103188" y="2778125"/>
          <p14:tracePt t="37546" x="179388" y="2768600"/>
          <p14:tracePt t="37563" x="239713" y="2760663"/>
          <p14:tracePt t="37579" x="292100" y="2760663"/>
          <p14:tracePt t="37596" x="342900" y="2751138"/>
          <p14:tracePt t="37613" x="403225" y="2743200"/>
          <p14:tracePt t="37630" x="446088" y="2743200"/>
          <p14:tracePt t="37646" x="506413" y="2743200"/>
          <p14:tracePt t="37664" x="557213" y="2735263"/>
          <p14:tracePt t="37680" x="600075" y="2735263"/>
          <p14:tracePt t="37697" x="625475" y="2735263"/>
          <p14:tracePt t="37713" x="625475" y="2725738"/>
          <p14:tracePt t="38181" x="635000" y="2725738"/>
          <p14:tracePt t="38206" x="642938" y="2725738"/>
          <p14:tracePt t="38207" x="650875" y="2725738"/>
          <p14:tracePt t="38216" x="668338" y="2717800"/>
          <p14:tracePt t="38233" x="711200" y="2708275"/>
          <p14:tracePt t="38249" x="779463" y="2708275"/>
          <p14:tracePt t="38267" x="874713" y="2692400"/>
          <p14:tracePt t="38283" x="985838" y="2674938"/>
          <p14:tracePt t="38300" x="1122363" y="2657475"/>
          <p14:tracePt t="38317" x="1320800" y="2640013"/>
          <p14:tracePt t="38334" x="1482725" y="2622550"/>
          <p14:tracePt t="38350" x="1646238" y="2622550"/>
          <p14:tracePt t="38367" x="1851025" y="2622550"/>
          <p14:tracePt t="38383" x="2022475" y="2614613"/>
          <p14:tracePt t="38400" x="2211388" y="2606675"/>
          <p14:tracePt t="38417" x="2357438" y="2589213"/>
          <p14:tracePt t="38434" x="2511425" y="2579688"/>
          <p14:tracePt t="38450" x="2640013" y="2571750"/>
          <p14:tracePt t="38468" x="2778125" y="2563813"/>
          <p14:tracePt t="38484" x="2897188" y="2554288"/>
          <p14:tracePt t="38501" x="3094038" y="2536825"/>
          <p14:tracePt t="38518" x="3189288" y="2528888"/>
          <p14:tracePt t="38534" x="3275013" y="2511425"/>
          <p14:tracePt t="38552" x="3325813" y="2511425"/>
          <p14:tracePt t="38568" x="3360738" y="2511425"/>
          <p14:tracePt t="38585" x="3386138" y="2511425"/>
          <p14:tracePt t="38601" x="3403600" y="2511425"/>
          <p14:tracePt t="38618" x="3429000" y="2511425"/>
          <p14:tracePt t="38635" x="3454400" y="2511425"/>
          <p14:tracePt t="38652" x="3489325" y="2520950"/>
          <p14:tracePt t="38668" x="3540125" y="2528888"/>
          <p14:tracePt t="38686" x="3582988" y="2536825"/>
          <p14:tracePt t="38702" x="3635375" y="2536825"/>
          <p14:tracePt t="38719" x="3678238" y="2546350"/>
          <p14:tracePt t="38735" x="3736975" y="2546350"/>
          <p14:tracePt t="38752" x="3789363" y="2554288"/>
          <p14:tracePt t="38769" x="3840163" y="2554288"/>
          <p14:tracePt t="38786" x="3883025" y="2563813"/>
          <p14:tracePt t="38802" x="3935413" y="2563813"/>
          <p14:tracePt t="38819" x="3986213" y="2563813"/>
          <p14:tracePt t="38836" x="4029075" y="2571750"/>
          <p14:tracePt t="38853" x="4106863" y="2579688"/>
          <p14:tracePt t="38870" x="4149725" y="2589213"/>
          <p14:tracePt t="38886" x="4183063" y="2597150"/>
          <p14:tracePt t="38903" x="4217988" y="2606675"/>
          <p14:tracePt t="38920" x="4251325" y="2606675"/>
          <p14:tracePt t="38937" x="4278313" y="2614613"/>
          <p14:tracePt t="38953" x="4321175" y="2622550"/>
          <p14:tracePt t="38970" x="4364038" y="2622550"/>
          <p14:tracePt t="38987" x="4422775" y="2632075"/>
          <p14:tracePt t="39004" x="4465638" y="2632075"/>
          <p14:tracePt t="39020" x="4508500" y="2632075"/>
          <p14:tracePt t="39020" x="4525963" y="2632075"/>
          <p14:tracePt t="39037" x="4560888" y="2632075"/>
          <p14:tracePt t="39054" x="4594225" y="2632075"/>
          <p14:tracePt t="39071" x="4637088" y="2632075"/>
          <p14:tracePt t="39087" x="4689475" y="2640013"/>
          <p14:tracePt t="39104" x="4732338" y="2649538"/>
          <p14:tracePt t="39121" x="4775200" y="2649538"/>
          <p14:tracePt t="39138" x="4818063" y="2649538"/>
          <p14:tracePt t="39155" x="4860925" y="2649538"/>
          <p14:tracePt t="39171" x="4921250" y="2649538"/>
          <p14:tracePt t="39188" x="4979988" y="2649538"/>
          <p14:tracePt t="39204" x="5065713" y="2649538"/>
          <p14:tracePt t="39222" x="5118100" y="2657475"/>
          <p14:tracePt t="39238" x="5135563" y="2657475"/>
          <p14:tracePt t="39255" x="5160963" y="2657475"/>
          <p14:tracePt t="39272" x="5168900" y="2657475"/>
          <p14:tracePt t="39289" x="5178425" y="2657475"/>
          <p14:tracePt t="40685" x="5186363" y="2657475"/>
          <p14:tracePt t="40829" x="5194300" y="2657475"/>
          <p14:tracePt t="40837" x="5203825" y="2657475"/>
          <p14:tracePt t="40847" x="5211763" y="2657475"/>
          <p14:tracePt t="40864" x="5237163" y="2657475"/>
          <p14:tracePt t="40881" x="5254625" y="2657475"/>
          <p14:tracePt t="40897" x="5280025" y="2657475"/>
          <p14:tracePt t="40914" x="5314950" y="2657475"/>
          <p14:tracePt t="40930" x="5340350" y="2657475"/>
          <p14:tracePt t="40948" x="5392738" y="2657475"/>
          <p14:tracePt t="40964" x="5451475" y="2657475"/>
          <p14:tracePt t="40981" x="5589588" y="2657475"/>
          <p14:tracePt t="40998" x="5692775" y="2657475"/>
          <p14:tracePt t="41015" x="5778500" y="2657475"/>
          <p14:tracePt t="41031" x="5854700" y="2657475"/>
          <p14:tracePt t="41048" x="5897563" y="2657475"/>
          <p14:tracePt t="41064" x="5940425" y="2657475"/>
          <p14:tracePt t="41082" x="6026150" y="2657475"/>
          <p14:tracePt t="41099" x="6172200" y="2674938"/>
          <p14:tracePt t="41115" x="6369050" y="2708275"/>
          <p14:tracePt t="41132" x="6523038" y="2743200"/>
          <p14:tracePt t="41149" x="6729413" y="2751138"/>
          <p14:tracePt t="41166" x="6840538" y="2751138"/>
          <p14:tracePt t="41182" x="6908800" y="2751138"/>
          <p14:tracePt t="41199" x="6943725" y="2751138"/>
          <p14:tracePt t="41215" x="6978650" y="2751138"/>
          <p14:tracePt t="41232" x="7004050" y="2751138"/>
          <p14:tracePt t="41249" x="7046913" y="2751138"/>
          <p14:tracePt t="41266" x="7107238" y="2751138"/>
          <p14:tracePt t="41282" x="7158038" y="2751138"/>
          <p14:tracePt t="41299" x="7200900" y="2751138"/>
          <p14:tracePt t="41316" x="7235825" y="2751138"/>
          <p14:tracePt t="41333" x="7251700" y="2751138"/>
          <p14:tracePt t="41349" x="7261225" y="2751138"/>
          <p14:tracePt t="41366" x="7269163" y="2751138"/>
          <p14:tracePt t="41383" x="7278688" y="2751138"/>
          <p14:tracePt t="41400" x="7286625" y="2751138"/>
          <p14:tracePt t="41509" x="7294563" y="2751138"/>
          <p14:tracePt t="41821" x="7286625" y="2751138"/>
          <p14:tracePt t="41829" x="7278688" y="2751138"/>
          <p14:tracePt t="41836" x="7269163" y="2751138"/>
          <p14:tracePt t="41852" x="7251700" y="2751138"/>
          <p14:tracePt t="41852" x="7235825" y="2760663"/>
          <p14:tracePt t="41870" x="7218363" y="2760663"/>
          <p14:tracePt t="41886" x="7192963" y="2760663"/>
          <p14:tracePt t="41903" x="7165975" y="2760663"/>
          <p14:tracePt t="41919" x="7123113" y="2760663"/>
          <p14:tracePt t="41936" x="7054850" y="2760663"/>
          <p14:tracePt t="41953" x="6961188" y="2760663"/>
          <p14:tracePt t="41970" x="6832600" y="2768600"/>
          <p14:tracePt t="41986" x="6678613" y="2778125"/>
          <p14:tracePt t="42003" x="6532563" y="2803525"/>
          <p14:tracePt t="42020" x="6386513" y="2811463"/>
          <p14:tracePt t="42020" x="6343650" y="2820988"/>
          <p14:tracePt t="42037" x="6172200" y="2836863"/>
          <p14:tracePt t="42053" x="6000750" y="2846388"/>
          <p14:tracePt t="42070" x="5743575" y="2871788"/>
          <p14:tracePt t="42087" x="5521325" y="2889250"/>
          <p14:tracePt t="42104" x="5280025" y="2906713"/>
          <p14:tracePt t="42120" x="4946650" y="2932113"/>
          <p14:tracePt t="42137" x="4689475" y="2949575"/>
          <p14:tracePt t="42154" x="4397375" y="2982913"/>
          <p14:tracePt t="42171" x="4149725" y="3017838"/>
          <p14:tracePt t="42187" x="3814763" y="3060700"/>
          <p14:tracePt t="42204" x="3463925" y="3111500"/>
          <p14:tracePt t="42221" x="3179763" y="3146425"/>
          <p14:tracePt t="42238" x="2949575" y="3179763"/>
          <p14:tracePt t="42255" x="2674938" y="3206750"/>
          <p14:tracePt t="42271" x="2451100" y="3240088"/>
          <p14:tracePt t="42288" x="2203450" y="3257550"/>
          <p14:tracePt t="42305" x="1997075" y="3292475"/>
          <p14:tracePt t="42322" x="1825625" y="3308350"/>
          <p14:tracePt t="42338" x="1620838" y="3335338"/>
          <p14:tracePt t="42355" x="1508125" y="3368675"/>
          <p14:tracePt t="42372" x="1397000" y="3386138"/>
          <p14:tracePt t="42389" x="1320800" y="3403600"/>
          <p14:tracePt t="42405" x="1285875" y="3403600"/>
          <p14:tracePt t="42422" x="1268413" y="3403600"/>
          <p14:tracePt t="42501" x="1260475" y="3403600"/>
          <p14:tracePt t="42506" x="1250950" y="3403600"/>
          <p14:tracePt t="42523" x="1235075" y="3386138"/>
          <p14:tracePt t="42540" x="1217613" y="3368675"/>
          <p14:tracePt t="42556" x="1217613" y="3351213"/>
          <p14:tracePt t="42574" x="1217613" y="3343275"/>
          <p14:tracePt t="42590" x="1217613" y="3325813"/>
          <p14:tracePt t="42607" x="1217613" y="3300413"/>
          <p14:tracePt t="42623" x="1225550" y="3282950"/>
          <p14:tracePt t="42640" x="1235075" y="3249613"/>
          <p14:tracePt t="42657" x="1250950" y="3214688"/>
          <p14:tracePt t="42674" x="1277938" y="3179763"/>
          <p14:tracePt t="42690" x="1328738" y="3128963"/>
          <p14:tracePt t="42707" x="1389063" y="3068638"/>
          <p14:tracePt t="42723" x="1457325" y="3017838"/>
          <p14:tracePt t="42741" x="1550988" y="2940050"/>
          <p14:tracePt t="42757" x="1628775" y="2889250"/>
          <p14:tracePt t="42774" x="1697038" y="2854325"/>
          <p14:tracePt t="42791" x="1782763" y="2820988"/>
          <p14:tracePt t="42807" x="1860550" y="2778125"/>
          <p14:tracePt t="42824" x="1928813" y="2751138"/>
          <p14:tracePt t="42841" x="2039938" y="2717800"/>
          <p14:tracePt t="42858" x="2151063" y="2700338"/>
          <p14:tracePt t="42874" x="2271713" y="2692400"/>
          <p14:tracePt t="42891" x="2392363" y="2682875"/>
          <p14:tracePt t="42908" x="2503488" y="2665413"/>
          <p14:tracePt t="42925" x="2640013" y="2665413"/>
          <p14:tracePt t="42941" x="2760663" y="2665413"/>
          <p14:tracePt t="42958" x="2871788" y="2674938"/>
          <p14:tracePt t="42975" x="3035300" y="2717800"/>
          <p14:tracePt t="42992" x="3197225" y="2760663"/>
          <p14:tracePt t="43008" x="3300413" y="2786063"/>
          <p14:tracePt t="43026" x="3368675" y="2803525"/>
          <p14:tracePt t="43042" x="3411538" y="2803525"/>
          <p14:tracePt t="43059" x="3421063" y="2811463"/>
          <p14:tracePt t="43075" x="3429000" y="2820988"/>
          <p14:tracePt t="43110" x="3429000" y="2828925"/>
          <p14:tracePt t="43111" x="3429000" y="2846388"/>
          <p14:tracePt t="43127" x="3429000" y="2879725"/>
          <p14:tracePt t="43142" x="3436938" y="2914650"/>
          <p14:tracePt t="43159" x="3446463" y="2940050"/>
          <p14:tracePt t="43176" x="3446463" y="2957513"/>
          <p14:tracePt t="43193" x="3446463" y="2965450"/>
          <p14:tracePt t="43269" x="3436938" y="2965450"/>
          <p14:tracePt t="43285" x="3429000" y="2965450"/>
          <p14:tracePt t="43293" x="3403600" y="2974975"/>
          <p14:tracePt t="43311" x="3335338" y="3000375"/>
          <p14:tracePt t="43327" x="3214688" y="3035300"/>
          <p14:tracePt t="43344" x="2982913" y="3068638"/>
          <p14:tracePt t="43360" x="2794000" y="3094038"/>
          <p14:tracePt t="43377" x="2579688" y="3111500"/>
          <p14:tracePt t="43394" x="2486025" y="3121025"/>
          <p14:tracePt t="43411" x="2443163" y="3128963"/>
          <p14:tracePt t="43589" x="2451100" y="3128963"/>
          <p14:tracePt t="43598" x="2460625" y="3128963"/>
          <p14:tracePt t="43612" x="2478088" y="3128963"/>
          <p14:tracePt t="43612" x="2511425" y="3128963"/>
          <p14:tracePt t="43629" x="2597150" y="3121025"/>
          <p14:tracePt t="43645" x="2708275" y="3121025"/>
          <p14:tracePt t="43662" x="2846388" y="3121025"/>
          <p14:tracePt t="43679" x="3025775" y="3136900"/>
          <p14:tracePt t="43696" x="3214688" y="3163888"/>
          <p14:tracePt t="43712" x="3368675" y="3171825"/>
          <p14:tracePt t="43729" x="3549650" y="3206750"/>
          <p14:tracePt t="43746" x="3736975" y="3232150"/>
          <p14:tracePt t="43763" x="3883025" y="3257550"/>
          <p14:tracePt t="43779" x="4011613" y="3265488"/>
          <p14:tracePt t="43796" x="4071938" y="3265488"/>
          <p14:tracePt t="43813" x="4149725" y="3265488"/>
          <p14:tracePt t="43830" x="4192588" y="3257550"/>
          <p14:tracePt t="43847" x="4243388" y="3240088"/>
          <p14:tracePt t="43863" x="4278313" y="3232150"/>
          <p14:tracePt t="43880" x="4321175" y="3214688"/>
          <p14:tracePt t="43897" x="4346575" y="3214688"/>
          <p14:tracePt t="43914" x="4364038" y="3214688"/>
          <p14:tracePt t="43930" x="4389438" y="3214688"/>
          <p14:tracePt t="43947" x="4422775" y="3214688"/>
          <p14:tracePt t="43964" x="4508500" y="3222625"/>
          <p14:tracePt t="43981" x="4603750" y="3232150"/>
          <p14:tracePt t="43997" x="4714875" y="3232150"/>
          <p14:tracePt t="44014" x="4775200" y="3232150"/>
          <p14:tracePt t="44031" x="4808538" y="3232150"/>
          <p14:tracePt t="44048" x="4860925" y="3232150"/>
          <p14:tracePt t="44064" x="4903788" y="3232150"/>
          <p14:tracePt t="44081" x="4972050" y="3232150"/>
          <p14:tracePt t="44098" x="5049838" y="3232150"/>
          <p14:tracePt t="44115" x="5118100" y="3232150"/>
          <p14:tracePt t="44132" x="5178425" y="3232150"/>
          <p14:tracePt t="44148" x="5264150" y="3222625"/>
          <p14:tracePt t="44165" x="5392738" y="3206750"/>
          <p14:tracePt t="44181" x="5426075" y="3206750"/>
          <p14:tracePt t="44198" x="5443538" y="3206750"/>
          <p14:tracePt t="44590" x="5443538" y="3197225"/>
          <p14:tracePt t="44621" x="5443538" y="3189288"/>
          <p14:tracePt t="44661" x="5426075" y="3189288"/>
          <p14:tracePt t="44669" x="5392738" y="3189288"/>
          <p14:tracePt t="44685" x="5297488" y="3189288"/>
          <p14:tracePt t="45002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773238"/>
            <a:ext cx="84597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源程序如下：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MOV  TMOD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#09H   ; </a:t>
            </a:r>
            <a:r>
              <a:rPr lang="zh-CN" altLang="en-US" sz="2800" b="1" smtClean="0"/>
              <a:t>设</a:t>
            </a:r>
            <a:r>
              <a:rPr lang="en-US" altLang="zh-CN" sz="2800" b="1" smtClean="0"/>
              <a:t>T0</a:t>
            </a:r>
            <a:r>
              <a:rPr lang="zh-CN" altLang="en-US" sz="2800" b="1" smtClean="0"/>
              <a:t>为方式</a:t>
            </a:r>
            <a:r>
              <a:rPr lang="en-US" altLang="zh-CN" sz="2800" b="1" smtClean="0"/>
              <a:t>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MOV  TL0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#00H        </a:t>
            </a:r>
            <a:r>
              <a:rPr lang="zh-CN" altLang="en-US" sz="2800" b="1" smtClean="0"/>
              <a:t>；设计初值取最大值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</a:t>
            </a:r>
            <a:r>
              <a:rPr lang="en-US" altLang="zh-CN" sz="2800" b="1" smtClean="0"/>
              <a:t>MOV   TH0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#00H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MOV   R0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#70H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smtClean="0"/>
              <a:t>        JB   P3.2, $                   </a:t>
            </a:r>
            <a:r>
              <a:rPr lang="zh-CN" altLang="en-US" sz="2800" b="1" smtClean="0"/>
              <a:t>；等</a:t>
            </a:r>
            <a:r>
              <a:rPr lang="en-US" altLang="zh-CN" sz="2800" b="1" smtClean="0"/>
              <a:t>P3.2(INT0 )</a:t>
            </a:r>
            <a:r>
              <a:rPr lang="zh-CN" altLang="en-US" sz="2800" b="1" smtClean="0"/>
              <a:t>变低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</a:t>
            </a:r>
            <a:r>
              <a:rPr lang="en-US" altLang="zh-CN" sz="2800" b="1" smtClean="0"/>
              <a:t>SETB  TR0                 </a:t>
            </a:r>
            <a:r>
              <a:rPr lang="zh-CN" altLang="en-US" sz="2800" b="1" smtClean="0"/>
              <a:t>；启动</a:t>
            </a:r>
            <a:r>
              <a:rPr lang="en-US" altLang="zh-CN" sz="2800" b="1" smtClean="0"/>
              <a:t>T0</a:t>
            </a:r>
            <a:r>
              <a:rPr lang="zh-CN" altLang="en-US" sz="2800" b="1" smtClean="0"/>
              <a:t>准备工作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</a:t>
            </a:r>
            <a:r>
              <a:rPr lang="en-US" altLang="zh-CN" sz="2800" b="1" smtClean="0"/>
              <a:t>JNB   P3.2, $               </a:t>
            </a:r>
            <a:r>
              <a:rPr lang="zh-CN" altLang="en-US" sz="2800" b="1" smtClean="0"/>
              <a:t>；等待</a:t>
            </a:r>
            <a:r>
              <a:rPr lang="en-US" altLang="zh-CN" sz="2800" b="1" smtClean="0"/>
              <a:t>P3.2(INT0 )</a:t>
            </a:r>
            <a:r>
              <a:rPr lang="zh-CN" altLang="en-US" sz="2800" b="1" smtClean="0"/>
              <a:t>变高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</a:t>
            </a:r>
            <a:r>
              <a:rPr lang="en-US" altLang="zh-CN" sz="2800" b="1" smtClean="0"/>
              <a:t>JB  P3.2, $                   ;  </a:t>
            </a:r>
            <a:r>
              <a:rPr lang="zh-CN" altLang="en-US" sz="2800" b="1" smtClean="0"/>
              <a:t>等待</a:t>
            </a:r>
            <a:r>
              <a:rPr lang="en-US" altLang="zh-CN" sz="2800" b="1" smtClean="0"/>
              <a:t>P3.2(INT0 )</a:t>
            </a:r>
            <a:r>
              <a:rPr lang="zh-CN" altLang="en-US" sz="2800" b="1" smtClean="0"/>
              <a:t>变低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smtClean="0"/>
              <a:t>         </a:t>
            </a:r>
            <a:r>
              <a:rPr lang="en-US" altLang="zh-CN" sz="2800" b="1" smtClean="0"/>
              <a:t>CLR    TR0                 ;  </a:t>
            </a:r>
            <a:r>
              <a:rPr lang="zh-CN" altLang="en-US" sz="2800" b="1" smtClean="0"/>
              <a:t>停止计数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 smtClean="0"/>
          </a:p>
        </p:txBody>
      </p:sp>
      <p:grpSp>
        <p:nvGrpSpPr>
          <p:cNvPr id="34819" name="Group 4"/>
          <p:cNvGrpSpPr>
            <a:grpSpLocks/>
          </p:cNvGrpSpPr>
          <p:nvPr/>
        </p:nvGrpSpPr>
        <p:grpSpPr bwMode="auto">
          <a:xfrm>
            <a:off x="533400" y="609600"/>
            <a:ext cx="8229600" cy="869950"/>
            <a:chOff x="288" y="3398"/>
            <a:chExt cx="5184" cy="548"/>
          </a:xfrm>
        </p:grpSpPr>
        <p:grpSp>
          <p:nvGrpSpPr>
            <p:cNvPr id="34824" name="Group 5"/>
            <p:cNvGrpSpPr>
              <a:grpSpLocks/>
            </p:cNvGrpSpPr>
            <p:nvPr/>
          </p:nvGrpSpPr>
          <p:grpSpPr bwMode="auto">
            <a:xfrm>
              <a:off x="845" y="3517"/>
              <a:ext cx="835" cy="47"/>
              <a:chOff x="1680" y="2208"/>
              <a:chExt cx="1536" cy="0"/>
            </a:xfrm>
          </p:grpSpPr>
          <p:grpSp>
            <p:nvGrpSpPr>
              <p:cNvPr id="34848" name="Group 6"/>
              <p:cNvGrpSpPr>
                <a:grpSpLocks/>
              </p:cNvGrpSpPr>
              <p:nvPr/>
            </p:nvGrpSpPr>
            <p:grpSpPr bwMode="auto">
              <a:xfrm>
                <a:off x="1680" y="2208"/>
                <a:ext cx="768" cy="0"/>
                <a:chOff x="1296" y="1680"/>
                <a:chExt cx="768" cy="0"/>
              </a:xfrm>
            </p:grpSpPr>
            <p:sp>
              <p:nvSpPr>
                <p:cNvPr id="34852" name="Line 7"/>
                <p:cNvSpPr>
                  <a:spLocks noChangeShapeType="1"/>
                </p:cNvSpPr>
                <p:nvPr/>
              </p:nvSpPr>
              <p:spPr bwMode="auto">
                <a:xfrm>
                  <a:off x="1296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53" name="Line 8"/>
                <p:cNvSpPr>
                  <a:spLocks noChangeShapeType="1"/>
                </p:cNvSpPr>
                <p:nvPr/>
              </p:nvSpPr>
              <p:spPr bwMode="auto">
                <a:xfrm>
                  <a:off x="1680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49" name="Group 9"/>
              <p:cNvGrpSpPr>
                <a:grpSpLocks/>
              </p:cNvGrpSpPr>
              <p:nvPr/>
            </p:nvGrpSpPr>
            <p:grpSpPr bwMode="auto">
              <a:xfrm>
                <a:off x="2448" y="2208"/>
                <a:ext cx="768" cy="0"/>
                <a:chOff x="1296" y="1680"/>
                <a:chExt cx="768" cy="0"/>
              </a:xfrm>
            </p:grpSpPr>
            <p:sp>
              <p:nvSpPr>
                <p:cNvPr id="34850" name="Line 10"/>
                <p:cNvSpPr>
                  <a:spLocks noChangeShapeType="1"/>
                </p:cNvSpPr>
                <p:nvPr/>
              </p:nvSpPr>
              <p:spPr bwMode="auto">
                <a:xfrm>
                  <a:off x="1296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51" name="Line 11"/>
                <p:cNvSpPr>
                  <a:spLocks noChangeShapeType="1"/>
                </p:cNvSpPr>
                <p:nvPr/>
              </p:nvSpPr>
              <p:spPr bwMode="auto">
                <a:xfrm>
                  <a:off x="1680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825" name="Line 12"/>
            <p:cNvSpPr>
              <a:spLocks noChangeShapeType="1"/>
            </p:cNvSpPr>
            <p:nvPr/>
          </p:nvSpPr>
          <p:spPr bwMode="auto">
            <a:xfrm flipV="1">
              <a:off x="1680" y="3504"/>
              <a:ext cx="0" cy="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4826" name="Group 13"/>
            <p:cNvGrpSpPr>
              <a:grpSpLocks/>
            </p:cNvGrpSpPr>
            <p:nvPr/>
          </p:nvGrpSpPr>
          <p:grpSpPr bwMode="auto">
            <a:xfrm>
              <a:off x="1680" y="3840"/>
              <a:ext cx="1440" cy="50"/>
              <a:chOff x="1296" y="1680"/>
              <a:chExt cx="768" cy="0"/>
            </a:xfrm>
          </p:grpSpPr>
          <p:sp>
            <p:nvSpPr>
              <p:cNvPr id="34846" name="Line 14"/>
              <p:cNvSpPr>
                <a:spLocks noChangeShapeType="1"/>
              </p:cNvSpPr>
              <p:nvPr/>
            </p:nvSpPr>
            <p:spPr bwMode="auto">
              <a:xfrm>
                <a:off x="1296" y="168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47" name="Line 15"/>
              <p:cNvSpPr>
                <a:spLocks noChangeShapeType="1"/>
              </p:cNvSpPr>
              <p:nvPr/>
            </p:nvSpPr>
            <p:spPr bwMode="auto">
              <a:xfrm>
                <a:off x="1680" y="168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4827" name="Group 16"/>
            <p:cNvGrpSpPr>
              <a:grpSpLocks/>
            </p:cNvGrpSpPr>
            <p:nvPr/>
          </p:nvGrpSpPr>
          <p:grpSpPr bwMode="auto">
            <a:xfrm>
              <a:off x="3141" y="3517"/>
              <a:ext cx="1306" cy="0"/>
              <a:chOff x="1680" y="2208"/>
              <a:chExt cx="1536" cy="0"/>
            </a:xfrm>
          </p:grpSpPr>
          <p:grpSp>
            <p:nvGrpSpPr>
              <p:cNvPr id="34840" name="Group 17"/>
              <p:cNvGrpSpPr>
                <a:grpSpLocks/>
              </p:cNvGrpSpPr>
              <p:nvPr/>
            </p:nvGrpSpPr>
            <p:grpSpPr bwMode="auto">
              <a:xfrm>
                <a:off x="1680" y="2208"/>
                <a:ext cx="768" cy="0"/>
                <a:chOff x="1296" y="1680"/>
                <a:chExt cx="768" cy="0"/>
              </a:xfrm>
            </p:grpSpPr>
            <p:sp>
              <p:nvSpPr>
                <p:cNvPr id="34844" name="Line 18"/>
                <p:cNvSpPr>
                  <a:spLocks noChangeShapeType="1"/>
                </p:cNvSpPr>
                <p:nvPr/>
              </p:nvSpPr>
              <p:spPr bwMode="auto">
                <a:xfrm>
                  <a:off x="1296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45" name="Line 19"/>
                <p:cNvSpPr>
                  <a:spLocks noChangeShapeType="1"/>
                </p:cNvSpPr>
                <p:nvPr/>
              </p:nvSpPr>
              <p:spPr bwMode="auto">
                <a:xfrm>
                  <a:off x="1680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41" name="Group 20"/>
              <p:cNvGrpSpPr>
                <a:grpSpLocks/>
              </p:cNvGrpSpPr>
              <p:nvPr/>
            </p:nvGrpSpPr>
            <p:grpSpPr bwMode="auto">
              <a:xfrm>
                <a:off x="2448" y="2208"/>
                <a:ext cx="768" cy="0"/>
                <a:chOff x="1296" y="1680"/>
                <a:chExt cx="768" cy="0"/>
              </a:xfrm>
            </p:grpSpPr>
            <p:sp>
              <p:nvSpPr>
                <p:cNvPr id="34842" name="Line 21"/>
                <p:cNvSpPr>
                  <a:spLocks noChangeShapeType="1"/>
                </p:cNvSpPr>
                <p:nvPr/>
              </p:nvSpPr>
              <p:spPr bwMode="auto">
                <a:xfrm>
                  <a:off x="1296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843" name="Line 22"/>
                <p:cNvSpPr>
                  <a:spLocks noChangeShapeType="1"/>
                </p:cNvSpPr>
                <p:nvPr/>
              </p:nvSpPr>
              <p:spPr bwMode="auto">
                <a:xfrm>
                  <a:off x="1680" y="1680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4828" name="Line 23"/>
            <p:cNvSpPr>
              <a:spLocks noChangeShapeType="1"/>
            </p:cNvSpPr>
            <p:nvPr/>
          </p:nvSpPr>
          <p:spPr bwMode="auto">
            <a:xfrm flipV="1">
              <a:off x="3135" y="3517"/>
              <a:ext cx="0" cy="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29" name="Line 24"/>
            <p:cNvSpPr>
              <a:spLocks noChangeShapeType="1"/>
            </p:cNvSpPr>
            <p:nvPr/>
          </p:nvSpPr>
          <p:spPr bwMode="auto">
            <a:xfrm flipV="1">
              <a:off x="4438" y="3507"/>
              <a:ext cx="0" cy="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4830" name="Group 25"/>
            <p:cNvGrpSpPr>
              <a:grpSpLocks/>
            </p:cNvGrpSpPr>
            <p:nvPr/>
          </p:nvGrpSpPr>
          <p:grpSpPr bwMode="auto">
            <a:xfrm flipV="1">
              <a:off x="4447" y="3831"/>
              <a:ext cx="1025" cy="57"/>
              <a:chOff x="1296" y="1680"/>
              <a:chExt cx="768" cy="0"/>
            </a:xfrm>
          </p:grpSpPr>
          <p:sp>
            <p:nvSpPr>
              <p:cNvPr id="34838" name="Line 26"/>
              <p:cNvSpPr>
                <a:spLocks noChangeShapeType="1"/>
              </p:cNvSpPr>
              <p:nvPr/>
            </p:nvSpPr>
            <p:spPr bwMode="auto">
              <a:xfrm>
                <a:off x="1296" y="168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39" name="Line 27"/>
              <p:cNvSpPr>
                <a:spLocks noChangeShapeType="1"/>
              </p:cNvSpPr>
              <p:nvPr/>
            </p:nvSpPr>
            <p:spPr bwMode="auto">
              <a:xfrm>
                <a:off x="1680" y="168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4831" name="Text Box 28"/>
            <p:cNvSpPr txBox="1">
              <a:spLocks noChangeArrowheads="1"/>
            </p:cNvSpPr>
            <p:nvPr/>
          </p:nvSpPr>
          <p:spPr bwMode="auto">
            <a:xfrm>
              <a:off x="3120" y="3504"/>
              <a:ext cx="75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T0</a:t>
              </a:r>
              <a:r>
                <a:rPr lang="zh-CN" altLang="en-US" sz="2000" b="1">
                  <a:solidFill>
                    <a:srgbClr val="FFCCFF"/>
                  </a:solidFill>
                </a:rPr>
                <a:t>从</a:t>
              </a:r>
              <a:r>
                <a:rPr lang="en-US" altLang="zh-CN" sz="2000" b="1">
                  <a:solidFill>
                    <a:srgbClr val="FFCCFF"/>
                  </a:solidFill>
                </a:rPr>
                <a:t>0</a:t>
              </a:r>
            </a:p>
            <a:p>
              <a:pPr eaLnBrk="1" hangingPunct="1"/>
              <a:r>
                <a:rPr lang="zh-CN" altLang="en-US" sz="2000" b="1">
                  <a:solidFill>
                    <a:srgbClr val="FFCCFF"/>
                  </a:solidFill>
                </a:rPr>
                <a:t>开始计数</a:t>
              </a:r>
            </a:p>
          </p:txBody>
        </p:sp>
        <p:sp>
          <p:nvSpPr>
            <p:cNvPr id="34832" name="Rectangle 29"/>
            <p:cNvSpPr>
              <a:spLocks noChangeArrowheads="1"/>
            </p:cNvSpPr>
            <p:nvPr/>
          </p:nvSpPr>
          <p:spPr bwMode="auto">
            <a:xfrm>
              <a:off x="288" y="3504"/>
              <a:ext cx="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FFCCFF"/>
                  </a:solidFill>
                  <a:latin typeface="宋体" pitchFamily="2" charset="-122"/>
                </a:rPr>
                <a:t>INT0</a:t>
              </a:r>
            </a:p>
          </p:txBody>
        </p:sp>
        <p:sp>
          <p:nvSpPr>
            <p:cNvPr id="34833" name="Text Box 30"/>
            <p:cNvSpPr txBox="1">
              <a:spLocks noChangeArrowheads="1"/>
            </p:cNvSpPr>
            <p:nvPr/>
          </p:nvSpPr>
          <p:spPr bwMode="auto">
            <a:xfrm>
              <a:off x="1776" y="3408"/>
              <a:ext cx="12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 09H      (TMOD)</a:t>
              </a:r>
            </a:p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      1      TR0</a:t>
              </a:r>
            </a:p>
          </p:txBody>
        </p:sp>
        <p:sp>
          <p:nvSpPr>
            <p:cNvPr id="34834" name="Line 31"/>
            <p:cNvSpPr>
              <a:spLocks noChangeShapeType="1"/>
            </p:cNvSpPr>
            <p:nvPr/>
          </p:nvSpPr>
          <p:spPr bwMode="auto">
            <a:xfrm>
              <a:off x="2208" y="3541"/>
              <a:ext cx="144" cy="0"/>
            </a:xfrm>
            <a:prstGeom prst="line">
              <a:avLst/>
            </a:prstGeom>
            <a:noFill/>
            <a:ln w="9525">
              <a:solidFill>
                <a:srgbClr val="FFCC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5" name="Line 32"/>
            <p:cNvSpPr>
              <a:spLocks noChangeShapeType="1"/>
            </p:cNvSpPr>
            <p:nvPr/>
          </p:nvSpPr>
          <p:spPr bwMode="auto">
            <a:xfrm>
              <a:off x="2208" y="3729"/>
              <a:ext cx="144" cy="0"/>
            </a:xfrm>
            <a:prstGeom prst="line">
              <a:avLst/>
            </a:prstGeom>
            <a:noFill/>
            <a:ln w="9525">
              <a:solidFill>
                <a:srgbClr val="FFCC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6" name="Text Box 33"/>
            <p:cNvSpPr txBox="1">
              <a:spLocks noChangeArrowheads="1"/>
            </p:cNvSpPr>
            <p:nvPr/>
          </p:nvSpPr>
          <p:spPr bwMode="auto">
            <a:xfrm>
              <a:off x="4416" y="3398"/>
              <a:ext cx="10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  0      TR0</a:t>
              </a:r>
            </a:p>
            <a:p>
              <a:pPr eaLnBrk="1" hangingPunct="1"/>
              <a:r>
                <a:rPr lang="en-US" altLang="zh-CN" sz="2000" b="1">
                  <a:solidFill>
                    <a:srgbClr val="FFCCFF"/>
                  </a:solidFill>
                </a:rPr>
                <a:t>T0</a:t>
              </a:r>
              <a:r>
                <a:rPr lang="zh-CN" altLang="en-US" sz="2000" b="1">
                  <a:solidFill>
                    <a:srgbClr val="FFCCFF"/>
                  </a:solidFill>
                </a:rPr>
                <a:t>停止计数</a:t>
              </a:r>
            </a:p>
          </p:txBody>
        </p:sp>
        <p:sp>
          <p:nvSpPr>
            <p:cNvPr id="34837" name="Line 34"/>
            <p:cNvSpPr>
              <a:spLocks noChangeShapeType="1"/>
            </p:cNvSpPr>
            <p:nvPr/>
          </p:nvSpPr>
          <p:spPr bwMode="auto">
            <a:xfrm>
              <a:off x="4693" y="3541"/>
              <a:ext cx="144" cy="0"/>
            </a:xfrm>
            <a:prstGeom prst="line">
              <a:avLst/>
            </a:prstGeom>
            <a:noFill/>
            <a:ln w="9525">
              <a:solidFill>
                <a:srgbClr val="FFCC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4820" name="Line 35"/>
          <p:cNvSpPr>
            <a:spLocks noChangeShapeType="1"/>
          </p:cNvSpPr>
          <p:nvPr/>
        </p:nvSpPr>
        <p:spPr bwMode="auto">
          <a:xfrm>
            <a:off x="685800" y="838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821" name="Line 36"/>
          <p:cNvSpPr>
            <a:spLocks noChangeShapeType="1"/>
          </p:cNvSpPr>
          <p:nvPr/>
        </p:nvSpPr>
        <p:spPr bwMode="auto">
          <a:xfrm>
            <a:off x="5867400" y="41497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822" name="Line 37"/>
          <p:cNvSpPr>
            <a:spLocks noChangeShapeType="1"/>
          </p:cNvSpPr>
          <p:nvPr/>
        </p:nvSpPr>
        <p:spPr bwMode="auto">
          <a:xfrm>
            <a:off x="6156325" y="5084763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823" name="Line 38"/>
          <p:cNvSpPr>
            <a:spLocks noChangeShapeType="1"/>
          </p:cNvSpPr>
          <p:nvPr/>
        </p:nvSpPr>
        <p:spPr bwMode="auto">
          <a:xfrm>
            <a:off x="6110288" y="55895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216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13" x="2400300" y="1585913"/>
          <p14:tracePt t="3518" x="2408238" y="1585913"/>
          <p14:tracePt t="3558" x="2417763" y="1585913"/>
          <p14:tracePt t="3565" x="2417763" y="1577975"/>
          <p14:tracePt t="3567" x="2425700" y="1577975"/>
          <p14:tracePt t="3582" x="2425700" y="1568450"/>
          <p14:tracePt t="3599" x="2435225" y="1568450"/>
          <p14:tracePt t="3638" x="2443163" y="1568450"/>
          <p14:tracePt t="3653" x="2451100" y="1568450"/>
          <p14:tracePt t="3666" x="2460625" y="1560513"/>
          <p14:tracePt t="3667" x="2486025" y="1550988"/>
          <p14:tracePt t="3683" x="2520950" y="1535113"/>
          <p14:tracePt t="3699" x="2563813" y="1517650"/>
          <p14:tracePt t="3716" x="2597150" y="1508125"/>
          <p14:tracePt t="3733" x="2640013" y="1492250"/>
          <p14:tracePt t="3750" x="2665413" y="1482725"/>
          <p14:tracePt t="3767" x="2692400" y="1482725"/>
          <p14:tracePt t="3783" x="2708275" y="1482725"/>
          <p14:tracePt t="3800" x="2751138" y="1482725"/>
          <p14:tracePt t="3817" x="2794000" y="1474788"/>
          <p14:tracePt t="3834" x="2863850" y="1457325"/>
          <p14:tracePt t="3850" x="2932113" y="1449388"/>
          <p14:tracePt t="3867" x="3008313" y="1439863"/>
          <p14:tracePt t="3884" x="3060700" y="1439863"/>
          <p14:tracePt t="3901" x="3103563" y="1431925"/>
          <p14:tracePt t="3917" x="3146425" y="1431925"/>
          <p14:tracePt t="3934" x="3154363" y="1431925"/>
          <p14:tracePt t="3951" x="3163888" y="1431925"/>
          <p14:tracePt t="3967" x="3171825" y="1431925"/>
          <p14:tracePt t="4006" x="3179763" y="1431925"/>
          <p14:tracePt t="4007" x="3179763" y="1422400"/>
          <p14:tracePt t="4018" x="3214688" y="1414463"/>
          <p14:tracePt t="4034" x="3240088" y="1406525"/>
          <p14:tracePt t="4051" x="3292475" y="1397000"/>
          <p14:tracePt t="4068" x="3317875" y="1397000"/>
          <p14:tracePt t="4085" x="3351213" y="1397000"/>
          <p14:tracePt t="4102" x="3360738" y="1397000"/>
          <p14:tracePt t="4118" x="3394075" y="1397000"/>
          <p14:tracePt t="4135" x="3436938" y="1397000"/>
          <p14:tracePt t="4152" x="3479800" y="1397000"/>
          <p14:tracePt t="4169" x="3557588" y="1397000"/>
          <p14:tracePt t="4185" x="3617913" y="1397000"/>
          <p14:tracePt t="4202" x="3668713" y="1397000"/>
          <p14:tracePt t="4219" x="3721100" y="1397000"/>
          <p14:tracePt t="4236" x="3763963" y="1397000"/>
          <p14:tracePt t="4252" x="3822700" y="1397000"/>
          <p14:tracePt t="4269" x="3908425" y="1397000"/>
          <p14:tracePt t="4286" x="4003675" y="1397000"/>
          <p14:tracePt t="4303" x="4064000" y="1397000"/>
          <p14:tracePt t="4319" x="4114800" y="1397000"/>
          <p14:tracePt t="4336" x="4149725" y="1406525"/>
          <p14:tracePt t="4353" x="4157663" y="1406525"/>
          <p14:tracePt t="4370" x="4165600" y="1406525"/>
          <p14:tracePt t="4386" x="4183063" y="1406525"/>
          <p14:tracePt t="4403" x="4225925" y="1406525"/>
          <p14:tracePt t="4420" x="4268788" y="1406525"/>
          <p14:tracePt t="4437" x="4354513" y="1379538"/>
          <p14:tracePt t="4454" x="4414838" y="1346200"/>
          <p14:tracePt t="4471" x="4440238" y="1346200"/>
          <p14:tracePt t="4487" x="4449763" y="1346200"/>
          <p14:tracePt t="4526" x="4440238" y="1354138"/>
          <p14:tracePt t="4527" x="4422775" y="1371600"/>
          <p14:tracePt t="4725" x="4414838" y="1371600"/>
          <p14:tracePt t="4738" x="4432300" y="1389063"/>
          <p14:tracePt t="4741" x="4629150" y="1406525"/>
          <p14:tracePt t="4755" x="4826000" y="1439863"/>
          <p14:tracePt t="4772" x="5108575" y="1517650"/>
          <p14:tracePt t="4789" x="5280025" y="1560513"/>
          <p14:tracePt t="4805" x="5546725" y="1646238"/>
          <p14:tracePt t="4822" x="5683250" y="1697038"/>
          <p14:tracePt t="4839" x="5794375" y="1739900"/>
          <p14:tracePt t="4856" x="5872163" y="1757363"/>
          <p14:tracePt t="4872" x="5897563" y="1765300"/>
          <p14:tracePt t="4889" x="5922963" y="1765300"/>
          <p14:tracePt t="4906" x="5940425" y="1765300"/>
          <p14:tracePt t="4923" x="5949950" y="1757363"/>
          <p14:tracePt t="4939" x="5957888" y="1749425"/>
          <p14:tracePt t="4974" x="5949950" y="1739900"/>
          <p14:tracePt t="4975" x="5897563" y="1739900"/>
          <p14:tracePt t="4990" x="5794375" y="1739900"/>
          <p14:tracePt t="5007" x="5692775" y="1765300"/>
          <p14:tracePt t="5023" x="5572125" y="1800225"/>
          <p14:tracePt t="5040" x="5461000" y="1835150"/>
          <p14:tracePt t="5057" x="5289550" y="1851025"/>
          <p14:tracePt t="5074" x="5143500" y="1851025"/>
          <p14:tracePt t="5090" x="4964113" y="1843088"/>
          <p14:tracePt t="5107" x="4843463" y="1808163"/>
          <p14:tracePt t="5124" x="4740275" y="1782763"/>
          <p14:tracePt t="5141" x="4646613" y="1757363"/>
          <p14:tracePt t="5158" x="4611688" y="1739900"/>
          <p14:tracePt t="5174" x="4603750" y="1739900"/>
          <p14:tracePt t="5222" x="4594225" y="1739900"/>
          <p14:tracePt t="5227" x="4568825" y="1739900"/>
          <p14:tracePt t="5242" x="4449763" y="1722438"/>
          <p14:tracePt t="5259" x="4251325" y="1706563"/>
          <p14:tracePt t="5276" x="3892550" y="1697038"/>
          <p14:tracePt t="5292" x="3694113" y="1689100"/>
          <p14:tracePt t="5309" x="3429000" y="1689100"/>
          <p14:tracePt t="5326" x="3043238" y="1679575"/>
          <p14:tracePt t="5343" x="2906713" y="1663700"/>
          <p14:tracePt t="5360" x="2760663" y="1646238"/>
          <p14:tracePt t="5376" x="2536825" y="1628775"/>
          <p14:tracePt t="5393" x="2185988" y="1585913"/>
          <p14:tracePt t="5410" x="1954213" y="1577975"/>
          <p14:tracePt t="5426" x="1757363" y="1568450"/>
          <p14:tracePt t="5443" x="1706563" y="1568450"/>
          <p14:tracePt t="5479" x="1706563" y="1560513"/>
          <p14:tracePt t="5480" x="1706563" y="1550988"/>
          <p14:tracePt t="5494" x="1706563" y="1543050"/>
          <p14:tracePt t="5510" x="1722438" y="1508125"/>
          <p14:tracePt t="5527" x="1722438" y="1500188"/>
          <p14:tracePt t="5544" x="1620838" y="1465263"/>
          <p14:tracePt t="5560" x="1285875" y="1406525"/>
          <p14:tracePt t="5577" x="977900" y="1371600"/>
          <p14:tracePt t="5594" x="771525" y="1346200"/>
          <p14:tracePt t="5611" x="685800" y="1311275"/>
          <p14:tracePt t="5627" x="685800" y="1303338"/>
          <p14:tracePt t="5644" x="711200" y="1250950"/>
          <p14:tracePt t="5661" x="763588" y="1174750"/>
          <p14:tracePt t="5678" x="857250" y="1028700"/>
          <p14:tracePt t="5695" x="882650" y="942975"/>
          <p14:tracePt t="5711" x="874713" y="892175"/>
          <p14:tracePt t="5728" x="746125" y="779463"/>
          <p14:tracePt t="5745" x="549275" y="635000"/>
          <p14:tracePt t="5761" x="377825" y="514350"/>
          <p14:tracePt t="5778" x="360363" y="471488"/>
          <p14:tracePt t="5795" x="368300" y="454025"/>
          <p14:tracePt t="5982" x="668338" y="68263"/>
          <p14:tracePt t="5994" x="711200" y="85725"/>
          <p14:tracePt t="6013" x="806450" y="111125"/>
          <p14:tracePt t="6030" x="1028700" y="188913"/>
          <p14:tracePt t="6046" x="1200150" y="265113"/>
          <p14:tracePt t="6063" x="1449388" y="428625"/>
          <p14:tracePt t="6080" x="1620838" y="557213"/>
          <p14:tracePt t="6097" x="1706563" y="625475"/>
          <p14:tracePt t="6113" x="1714500" y="650875"/>
          <p14:tracePt t="6130" x="1714500" y="660400"/>
          <p14:tracePt t="6147" x="1714500" y="677863"/>
          <p14:tracePt t="6164" x="1714500" y="685800"/>
          <p14:tracePt t="6180" x="1706563" y="720725"/>
          <p14:tracePt t="6197" x="1697038" y="763588"/>
          <p14:tracePt t="6214" x="1654175" y="925513"/>
          <p14:tracePt t="6231" x="1585913" y="1089025"/>
          <p14:tracePt t="6247" x="1535113" y="1208088"/>
          <p14:tracePt t="6264" x="1474788" y="1320800"/>
          <p14:tracePt t="6281" x="1449388" y="1363663"/>
          <p14:tracePt t="6298" x="1422400" y="1406525"/>
          <p14:tracePt t="6315" x="1406525" y="1414463"/>
          <p14:tracePt t="6331" x="1389063" y="1439863"/>
          <p14:tracePt t="6348" x="1336675" y="1457325"/>
          <p14:tracePt t="6365" x="1260475" y="1500188"/>
          <p14:tracePt t="6382" x="1174750" y="1535113"/>
          <p14:tracePt t="6398" x="1106488" y="1543050"/>
          <p14:tracePt t="6447" x="1096963" y="1543050"/>
          <p14:tracePt t="6486" x="1089025" y="1535113"/>
          <p14:tracePt t="6494" x="1079500" y="1525588"/>
          <p14:tracePt t="6499" x="1063625" y="1500188"/>
          <p14:tracePt t="6516" x="1054100" y="1465263"/>
          <p14:tracePt t="6532" x="1046163" y="1449388"/>
          <p14:tracePt t="6549" x="1036638" y="1449388"/>
          <p14:tracePt t="6566" x="1036638" y="1439863"/>
          <p14:tracePt t="6583" x="1046163" y="1439863"/>
          <p14:tracePt t="6599" x="1054100" y="1431925"/>
          <p14:tracePt t="6616" x="1079500" y="1414463"/>
          <p14:tracePt t="6633" x="1106488" y="1389063"/>
          <p14:tracePt t="6649" x="1131888" y="1379538"/>
          <p14:tracePt t="6666" x="1174750" y="1379538"/>
          <p14:tracePt t="6683" x="1268413" y="1379538"/>
          <p14:tracePt t="6700" x="1371600" y="1422400"/>
          <p14:tracePt t="6717" x="1543050" y="1492250"/>
          <p14:tracePt t="6733" x="1714500" y="1560513"/>
          <p14:tracePt t="6750" x="1971675" y="1636713"/>
          <p14:tracePt t="6767" x="2065338" y="1646238"/>
          <p14:tracePt t="6784" x="2160588" y="1646238"/>
          <p14:tracePt t="6801" x="2246313" y="1646238"/>
          <p14:tracePt t="6817" x="2349500" y="1646238"/>
          <p14:tracePt t="6834" x="2493963" y="1671638"/>
          <p14:tracePt t="6851" x="2674938" y="1739900"/>
          <p14:tracePt t="6868" x="2836863" y="1800225"/>
          <p14:tracePt t="6884" x="2982913" y="1878013"/>
          <p14:tracePt t="6901" x="3121025" y="1936750"/>
          <p14:tracePt t="6918" x="3240088" y="1963738"/>
          <p14:tracePt t="6935" x="3282950" y="1963738"/>
          <p14:tracePt t="6951" x="3351213" y="1963738"/>
          <p14:tracePt t="6968" x="3471863" y="1963738"/>
          <p14:tracePt t="6985" x="3651250" y="1963738"/>
          <p14:tracePt t="7001" x="3797300" y="1971675"/>
          <p14:tracePt t="7019" x="4079875" y="1997075"/>
          <p14:tracePt t="7035" x="4268788" y="1997075"/>
          <p14:tracePt t="7052" x="4379913" y="1997075"/>
          <p14:tracePt t="7068" x="4406900" y="1979613"/>
          <p14:tracePt t="7085" x="4414838" y="1971675"/>
          <p14:tracePt t="7102" x="4440238" y="1946275"/>
          <p14:tracePt t="7119" x="4449763" y="1936750"/>
          <p14:tracePt t="7135" x="4457700" y="1911350"/>
          <p14:tracePt t="7152" x="4483100" y="1885950"/>
          <p14:tracePt t="7169" x="4508500" y="1860550"/>
          <p14:tracePt t="7186" x="4535488" y="1825625"/>
          <p14:tracePt t="7203" x="4551363" y="1774825"/>
          <p14:tracePt t="7219" x="4560888" y="1739900"/>
          <p14:tracePt t="7236" x="4560888" y="1697038"/>
          <p14:tracePt t="7253" x="4560888" y="1654175"/>
          <p14:tracePt t="7270" x="4440238" y="1535113"/>
          <p14:tracePt t="7287" x="4268788" y="1474788"/>
          <p14:tracePt t="7303" x="3900488" y="1346200"/>
          <p14:tracePt t="7320" x="3549650" y="1243013"/>
          <p14:tracePt t="7337" x="3421063" y="1182688"/>
          <p14:tracePt t="7353" x="3351213" y="1139825"/>
          <p14:tracePt t="7370" x="3335338" y="1096963"/>
          <p14:tracePt t="7387" x="3335338" y="1089025"/>
          <p14:tracePt t="7404" x="3335338" y="1079500"/>
          <p14:tracePt t="7510" x="3343275" y="1071563"/>
          <p14:tracePt t="7522" x="3368675" y="1046163"/>
          <p14:tracePt t="7525" x="3421063" y="1003300"/>
          <p14:tracePt t="7538" x="3506788" y="942975"/>
          <p14:tracePt t="7554" x="3600450" y="857250"/>
          <p14:tracePt t="7571" x="3703638" y="788988"/>
          <p14:tracePt t="7588" x="3789363" y="728663"/>
          <p14:tracePt t="7605" x="3840163" y="693738"/>
          <p14:tracePt t="7622" x="3875088" y="685800"/>
          <p14:tracePt t="7638" x="3883025" y="685800"/>
          <p14:tracePt t="7655" x="3892550" y="685800"/>
          <p14:tracePt t="7672" x="3900488" y="677863"/>
          <p14:tracePt t="7689" x="3951288" y="650875"/>
          <p14:tracePt t="7705" x="4021138" y="625475"/>
          <p14:tracePt t="7722" x="4089400" y="582613"/>
          <p14:tracePt t="7739" x="4175125" y="557213"/>
          <p14:tracePt t="7756" x="4217988" y="549275"/>
          <p14:tracePt t="7772" x="4260850" y="539750"/>
          <p14:tracePt t="7789" x="4311650" y="539750"/>
          <p14:tracePt t="7806" x="4483100" y="557213"/>
          <p14:tracePt t="7823" x="4611688" y="574675"/>
          <p14:tracePt t="7839" x="4808538" y="592138"/>
          <p14:tracePt t="7856" x="4989513" y="592138"/>
          <p14:tracePt t="7873" x="5221288" y="592138"/>
          <p14:tracePt t="7890" x="5400675" y="592138"/>
          <p14:tracePt t="7906" x="5554663" y="582613"/>
          <p14:tracePt t="7923" x="5622925" y="582613"/>
          <p14:tracePt t="7940" x="5665788" y="582613"/>
          <p14:tracePt t="7957" x="5675313" y="582613"/>
          <p14:tracePt t="7973" x="5708650" y="582613"/>
          <p14:tracePt t="7990" x="5864225" y="600075"/>
          <p14:tracePt t="8007" x="6043613" y="625475"/>
          <p14:tracePt t="8024" x="6164263" y="635000"/>
          <p14:tracePt t="8041" x="6300788" y="635000"/>
          <p14:tracePt t="8057" x="6378575" y="635000"/>
          <p14:tracePt t="8074" x="6464300" y="635000"/>
          <p14:tracePt t="8091" x="6540500" y="635000"/>
          <p14:tracePt t="8108" x="6608763" y="635000"/>
          <p14:tracePt t="8124" x="6669088" y="635000"/>
          <p14:tracePt t="8141" x="6721475" y="635000"/>
          <p14:tracePt t="8158" x="6807200" y="608013"/>
          <p14:tracePt t="8175" x="6858000" y="608013"/>
          <p14:tracePt t="8191" x="6900863" y="600075"/>
          <p14:tracePt t="8208" x="6926263" y="600075"/>
          <p14:tracePt t="8343" x="6935788" y="600075"/>
          <p14:tracePt t="8430" x="6935788" y="608013"/>
          <p14:tracePt t="8438" x="6918325" y="617538"/>
          <p14:tracePt t="8446" x="6883400" y="635000"/>
          <p14:tracePt t="8459" x="6823075" y="668338"/>
          <p14:tracePt t="8476" x="6772275" y="685800"/>
          <p14:tracePt t="8493" x="6626225" y="728663"/>
          <p14:tracePt t="8509" x="6318250" y="788988"/>
          <p14:tracePt t="8527" x="6000750" y="814388"/>
          <p14:tracePt t="8544" x="5761038" y="822325"/>
          <p14:tracePt t="8560" x="5554663" y="822325"/>
          <p14:tracePt t="8577" x="5451475" y="822325"/>
          <p14:tracePt t="8593" x="5375275" y="822325"/>
          <p14:tracePt t="8610" x="5264150" y="822325"/>
          <p14:tracePt t="8627" x="5143500" y="822325"/>
          <p14:tracePt t="8644" x="4979988" y="814388"/>
          <p14:tracePt t="8660" x="4843463" y="814388"/>
          <p14:tracePt t="8677" x="4722813" y="814388"/>
          <p14:tracePt t="8694" x="4646613" y="814388"/>
          <p14:tracePt t="8711" x="4637088" y="814388"/>
          <p14:tracePt t="8782" x="4629150" y="814388"/>
          <p14:tracePt t="8798" x="4611688" y="822325"/>
          <p14:tracePt t="8802" x="4603750" y="831850"/>
          <p14:tracePt t="8811" x="4586288" y="849313"/>
          <p14:tracePt t="8828" x="4586288" y="882650"/>
          <p14:tracePt t="8845" x="4586288" y="900113"/>
          <p14:tracePt t="8861" x="4594225" y="977900"/>
          <p14:tracePt t="8878" x="4621213" y="1063625"/>
          <p14:tracePt t="8895" x="4646613" y="1200150"/>
          <p14:tracePt t="8912" x="4654550" y="1293813"/>
          <p14:tracePt t="8928" x="4664075" y="1414463"/>
          <p14:tracePt t="8945" x="4672013" y="1492250"/>
          <p14:tracePt t="8962" x="4689475" y="1568450"/>
          <p14:tracePt t="8979" x="4706938" y="1577975"/>
          <p14:tracePt t="8996" x="4722813" y="1577975"/>
          <p14:tracePt t="9012" x="4722813" y="1568450"/>
          <p14:tracePt t="9029" x="4732338" y="1560513"/>
          <p14:tracePt t="9046" x="4732338" y="1550988"/>
          <p14:tracePt t="9109" x="4740275" y="1543050"/>
          <p14:tracePt t="9129" x="4749800" y="1517650"/>
          <p14:tracePt t="9130" x="4792663" y="1439863"/>
          <p14:tracePt t="9145" x="4835525" y="1328738"/>
          <p14:tracePt t="9162" x="4878388" y="1182688"/>
          <p14:tracePt t="9179" x="4911725" y="1046163"/>
          <p14:tracePt t="9196" x="4937125" y="942975"/>
          <p14:tracePt t="9212" x="4972050" y="788988"/>
          <p14:tracePt t="9229" x="4989513" y="720725"/>
          <p14:tracePt t="9246" x="4997450" y="693738"/>
          <p14:tracePt t="9263" x="5014913" y="677863"/>
          <p14:tracePt t="9717" x="5022850" y="677863"/>
          <p14:tracePt t="9742" x="5032375" y="677863"/>
          <p14:tracePt t="9765" x="5049838" y="677863"/>
          <p14:tracePt t="9813" x="5057775" y="677863"/>
          <p14:tracePt t="9821" x="5065713" y="677863"/>
          <p14:tracePt t="9833" x="5092700" y="685800"/>
          <p14:tracePt t="9849" x="5135563" y="703263"/>
          <p14:tracePt t="9866" x="5194300" y="720725"/>
          <p14:tracePt t="9883" x="5221288" y="728663"/>
          <p14:tracePt t="9900" x="5237163" y="728663"/>
          <p14:tracePt t="9949" x="5246688" y="728663"/>
          <p14:tracePt t="9951" x="5254625" y="728663"/>
          <p14:tracePt t="9966" x="5272088" y="736600"/>
          <p14:tracePt t="9983" x="5314950" y="736600"/>
          <p14:tracePt t="10000" x="5340350" y="746125"/>
          <p14:tracePt t="10017" x="5375275" y="746125"/>
          <p14:tracePt t="10034" x="5392738" y="754063"/>
          <p14:tracePt t="10050" x="5408613" y="754063"/>
          <p14:tracePt t="10067" x="5426075" y="754063"/>
          <p14:tracePt t="10084" x="5461000" y="754063"/>
          <p14:tracePt t="10101" x="5511800" y="754063"/>
          <p14:tracePt t="10118" x="5546725" y="763588"/>
          <p14:tracePt t="10134" x="5572125" y="763588"/>
          <p14:tracePt t="10151" x="5607050" y="771525"/>
          <p14:tracePt t="10168" x="5640388" y="771525"/>
          <p14:tracePt t="10184" x="5665788" y="771525"/>
          <p14:tracePt t="10201" x="5692775" y="771525"/>
          <p14:tracePt t="10218" x="5726113" y="779463"/>
          <p14:tracePt t="10235" x="5751513" y="779463"/>
          <p14:tracePt t="10251" x="5778500" y="779463"/>
          <p14:tracePt t="10268" x="5837238" y="806450"/>
          <p14:tracePt t="10285" x="5889625" y="814388"/>
          <p14:tracePt t="10302" x="5940425" y="831850"/>
          <p14:tracePt t="10318" x="5975350" y="839788"/>
          <p14:tracePt t="10335" x="5992813" y="839788"/>
          <p14:tracePt t="10352" x="6018213" y="839788"/>
          <p14:tracePt t="10369" x="6043613" y="839788"/>
          <p14:tracePt t="10385" x="6086475" y="839788"/>
          <p14:tracePt t="10403" x="6129338" y="839788"/>
          <p14:tracePt t="10419" x="6172200" y="839788"/>
          <p14:tracePt t="10436" x="6215063" y="849313"/>
          <p14:tracePt t="10452" x="6257925" y="849313"/>
          <p14:tracePt t="10470" x="6275388" y="849313"/>
          <p14:tracePt t="10486" x="6292850" y="849313"/>
          <p14:tracePt t="10503" x="6318250" y="849313"/>
          <p14:tracePt t="10519" x="6343650" y="849313"/>
          <p14:tracePt t="10536" x="6378575" y="857250"/>
          <p14:tracePt t="10553" x="6454775" y="874713"/>
          <p14:tracePt t="10571" x="6523038" y="882650"/>
          <p14:tracePt t="10586" x="6565900" y="900113"/>
          <p14:tracePt t="10603" x="6592888" y="900113"/>
          <p14:tracePt t="10620" x="6608763" y="900113"/>
          <p14:tracePt t="10637" x="6643688" y="900113"/>
          <p14:tracePt t="10654" x="6669088" y="900113"/>
          <p14:tracePt t="10670" x="6704013" y="900113"/>
          <p14:tracePt t="10687" x="6746875" y="900113"/>
          <p14:tracePt t="10704" x="6823075" y="925513"/>
          <p14:tracePt t="10721" x="6926263" y="960438"/>
          <p14:tracePt t="10737" x="6994525" y="977900"/>
          <p14:tracePt t="10754" x="7021513" y="985838"/>
          <p14:tracePt t="10877" x="7021513" y="993775"/>
          <p14:tracePt t="10888" x="7029450" y="993775"/>
          <p14:tracePt t="10917" x="7037388" y="993775"/>
          <p14:tracePt t="10949" x="7046913" y="993775"/>
          <p14:tracePt t="10957" x="7046913" y="977900"/>
          <p14:tracePt t="10972" x="7054850" y="977900"/>
          <p14:tracePt t="11061" x="7046913" y="977900"/>
          <p14:tracePt t="11067" x="7046913" y="985838"/>
          <p14:tracePt t="11141" x="7037388" y="985838"/>
          <p14:tracePt t="11157" x="7029450" y="985838"/>
          <p14:tracePt t="11160" x="6994525" y="993775"/>
          <p14:tracePt t="11173" x="6926263" y="1011238"/>
          <p14:tracePt t="11190" x="6807200" y="1063625"/>
          <p14:tracePt t="11207" x="6669088" y="1096963"/>
          <p14:tracePt t="11223" x="6532563" y="1106488"/>
          <p14:tracePt t="11240" x="6446838" y="1106488"/>
          <p14:tracePt t="11257" x="6394450" y="1106488"/>
          <p14:tracePt t="11274" x="6369050" y="1106488"/>
          <p14:tracePt t="11291" x="6343650" y="1106488"/>
          <p14:tracePt t="11307" x="6318250" y="1106488"/>
          <p14:tracePt t="11324" x="6240463" y="1106488"/>
          <p14:tracePt t="11340" x="5811838" y="1114425"/>
          <p14:tracePt t="11374" x="5657850" y="1114425"/>
          <p14:tracePt t="11391" x="5511800" y="1106488"/>
          <p14:tracePt t="11407" x="5461000" y="1096963"/>
          <p14:tracePt t="11425" x="5426075" y="1096963"/>
          <p14:tracePt t="11441" x="5408613" y="1096963"/>
          <p14:tracePt t="11478" x="5400675" y="1096963"/>
          <p14:tracePt t="11479" x="5392738" y="1096963"/>
          <p14:tracePt t="11491" x="5340350" y="1096963"/>
          <p14:tracePt t="11508" x="5221288" y="1114425"/>
          <p14:tracePt t="11508" x="5160963" y="1122363"/>
          <p14:tracePt t="11525" x="5049838" y="1131888"/>
          <p14:tracePt t="11542" x="5006975" y="1131888"/>
          <p14:tracePt t="11558" x="4989513" y="1131888"/>
          <p14:tracePt t="11829" x="4997450" y="1131888"/>
          <p14:tracePt t="11845" x="5006975" y="1131888"/>
          <p14:tracePt t="11860" x="5014913" y="1131888"/>
          <p14:tracePt t="11861" x="5022850" y="1131888"/>
          <p14:tracePt t="11909" x="5032375" y="1131888"/>
          <p14:tracePt t="11917" x="5040313" y="1131888"/>
          <p14:tracePt t="11929" x="5065713" y="1131888"/>
          <p14:tracePt t="11944" x="5092700" y="1131888"/>
          <p14:tracePt t="11961" x="5108575" y="1131888"/>
          <p14:tracePt t="11977" x="5118100" y="1131888"/>
          <p14:tracePt t="11994" x="5126038" y="1122363"/>
          <p14:tracePt t="12277" x="5135563" y="1122363"/>
          <p14:tracePt t="12280" x="5143500" y="1122363"/>
          <p14:tracePt t="12296" x="5168900" y="1122363"/>
          <p14:tracePt t="12313" x="5211763" y="1122363"/>
          <p14:tracePt t="12329" x="5254625" y="1122363"/>
          <p14:tracePt t="12346" x="5297488" y="1131888"/>
          <p14:tracePt t="12363" x="5332413" y="1131888"/>
          <p14:tracePt t="12380" x="5365750" y="1131888"/>
          <p14:tracePt t="12396" x="5392738" y="1131888"/>
          <p14:tracePt t="12413" x="5418138" y="1131888"/>
          <p14:tracePt t="12430" x="5461000" y="1131888"/>
          <p14:tracePt t="12447" x="5537200" y="1131888"/>
          <p14:tracePt t="12463" x="5589588" y="1131888"/>
          <p14:tracePt t="12480" x="5657850" y="1131888"/>
          <p14:tracePt t="12497" x="5700713" y="1131888"/>
          <p14:tracePt t="12514" x="5726113" y="1131888"/>
          <p14:tracePt t="12530" x="5761038" y="1122363"/>
          <p14:tracePt t="12547" x="5794375" y="1122363"/>
          <p14:tracePt t="12564" x="5837238" y="1122363"/>
          <p14:tracePt t="12581" x="5897563" y="1122363"/>
          <p14:tracePt t="12598" x="5932488" y="1122363"/>
          <p14:tracePt t="12614" x="5957888" y="1122363"/>
          <p14:tracePt t="12631" x="5983288" y="1122363"/>
          <p14:tracePt t="12647" x="6008688" y="1122363"/>
          <p14:tracePt t="12665" x="6043613" y="1122363"/>
          <p14:tracePt t="12681" x="6094413" y="1122363"/>
          <p14:tracePt t="12698" x="6154738" y="1122363"/>
          <p14:tracePt t="12715" x="6197600" y="1122363"/>
          <p14:tracePt t="12732" x="6240463" y="1122363"/>
          <p14:tracePt t="12748" x="6283325" y="1122363"/>
          <p14:tracePt t="12765" x="6318250" y="1122363"/>
          <p14:tracePt t="12782" x="6335713" y="1122363"/>
          <p14:tracePt t="12799" x="6378575" y="1122363"/>
          <p14:tracePt t="12815" x="6403975" y="1122363"/>
          <p14:tracePt t="12832" x="6446838" y="1122363"/>
          <p14:tracePt t="12849" x="6489700" y="1131888"/>
          <p14:tracePt t="12866" x="6515100" y="1131888"/>
          <p14:tracePt t="12882" x="6523038" y="1131888"/>
          <p14:tracePt t="12926" x="6532563" y="1131888"/>
          <p14:tracePt t="12941" x="6540500" y="1131888"/>
          <p14:tracePt t="12949" x="6575425" y="1131888"/>
          <p14:tracePt t="12966" x="6643688" y="1149350"/>
          <p14:tracePt t="12983" x="6704013" y="1174750"/>
          <p14:tracePt t="12999" x="6764338" y="1174750"/>
          <p14:tracePt t="13016" x="6780213" y="1174750"/>
          <p14:tracePt t="13093" x="6789738" y="1174750"/>
          <p14:tracePt t="13109" x="6807200" y="1182688"/>
          <p14:tracePt t="13109" x="6832600" y="1182688"/>
          <p14:tracePt t="13117" x="6900863" y="1200150"/>
          <p14:tracePt t="13133" x="6943725" y="1208088"/>
          <p14:tracePt t="13151" x="6961188" y="1208088"/>
          <p14:tracePt t="13325" x="6969125" y="1208088"/>
          <p14:tracePt t="13694" x="6961188" y="1208088"/>
          <p14:tracePt t="13695" x="6951663" y="1208088"/>
          <p14:tracePt t="13703" x="6943725" y="1208088"/>
          <p14:tracePt t="13720" x="6935788" y="1208088"/>
          <p14:tracePt t="13737" x="6900863" y="1208088"/>
          <p14:tracePt t="13754" x="6858000" y="1208088"/>
          <p14:tracePt t="13770" x="6789738" y="1208088"/>
          <p14:tracePt t="13787" x="6721475" y="1200150"/>
          <p14:tracePt t="13804" x="6643688" y="1192213"/>
          <p14:tracePt t="13821" x="6532563" y="1182688"/>
          <p14:tracePt t="13837" x="6489700" y="1182688"/>
          <p14:tracePt t="13854" x="6429375" y="1182688"/>
          <p14:tracePt t="13871" x="6369050" y="1182688"/>
          <p14:tracePt t="13888" x="6265863" y="1182688"/>
          <p14:tracePt t="13904" x="6180138" y="1182688"/>
          <p14:tracePt t="13921" x="6078538" y="1182688"/>
          <p14:tracePt t="13938" x="5992813" y="1182688"/>
          <p14:tracePt t="13955" x="5907088" y="1182688"/>
          <p14:tracePt t="13972" x="5854700" y="1182688"/>
          <p14:tracePt t="13988" x="5761038" y="1182688"/>
          <p14:tracePt t="14005" x="5683250" y="1182688"/>
          <p14:tracePt t="14022" x="5597525" y="1192213"/>
          <p14:tracePt t="14039" x="5511800" y="1192213"/>
          <p14:tracePt t="14055" x="5451475" y="1200150"/>
          <p14:tracePt t="14072" x="5408613" y="1208088"/>
          <p14:tracePt t="14089" x="5365750" y="1225550"/>
          <p14:tracePt t="14106" x="5322888" y="1235075"/>
          <p14:tracePt t="14122" x="5280025" y="1243013"/>
          <p14:tracePt t="14139" x="5246688" y="1250950"/>
          <p14:tracePt t="14156" x="5211763" y="1277938"/>
          <p14:tracePt t="14173" x="5160963" y="1320800"/>
          <p14:tracePt t="14189" x="5143500" y="1328738"/>
          <p14:tracePt t="14326" x="5135563" y="1328738"/>
          <p14:tracePt t="14341" x="5126038" y="1328738"/>
          <p14:tracePt t="14342" x="5118100" y="1328738"/>
          <p14:tracePt t="14357" x="5100638" y="1328738"/>
          <p14:tracePt t="14533" x="5100638" y="1320800"/>
          <p14:tracePt t="14597" x="5100638" y="1311275"/>
          <p14:tracePt t="14631" x="5108575" y="1311275"/>
          <p14:tracePt t="14633" x="5108575" y="1303338"/>
          <p14:tracePt t="14642" x="5108575" y="1293813"/>
          <p14:tracePt t="14659" x="5108575" y="1285875"/>
          <p14:tracePt t="14757" x="5118100" y="1285875"/>
          <p14:tracePt t="15077" x="5126038" y="1277938"/>
          <p14:tracePt t="15088" x="5126038" y="1260475"/>
          <p14:tracePt t="15094" x="5143500" y="1235075"/>
          <p14:tracePt t="15111" x="5151438" y="1182688"/>
          <p14:tracePt t="15128" x="5160963" y="1157288"/>
          <p14:tracePt t="15144" x="5168900" y="1131888"/>
          <p14:tracePt t="15161" x="5178425" y="1114425"/>
          <p14:tracePt t="15178" x="5186363" y="1106488"/>
          <p14:tracePt t="15309" x="5186363" y="1131888"/>
          <p14:tracePt t="15312" x="5186363" y="1174750"/>
          <p14:tracePt t="15329" x="5186363" y="1225550"/>
          <p14:tracePt t="15346" x="5186363" y="1235075"/>
          <p14:tracePt t="15405" x="5186363" y="1225550"/>
          <p14:tracePt t="15414" x="5194300" y="1208088"/>
          <p14:tracePt t="15415" x="5203825" y="1157288"/>
          <p14:tracePt t="15429" x="5221288" y="1131888"/>
          <p14:tracePt t="15446" x="5229225" y="1114425"/>
          <p14:tracePt t="15463" x="5229225" y="1106488"/>
          <p14:tracePt t="15557" x="5229225" y="1114425"/>
          <p14:tracePt t="15581" x="5229225" y="1122363"/>
          <p14:tracePt t="15653" x="5237163" y="1122363"/>
          <p14:tracePt t="15664" x="5254625" y="1096963"/>
          <p14:tracePt t="15681" x="5264150" y="1071563"/>
          <p14:tracePt t="15697" x="5280025" y="1063625"/>
          <p14:tracePt t="15714" x="5280025" y="1054100"/>
          <p14:tracePt t="15765" x="5280025" y="1063625"/>
          <p14:tracePt t="15767" x="5280025" y="1096963"/>
          <p14:tracePt t="15781" x="5289550" y="1157288"/>
          <p14:tracePt t="15798" x="5289550" y="1208088"/>
          <p14:tracePt t="15815" x="5289550" y="1243013"/>
          <p14:tracePt t="15832" x="5289550" y="1250950"/>
          <p14:tracePt t="15909" x="5297488" y="1250950"/>
          <p14:tracePt t="15917" x="5307013" y="1217613"/>
          <p14:tracePt t="15932" x="5349875" y="1157288"/>
          <p14:tracePt t="15949" x="5365750" y="1139825"/>
          <p14:tracePt t="15966" x="5365750" y="1131888"/>
          <p14:tracePt t="16037" x="5365750" y="1139825"/>
          <p14:tracePt t="16045" x="5365750" y="1165225"/>
          <p14:tracePt t="16049" x="5365750" y="1225550"/>
          <p14:tracePt t="16066" x="5357813" y="1285875"/>
          <p14:tracePt t="16083" x="5357813" y="1371600"/>
          <p14:tracePt t="16100" x="5357813" y="1397000"/>
          <p14:tracePt t="16149" x="5365750" y="1371600"/>
          <p14:tracePt t="16150" x="5392738" y="1303338"/>
          <p14:tracePt t="16166" x="5435600" y="1208088"/>
          <p14:tracePt t="16184" x="5478463" y="1122363"/>
          <p14:tracePt t="16200" x="5521325" y="1046163"/>
          <p14:tracePt t="16217" x="5521325" y="1036638"/>
          <p14:tracePt t="16269" x="5521325" y="1046163"/>
          <p14:tracePt t="16270" x="5521325" y="1054100"/>
          <p14:tracePt t="16284" x="5521325" y="1089025"/>
          <p14:tracePt t="16301" x="5511800" y="1157288"/>
          <p14:tracePt t="16318" x="5503863" y="1192213"/>
          <p14:tracePt t="16334" x="5503863" y="1208088"/>
          <p14:tracePt t="16351" x="5503863" y="1225550"/>
          <p14:tracePt t="16390" x="5494338" y="1225550"/>
          <p14:tracePt t="16413" x="5494338" y="1217613"/>
          <p14:tracePt t="16417" x="5503863" y="1182688"/>
          <p14:tracePt t="16435" x="5521325" y="1149350"/>
          <p14:tracePt t="16451" x="5529263" y="1122363"/>
          <p14:tracePt t="16451" x="5537200" y="1114425"/>
          <p14:tracePt t="16546" x="5537200" y="1122363"/>
          <p14:tracePt t="16569" x="5537200" y="1139825"/>
          <p14:tracePt t="16570" x="5537200" y="1174750"/>
          <p14:tracePt t="16585" x="5537200" y="1225550"/>
          <p14:tracePt t="16602" x="5529263" y="1268413"/>
          <p14:tracePt t="16619" x="5529263" y="1277938"/>
          <p14:tracePt t="16677" x="5529263" y="1268413"/>
          <p14:tracePt t="16677" x="5537200" y="1250950"/>
          <p14:tracePt t="16685" x="5554663" y="1208088"/>
          <p14:tracePt t="16703" x="5580063" y="1165225"/>
          <p14:tracePt t="16720" x="5614988" y="1122363"/>
          <p14:tracePt t="16736" x="5614988" y="1114425"/>
          <p14:tracePt t="16822" x="5614988" y="1122363"/>
          <p14:tracePt t="16837" x="5614988" y="1157288"/>
          <p14:tracePt t="16854" x="5614988" y="1208088"/>
          <p14:tracePt t="16870" x="5607050" y="1260475"/>
          <p14:tracePt t="16887" x="5597525" y="1303338"/>
          <p14:tracePt t="16949" x="5597525" y="1293813"/>
          <p14:tracePt t="16957" x="5614988" y="1235075"/>
          <p14:tracePt t="16971" x="5657850" y="1165225"/>
          <p14:tracePt t="16988" x="5692775" y="1063625"/>
          <p14:tracePt t="17005" x="5700713" y="1036638"/>
          <p14:tracePt t="17021" x="5700713" y="1028700"/>
          <p14:tracePt t="17077" x="5700713" y="1036638"/>
          <p14:tracePt t="17088" x="5700713" y="1046163"/>
          <p14:tracePt t="17105" x="5700713" y="1063625"/>
          <p14:tracePt t="17122" x="5700713" y="1079500"/>
          <p14:tracePt t="17139" x="5700713" y="1096963"/>
          <p14:tracePt t="17155" x="5692775" y="1114425"/>
          <p14:tracePt t="17173" x="5683250" y="1122363"/>
          <p14:tracePt t="17237" x="5683250" y="1114425"/>
          <p14:tracePt t="17245" x="5700713" y="1071563"/>
          <p14:tracePt t="17256" x="5726113" y="1028700"/>
          <p14:tracePt t="17273" x="5743575" y="985838"/>
          <p14:tracePt t="17289" x="5761038" y="968375"/>
          <p14:tracePt t="17306" x="5768975" y="960438"/>
          <p14:tracePt t="17365" x="5768975" y="968375"/>
          <p14:tracePt t="17373" x="5768975" y="1089025"/>
          <p14:tracePt t="17390" x="5768975" y="1182688"/>
          <p14:tracePt t="17407" x="5768975" y="1260475"/>
          <p14:tracePt t="17424" x="5768975" y="1277938"/>
          <p14:tracePt t="17440" x="5768975" y="1285875"/>
          <p14:tracePt t="17493" x="5768975" y="1277938"/>
          <p14:tracePt t="17507" x="5778500" y="1260475"/>
          <p14:tracePt t="17509" x="5803900" y="1200150"/>
          <p14:tracePt t="17524" x="5846763" y="1114425"/>
          <p14:tracePt t="17541" x="5854700" y="1114425"/>
          <p14:tracePt t="17605" x="5854700" y="1131888"/>
          <p14:tracePt t="17610" x="5854700" y="1174750"/>
          <p14:tracePt t="17625" x="5846763" y="1217613"/>
          <p14:tracePt t="17642" x="5846763" y="1250950"/>
          <p14:tracePt t="17659" x="5846763" y="1268413"/>
          <p14:tracePt t="17717" x="5846763" y="1250950"/>
          <p14:tracePt t="17725" x="5889625" y="1131888"/>
          <p14:tracePt t="17742" x="5922963" y="1054100"/>
          <p14:tracePt t="17759" x="5957888" y="985838"/>
          <p14:tracePt t="17775" x="5965825" y="977900"/>
          <p14:tracePt t="17829" x="5965825" y="985838"/>
          <p14:tracePt t="17834" x="5965825" y="1003300"/>
          <p14:tracePt t="17842" x="5965825" y="1036638"/>
          <p14:tracePt t="17859" x="5965825" y="1071563"/>
          <p14:tracePt t="17876" x="5965825" y="1089025"/>
          <p14:tracePt t="17965" x="5975350" y="1079500"/>
          <p14:tracePt t="17976" x="5983288" y="1063625"/>
          <p14:tracePt t="17978" x="6000750" y="1046163"/>
          <p14:tracePt t="17993" x="6018213" y="1020763"/>
          <p14:tracePt t="18010" x="6026150" y="1020763"/>
          <p14:tracePt t="18069" x="6026150" y="1028700"/>
          <p14:tracePt t="18080" x="6026150" y="1063625"/>
          <p14:tracePt t="18094" x="6026150" y="1106488"/>
          <p14:tracePt t="18110" x="6026150" y="1165225"/>
          <p14:tracePt t="18127" x="6026150" y="1208088"/>
          <p14:tracePt t="18144" x="6026150" y="1225550"/>
          <p14:tracePt t="18189" x="6026150" y="1217613"/>
          <p14:tracePt t="18198" x="6035675" y="1200150"/>
          <p14:tracePt t="18205" x="6043613" y="1174750"/>
          <p14:tracePt t="18213" x="6069013" y="1131888"/>
          <p14:tracePt t="18228" x="6154738" y="1046163"/>
          <p14:tracePt t="18245" x="6180138" y="1028700"/>
          <p14:tracePt t="18309" x="6180138" y="1036638"/>
          <p14:tracePt t="18312" x="6180138" y="1071563"/>
          <p14:tracePt t="18328" x="6180138" y="1096963"/>
          <p14:tracePt t="18345" x="6180138" y="1122363"/>
          <p14:tracePt t="18362" x="6180138" y="1139825"/>
          <p14:tracePt t="18379" x="6180138" y="1149350"/>
          <p14:tracePt t="18395" x="6180138" y="1157288"/>
          <p14:tracePt t="18429" x="6180138" y="1165225"/>
          <p14:tracePt t="18453" x="6189663" y="1157288"/>
          <p14:tracePt t="18455" x="6207125" y="1139825"/>
          <p14:tracePt t="18469" x="6232525" y="1089025"/>
          <p14:tracePt t="18479" x="6265863" y="1036638"/>
          <p14:tracePt t="18496" x="6292850" y="1003300"/>
          <p14:tracePt t="18514" x="6300788" y="993775"/>
          <p14:tracePt t="18574" x="6300788" y="1003300"/>
          <p14:tracePt t="18582" x="6300788" y="1020763"/>
          <p14:tracePt t="18597" x="6326188" y="1096963"/>
          <p14:tracePt t="18599" x="6326188" y="1174750"/>
          <p14:tracePt t="18614" x="6335713" y="1235075"/>
          <p14:tracePt t="18631" x="6335713" y="1250950"/>
          <p14:tracePt t="18686" x="6343650" y="1250950"/>
          <p14:tracePt t="18696" x="6351588" y="1235075"/>
          <p14:tracePt t="18715" x="6403975" y="1192213"/>
          <p14:tracePt t="18731" x="6454775" y="1139825"/>
          <p14:tracePt t="18748" x="6523038" y="1071563"/>
          <p14:tracePt t="18765" x="6540500" y="1063625"/>
          <p14:tracePt t="18830" x="6540500" y="1071563"/>
          <p14:tracePt t="18832" x="6540500" y="1106488"/>
          <p14:tracePt t="18849" x="6540500" y="1139825"/>
          <p14:tracePt t="18866" x="6540500" y="1182688"/>
          <p14:tracePt t="18882" x="6532563" y="1217613"/>
          <p14:tracePt t="18899" x="6532563" y="1243013"/>
          <p14:tracePt t="18916" x="6550025" y="1250950"/>
          <p14:tracePt t="18933" x="6592888" y="1208088"/>
          <p14:tracePt t="18949" x="6669088" y="1063625"/>
          <p14:tracePt t="18966" x="6704013" y="968375"/>
          <p14:tracePt t="18983" x="6737350" y="900113"/>
          <p14:tracePt t="19000" x="6737350" y="882650"/>
          <p14:tracePt t="19017" x="6746875" y="882650"/>
          <p14:tracePt t="19033" x="6746875" y="900113"/>
          <p14:tracePt t="19050" x="6754813" y="968375"/>
          <p14:tracePt t="19067" x="6780213" y="1114425"/>
          <p14:tracePt t="19083" x="6789738" y="1225550"/>
          <p14:tracePt t="19100" x="6797675" y="1303338"/>
          <p14:tracePt t="19117" x="6797675" y="1311275"/>
          <p14:tracePt t="19133" x="6815138" y="1328738"/>
          <p14:tracePt t="19174" x="6823075" y="1328738"/>
          <p14:tracePt t="19176" x="6832600" y="1311275"/>
          <p14:tracePt t="19184" x="6858000" y="1260475"/>
          <p14:tracePt t="19201" x="6892925" y="1200150"/>
          <p14:tracePt t="19217" x="6935788" y="1139825"/>
          <p14:tracePt t="19234" x="6961188" y="1114425"/>
          <p14:tracePt t="19310" x="6961188" y="1131888"/>
          <p14:tracePt t="19318" x="6961188" y="1139825"/>
          <p14:tracePt t="19326" x="6961188" y="1165225"/>
          <p14:tracePt t="19335" x="6961188" y="1217613"/>
          <p14:tracePt t="19351" x="6951663" y="1260475"/>
          <p14:tracePt t="19368" x="6951663" y="1311275"/>
          <p14:tracePt t="19385" x="6951663" y="1328738"/>
          <p14:tracePt t="19430" x="6951663" y="1320800"/>
          <p14:tracePt t="19437" x="6951663" y="1293813"/>
          <p14:tracePt t="19439" x="6951663" y="1268413"/>
          <p14:tracePt t="19452" x="6969125" y="1208088"/>
          <p14:tracePt t="19469" x="6986588" y="1139825"/>
          <p14:tracePt t="19486" x="6986588" y="1131888"/>
          <p14:tracePt t="19555" x="6986588" y="1149350"/>
          <p14:tracePt t="19558" x="6986588" y="1174750"/>
          <p14:tracePt t="19569" x="6986588" y="1192213"/>
          <p14:tracePt t="19586" x="6986588" y="1200150"/>
          <p14:tracePt t="19603" x="6994525" y="1200150"/>
          <p14:tracePt t="19765" x="7004050" y="1200150"/>
          <p14:tracePt t="19779" x="7004050" y="1192213"/>
          <p14:tracePt t="19787" x="7011988" y="1192213"/>
          <p14:tracePt t="19804" x="7011988" y="1182688"/>
          <p14:tracePt t="19821" x="7021513" y="1174750"/>
          <p14:tracePt t="19862" x="7029450" y="1174750"/>
          <p14:tracePt t="19863" x="7037388" y="1174750"/>
          <p14:tracePt t="19902" x="7037388" y="1165225"/>
          <p14:tracePt t="19966" x="7037388" y="1157288"/>
          <p14:tracePt t="20222" x="7029450" y="1157288"/>
          <p14:tracePt t="20247" x="7021513" y="1157288"/>
          <p14:tracePt t="20343" x="7011988" y="1157288"/>
          <p14:tracePt t="20360" x="7004050" y="1157288"/>
          <p14:tracePt t="20361" x="6978650" y="1157288"/>
          <p14:tracePt t="20375" x="6951663" y="1157288"/>
          <p14:tracePt t="20392" x="6908800" y="1157288"/>
          <p14:tracePt t="20408" x="6850063" y="1157288"/>
          <p14:tracePt t="20425" x="6797675" y="1149350"/>
          <p14:tracePt t="20442" x="6754813" y="1149350"/>
          <p14:tracePt t="20459" x="6711950" y="1149350"/>
          <p14:tracePt t="20475" x="6651625" y="1149350"/>
          <p14:tracePt t="20492" x="6557963" y="1149350"/>
          <p14:tracePt t="20509" x="6464300" y="1157288"/>
          <p14:tracePt t="20526" x="6335713" y="1165225"/>
          <p14:tracePt t="20542" x="6146800" y="1165225"/>
          <p14:tracePt t="20559" x="6035675" y="1165225"/>
          <p14:tracePt t="20576" x="5965825" y="1165225"/>
          <p14:tracePt t="20593" x="5915025" y="1165225"/>
          <p14:tracePt t="20609" x="5880100" y="1165225"/>
          <p14:tracePt t="20626" x="5846763" y="1165225"/>
          <p14:tracePt t="20643" x="5803900" y="1165225"/>
          <p14:tracePt t="20659" x="5708650" y="1165225"/>
          <p14:tracePt t="20676" x="5614988" y="1174750"/>
          <p14:tracePt t="20693" x="5537200" y="1174750"/>
          <p14:tracePt t="20710" x="5478463" y="1174750"/>
          <p14:tracePt t="20727" x="5461000" y="1174750"/>
          <p14:tracePt t="20782" x="5451475" y="1174750"/>
          <p14:tracePt t="20793" x="5426075" y="1174750"/>
          <p14:tracePt t="20810" x="5349875" y="1174750"/>
          <p14:tracePt t="20827" x="5211763" y="1174750"/>
          <p14:tracePt t="20844" x="5118100" y="1174750"/>
          <p14:tracePt t="20860" x="5092700" y="1174750"/>
          <p14:tracePt t="20918" x="5100638" y="1174750"/>
          <p14:tracePt t="20931" x="5108575" y="1157288"/>
          <p14:tracePt t="20944" x="5118100" y="1149350"/>
          <p14:tracePt t="20961" x="5126038" y="1139825"/>
          <p14:tracePt t="21070" x="5135563" y="1139825"/>
          <p14:tracePt t="21358" x="5143500" y="1139825"/>
          <p14:tracePt t="21406" x="5151438" y="1139825"/>
          <p14:tracePt t="21415" x="5160963" y="1139825"/>
          <p14:tracePt t="21438" x="5168900" y="1139825"/>
          <p14:tracePt t="21455" x="5186363" y="1131888"/>
          <p14:tracePt t="21464" x="5194300" y="1131888"/>
          <p14:tracePt t="21470" x="5221288" y="1131888"/>
          <p14:tracePt t="21481" x="5246688" y="1131888"/>
          <p14:tracePt t="21497" x="5280025" y="1131888"/>
          <p14:tracePt t="21514" x="5314950" y="1131888"/>
          <p14:tracePt t="21531" x="5375275" y="1139825"/>
          <p14:tracePt t="21548" x="5443538" y="1149350"/>
          <p14:tracePt t="21564" x="5494338" y="1157288"/>
          <p14:tracePt t="21581" x="5537200" y="1157288"/>
          <p14:tracePt t="21598" x="5597525" y="1157288"/>
          <p14:tracePt t="21615" x="5632450" y="1157288"/>
          <p14:tracePt t="21631" x="5708650" y="1165225"/>
          <p14:tracePt t="21648" x="5811838" y="1174750"/>
          <p14:tracePt t="21665" x="5932488" y="1182688"/>
          <p14:tracePt t="21682" x="6086475" y="1182688"/>
          <p14:tracePt t="21699" x="6189663" y="1182688"/>
          <p14:tracePt t="21716" x="6275388" y="1182688"/>
          <p14:tracePt t="21732" x="6326188" y="1182688"/>
          <p14:tracePt t="21749" x="6351588" y="1182688"/>
          <p14:tracePt t="21766" x="6386513" y="1182688"/>
          <p14:tracePt t="21783" x="6421438" y="1182688"/>
          <p14:tracePt t="21799" x="6464300" y="1182688"/>
          <p14:tracePt t="21816" x="6507163" y="1182688"/>
          <p14:tracePt t="21833" x="6550025" y="1182688"/>
          <p14:tracePt t="21849" x="6575425" y="1182688"/>
          <p14:tracePt t="21866" x="6592888" y="1182688"/>
          <p14:tracePt t="21883" x="6600825" y="1182688"/>
          <p14:tracePt t="21900" x="6608763" y="1182688"/>
          <p14:tracePt t="21916" x="6635750" y="1174750"/>
          <p14:tracePt t="21933" x="6711950" y="1174750"/>
          <p14:tracePt t="21950" x="6850063" y="1200150"/>
          <p14:tracePt t="21967" x="6900863" y="1208088"/>
          <p14:tracePt t="21983" x="6918325" y="1208088"/>
          <p14:tracePt t="22151" x="6926263" y="1208088"/>
          <p14:tracePt t="22230" x="6935788" y="1208088"/>
          <p14:tracePt t="22238" x="6943725" y="1208088"/>
          <p14:tracePt t="22311" x="6951663" y="1208088"/>
          <p14:tracePt t="22486" x="6951663" y="1200150"/>
          <p14:tracePt t="22495" x="6951663" y="1192213"/>
          <p14:tracePt t="22503" x="6961188" y="1192213"/>
          <p14:tracePt t="25550" x="6951663" y="1192213"/>
          <p14:tracePt t="25559" x="6943725" y="1192213"/>
          <p14:tracePt t="25569" x="6935788" y="1192213"/>
          <p14:tracePt t="25586" x="6908800" y="1192213"/>
          <p14:tracePt t="25603" x="6883400" y="1192213"/>
          <p14:tracePt t="25619" x="6823075" y="1200150"/>
          <p14:tracePt t="25637" x="6754813" y="1200150"/>
          <p14:tracePt t="25653" x="6661150" y="1200150"/>
          <p14:tracePt t="25670" x="6472238" y="1200150"/>
          <p14:tracePt t="25687" x="6335713" y="1200150"/>
          <p14:tracePt t="25703" x="6240463" y="1200150"/>
          <p14:tracePt t="25720" x="6137275" y="1200150"/>
          <p14:tracePt t="25737" x="6008688" y="1200150"/>
          <p14:tracePt t="25754" x="5915025" y="1200150"/>
          <p14:tracePt t="25771" x="5786438" y="1200150"/>
          <p14:tracePt t="25787" x="5692775" y="1200150"/>
          <p14:tracePt t="25804" x="5572125" y="1200150"/>
          <p14:tracePt t="25821" x="5503863" y="1200150"/>
          <p14:tracePt t="25837" x="5408613" y="1217613"/>
          <p14:tracePt t="25854" x="5365750" y="1217613"/>
          <p14:tracePt t="25871" x="5297488" y="1235075"/>
          <p14:tracePt t="25888" x="5229225" y="1235075"/>
          <p14:tracePt t="25904" x="5160963" y="1243013"/>
          <p14:tracePt t="25921" x="5108575" y="1250950"/>
          <p14:tracePt t="25938" x="5092700" y="1250950"/>
          <p14:tracePt t="26158" x="5100638" y="1243013"/>
          <p14:tracePt t="26190" x="5100638" y="1235075"/>
          <p14:tracePt t="26207" x="5108575" y="1235075"/>
          <p14:tracePt t="26254" x="5118100" y="1235075"/>
          <p14:tracePt t="26261" x="5126038" y="1235075"/>
          <p14:tracePt t="26273" x="5135563" y="1235075"/>
          <p14:tracePt t="26290" x="5151438" y="1225550"/>
          <p14:tracePt t="26307" x="5160963" y="1225550"/>
          <p14:tracePt t="26342" x="5178425" y="1217613"/>
          <p14:tracePt t="26359" x="5186363" y="1208088"/>
          <p14:tracePt t="26360" x="5194300" y="1208088"/>
          <p14:tracePt t="26374" x="5246688" y="1208088"/>
          <p14:tracePt t="26391" x="5314950" y="1208088"/>
          <p14:tracePt t="26407" x="5443538" y="1208088"/>
          <p14:tracePt t="26424" x="5572125" y="1217613"/>
          <p14:tracePt t="26441" x="5735638" y="1225550"/>
          <p14:tracePt t="26458" x="5821363" y="1225550"/>
          <p14:tracePt t="26474" x="5880100" y="1217613"/>
          <p14:tracePt t="26491" x="5915025" y="1208088"/>
          <p14:tracePt t="26508" x="5965825" y="1192213"/>
          <p14:tracePt t="26525" x="6008688" y="1182688"/>
          <p14:tracePt t="26541" x="6094413" y="1182688"/>
          <p14:tracePt t="26541" x="6129338" y="1182688"/>
          <p14:tracePt t="26558" x="6240463" y="1192213"/>
          <p14:tracePt t="26575" x="6403975" y="1225550"/>
          <p14:tracePt t="26592" x="6540500" y="1243013"/>
          <p14:tracePt t="26608" x="6635750" y="1250950"/>
          <p14:tracePt t="26625" x="6669088" y="1250950"/>
          <p14:tracePt t="26642" x="6686550" y="1250950"/>
          <p14:tracePt t="26658" x="6694488" y="1250950"/>
          <p14:tracePt t="26702" x="6704013" y="1250950"/>
          <p14:tracePt t="26708" x="6721475" y="1250950"/>
          <p14:tracePt t="26726" x="6807200" y="1268413"/>
          <p14:tracePt t="26743" x="6875463" y="1277938"/>
          <p14:tracePt t="26759" x="6900863" y="1285875"/>
          <p14:tracePt t="26776" x="6908800" y="1285875"/>
          <p14:tracePt t="26974" x="6918325" y="1285875"/>
          <p14:tracePt t="29871" x="6908800" y="1285875"/>
          <p14:tracePt t="29879" x="6892925" y="1277938"/>
          <p14:tracePt t="29880" x="6875463" y="1277938"/>
          <p14:tracePt t="29893" x="6832600" y="1268413"/>
          <p14:tracePt t="29910" x="6746875" y="1268413"/>
          <p14:tracePt t="29926" x="6669088" y="1260475"/>
          <p14:tracePt t="29943" x="6592888" y="1260475"/>
          <p14:tracePt t="29960" x="6523038" y="1260475"/>
          <p14:tracePt t="29977" x="6421438" y="1260475"/>
          <p14:tracePt t="29993" x="6292850" y="1260475"/>
          <p14:tracePt t="30010" x="6154738" y="1260475"/>
          <p14:tracePt t="30027" x="5992813" y="1260475"/>
          <p14:tracePt t="30043" x="5864225" y="1260475"/>
          <p14:tracePt t="30060" x="5726113" y="1260475"/>
          <p14:tracePt t="30077" x="5665788" y="1260475"/>
          <p14:tracePt t="30094" x="5614988" y="1268413"/>
          <p14:tracePt t="30110" x="5597525" y="1268413"/>
          <p14:tracePt t="30127" x="5589588" y="1268413"/>
          <p14:tracePt t="30144" x="5554663" y="1268413"/>
          <p14:tracePt t="30161" x="5468938" y="1268413"/>
          <p14:tracePt t="30177" x="5340350" y="1268413"/>
          <p14:tracePt t="30195" x="5221288" y="1268413"/>
          <p14:tracePt t="30211" x="5092700" y="1250950"/>
          <p14:tracePt t="30228" x="5014913" y="1235075"/>
          <p14:tracePt t="30244" x="4997450" y="1235075"/>
          <p14:tracePt t="30286" x="4997450" y="1225550"/>
          <p14:tracePt t="30317" x="4997450" y="1217613"/>
          <p14:tracePt t="30335" x="4997450" y="1208088"/>
          <p14:tracePt t="30414" x="4997450" y="1200150"/>
          <p14:tracePt t="30502" x="4997450" y="1192213"/>
          <p14:tracePt t="30543" x="5006975" y="1192213"/>
          <p14:tracePt t="30614" x="5014913" y="1182688"/>
          <p14:tracePt t="30630" x="5022850" y="1174750"/>
          <p14:tracePt t="30647" x="5032375" y="1165225"/>
          <p14:tracePt t="30664" x="5040313" y="1157288"/>
          <p14:tracePt t="30735" x="5049838" y="1157288"/>
          <p14:tracePt t="30798" x="5049838" y="1149350"/>
          <p14:tracePt t="30919" x="5057775" y="1149350"/>
          <p14:tracePt t="30942" x="5065713" y="1149350"/>
          <p14:tracePt t="30950" x="5092700" y="1149350"/>
          <p14:tracePt t="30965" x="5135563" y="1131888"/>
          <p14:tracePt t="30982" x="5160963" y="1131888"/>
          <p14:tracePt t="30999" x="5194300" y="1131888"/>
          <p14:tracePt t="31015" x="5221288" y="1122363"/>
          <p14:tracePt t="31032" x="5264150" y="1122363"/>
          <p14:tracePt t="31049" x="5297488" y="1122363"/>
          <p14:tracePt t="31066" x="5340350" y="1122363"/>
          <p14:tracePt t="31083" x="5383213" y="1122363"/>
          <p14:tracePt t="31099" x="5418138" y="1122363"/>
          <p14:tracePt t="31116" x="5451475" y="1114425"/>
          <p14:tracePt t="31133" x="5486400" y="1106488"/>
          <p14:tracePt t="31149" x="5537200" y="1106488"/>
          <p14:tracePt t="31166" x="5572125" y="1106488"/>
          <p14:tracePt t="31183" x="5607050" y="1106488"/>
          <p14:tracePt t="31200" x="5657850" y="1106488"/>
          <p14:tracePt t="31217" x="5700713" y="1106488"/>
          <p14:tracePt t="31233" x="5735638" y="1106488"/>
          <p14:tracePt t="31250" x="5778500" y="1106488"/>
          <p14:tracePt t="31267" x="5811838" y="1096963"/>
          <p14:tracePt t="31284" x="5854700" y="1096963"/>
          <p14:tracePt t="31300" x="5889625" y="1089025"/>
          <p14:tracePt t="31317" x="5922963" y="1089025"/>
          <p14:tracePt t="31334" x="5975350" y="1089025"/>
          <p14:tracePt t="31351" x="6008688" y="1089025"/>
          <p14:tracePt t="31367" x="6051550" y="1089025"/>
          <p14:tracePt t="31384" x="6094413" y="1089025"/>
          <p14:tracePt t="31401" x="6129338" y="1089025"/>
          <p14:tracePt t="31417" x="6164263" y="1089025"/>
          <p14:tracePt t="31434" x="6189663" y="1089025"/>
          <p14:tracePt t="31451" x="6232525" y="1089025"/>
          <p14:tracePt t="31468" x="6257925" y="1089025"/>
          <p14:tracePt t="31484" x="6300788" y="1096963"/>
          <p14:tracePt t="31501" x="6369050" y="1106488"/>
          <p14:tracePt t="31518" x="6403975" y="1106488"/>
          <p14:tracePt t="31535" x="6421438" y="1106488"/>
          <p14:tracePt t="31552" x="6429375" y="1106488"/>
          <p14:tracePt t="31568" x="6446838" y="1106488"/>
          <p14:tracePt t="31585" x="6464300" y="1106488"/>
          <p14:tracePt t="31602" x="6507163" y="1114425"/>
          <p14:tracePt t="31618" x="6557963" y="1131888"/>
          <p14:tracePt t="31636" x="6626225" y="1157288"/>
          <p14:tracePt t="31652" x="6669088" y="1157288"/>
          <p14:tracePt t="31669" x="6686550" y="1157288"/>
          <p14:tracePt t="31686" x="6694488" y="1157288"/>
          <p14:tracePt t="31702" x="6711950" y="1157288"/>
          <p14:tracePt t="31719" x="6721475" y="1157288"/>
          <p14:tracePt t="31736" x="6746875" y="1157288"/>
          <p14:tracePt t="31753" x="6772275" y="1157288"/>
          <p14:tracePt t="31769" x="6789738" y="1157288"/>
          <p14:tracePt t="31786" x="6807200" y="1157288"/>
          <p14:tracePt t="31846" x="6815138" y="1157288"/>
          <p14:tracePt t="31878" x="6823075" y="1157288"/>
          <p14:tracePt t="31902" x="6832600" y="1157288"/>
          <p14:tracePt t="31910" x="6858000" y="1157288"/>
          <p14:tracePt t="31920" x="6883400" y="1157288"/>
          <p14:tracePt t="31937" x="6908800" y="1165225"/>
          <p14:tracePt t="31954" x="6918325" y="1165225"/>
          <p14:tracePt t="33822" x="6926263" y="1165225"/>
          <p14:tracePt t="34126" x="6926263" y="1174750"/>
          <p14:tracePt t="34150" x="6918325" y="1174750"/>
          <p14:tracePt t="34198" x="6908800" y="1174750"/>
          <p14:tracePt t="34278" x="6908800" y="1182688"/>
          <p14:tracePt t="34286" x="6900863" y="1182688"/>
          <p14:tracePt t="34302" x="6892925" y="1182688"/>
          <p14:tracePt t="34316" x="6883400" y="1192213"/>
          <p14:tracePt t="34333" x="6875463" y="1192213"/>
          <p14:tracePt t="34350" x="6865938" y="1200150"/>
          <p14:tracePt t="34367" x="6850063" y="1208088"/>
          <p14:tracePt t="34384" x="6832600" y="1217613"/>
          <p14:tracePt t="34401" x="6815138" y="1225550"/>
          <p14:tracePt t="34417" x="6797675" y="1235075"/>
          <p14:tracePt t="34434" x="6772275" y="1250950"/>
          <p14:tracePt t="34450" x="6754813" y="1260475"/>
          <p14:tracePt t="34467" x="6721475" y="1277938"/>
          <p14:tracePt t="34484" x="6694488" y="1293813"/>
          <p14:tracePt t="34501" x="6661150" y="1320800"/>
          <p14:tracePt t="34517" x="6592888" y="1371600"/>
          <p14:tracePt t="34535" x="6540500" y="1422400"/>
          <p14:tracePt t="34551" x="6472238" y="1465263"/>
          <p14:tracePt t="34568" x="6411913" y="1508125"/>
          <p14:tracePt t="34585" x="6326188" y="1577975"/>
          <p14:tracePt t="34602" x="6232525" y="1628775"/>
          <p14:tracePt t="34618" x="6129338" y="1697038"/>
          <p14:tracePt t="34635" x="6018213" y="1757363"/>
          <p14:tracePt t="34651" x="5889625" y="1835150"/>
          <p14:tracePt t="34669" x="5768975" y="1911350"/>
          <p14:tracePt t="34685" x="5597525" y="2049463"/>
          <p14:tracePt t="34702" x="5468938" y="2151063"/>
          <p14:tracePt t="34719" x="5349875" y="2263775"/>
          <p14:tracePt t="34735" x="5237163" y="2357438"/>
          <p14:tracePt t="34752" x="5135563" y="2443163"/>
          <p14:tracePt t="34769" x="5065713" y="2503488"/>
          <p14:tracePt t="34786" x="5006975" y="2563813"/>
          <p14:tracePt t="34802" x="4954588" y="2606675"/>
          <p14:tracePt t="34819" x="4929188" y="2622550"/>
          <p14:tracePt t="34836" x="4921250" y="2632075"/>
          <p14:tracePt t="34853" x="4903788" y="2632075"/>
          <p14:tracePt t="34869" x="4878388" y="2632075"/>
          <p14:tracePt t="34886" x="4843463" y="2632075"/>
          <p14:tracePt t="34903" x="4808538" y="2632075"/>
          <p14:tracePt t="34921" x="4757738" y="2632075"/>
          <p14:tracePt t="34936" x="4697413" y="2640013"/>
          <p14:tracePt t="34953" x="4637088" y="2657475"/>
          <p14:tracePt t="34970" x="4578350" y="2665413"/>
          <p14:tracePt t="34987" x="4543425" y="2665413"/>
          <p14:tracePt t="35003" x="4525963" y="2665413"/>
          <p14:tracePt t="35118" x="4518025" y="2665413"/>
          <p14:tracePt t="35137" x="4508500" y="2665413"/>
          <p14:tracePt t="35139" x="4492625" y="2649538"/>
          <p14:tracePt t="35154" x="4483100" y="2632075"/>
          <p14:tracePt t="35171" x="4475163" y="2614613"/>
          <p14:tracePt t="35206" x="4465638" y="2614613"/>
          <p14:tracePt t="35230" x="4457700" y="2614613"/>
          <p14:tracePt t="35261" x="4457700" y="2606675"/>
          <p14:tracePt t="35286" x="4449763" y="2606675"/>
          <p14:tracePt t="35293" x="4449763" y="2597150"/>
          <p14:tracePt t="35358" x="4440238" y="2597150"/>
          <p14:tracePt t="35478" x="4432300" y="2597150"/>
          <p14:tracePt t="35510" x="4422775" y="2597150"/>
          <p14:tracePt t="35542" x="4414838" y="2597150"/>
          <p14:tracePt t="35606" x="4406900" y="2597150"/>
          <p14:tracePt t="35612" x="4397375" y="2597150"/>
          <p14:tracePt t="35623" x="4389438" y="2606675"/>
          <p14:tracePt t="35640" x="4371975" y="2606675"/>
          <p14:tracePt t="35657" x="4364038" y="2614613"/>
          <p14:tracePt t="35674" x="4346575" y="2622550"/>
          <p14:tracePt t="35691" x="4329113" y="2622550"/>
          <p14:tracePt t="35707" x="4303713" y="2632075"/>
          <p14:tracePt t="35724" x="4294188" y="2640013"/>
          <p14:tracePt t="35741" x="4268788" y="2640013"/>
          <p14:tracePt t="35758" x="4268788" y="2649538"/>
          <p14:tracePt t="35774" x="4251325" y="2649538"/>
          <p14:tracePt t="35791" x="4235450" y="2657475"/>
          <p14:tracePt t="35808" x="4217988" y="2657475"/>
          <p14:tracePt t="35825" x="4200525" y="2665413"/>
          <p14:tracePt t="35841" x="4183063" y="2665413"/>
          <p14:tracePt t="35858" x="4175125" y="2665413"/>
          <p14:tracePt t="35875" x="4157663" y="2674938"/>
          <p14:tracePt t="35892" x="4149725" y="2674938"/>
          <p14:tracePt t="35909" x="4122738" y="2682875"/>
          <p14:tracePt t="35909" x="4114800" y="2682875"/>
          <p14:tracePt t="35926" x="4071938" y="2682875"/>
          <p14:tracePt t="35942" x="4046538" y="2682875"/>
          <p14:tracePt t="35959" x="3994150" y="2692400"/>
          <p14:tracePt t="35976" x="3935413" y="2692400"/>
          <p14:tracePt t="35993" x="3883025" y="2692400"/>
          <p14:tracePt t="36010" x="3832225" y="2692400"/>
          <p14:tracePt t="36027" x="3789363" y="2692400"/>
          <p14:tracePt t="36043" x="3729038" y="2692400"/>
          <p14:tracePt t="36060" x="3625850" y="2692400"/>
          <p14:tracePt t="36077" x="3506788" y="2682875"/>
          <p14:tracePt t="36094" x="3343275" y="2657475"/>
          <p14:tracePt t="36110" x="3171825" y="2632075"/>
          <p14:tracePt t="36127" x="3068638" y="2606675"/>
          <p14:tracePt t="36144" x="3017838" y="2589213"/>
          <p14:tracePt t="36161" x="2992438" y="2579688"/>
          <p14:tracePt t="36177" x="2982913" y="2571750"/>
          <p14:tracePt t="36194" x="2965450" y="2571750"/>
          <p14:tracePt t="36211" x="2932113" y="2571750"/>
          <p14:tracePt t="36228" x="2897188" y="2571750"/>
          <p14:tracePt t="36244" x="2854325" y="2571750"/>
          <p14:tracePt t="36261" x="2828925" y="2563813"/>
          <p14:tracePt t="36279" x="2803525" y="2554288"/>
          <p14:tracePt t="36479" x="2803525" y="2546350"/>
          <p14:tracePt t="37319" x="2811463" y="2546350"/>
          <p14:tracePt t="37335" x="2828925" y="2546350"/>
          <p14:tracePt t="37337" x="2854325" y="2546350"/>
          <p14:tracePt t="37351" x="3000375" y="2589213"/>
          <p14:tracePt t="37367" x="3128963" y="2606675"/>
          <p14:tracePt t="37384" x="3214688" y="2614613"/>
          <p14:tracePt t="37401" x="3275013" y="2622550"/>
          <p14:tracePt t="37418" x="3308350" y="2622550"/>
          <p14:tracePt t="37435" x="3335338" y="2622550"/>
          <p14:tracePt t="37451" x="3368675" y="2622550"/>
          <p14:tracePt t="37468" x="3421063" y="2622550"/>
          <p14:tracePt t="37485" x="3454400" y="2632075"/>
          <p14:tracePt t="37501" x="3489325" y="2632075"/>
          <p14:tracePt t="37518" x="3522663" y="2640013"/>
          <p14:tracePt t="37535" x="3532188" y="2640013"/>
          <p14:tracePt t="37552" x="3540125" y="2640013"/>
          <p14:tracePt t="37568" x="3557588" y="2640013"/>
          <p14:tracePt t="37585" x="3575050" y="2640013"/>
          <p14:tracePt t="37602" x="3600450" y="2640013"/>
          <p14:tracePt t="37619" x="3625850" y="2640013"/>
          <p14:tracePt t="37636" x="3635375" y="2640013"/>
          <p14:tracePt t="37703" x="3643313" y="2640013"/>
          <p14:tracePt t="37710" x="3651250" y="2632075"/>
          <p14:tracePt t="37951" x="3660775" y="2632075"/>
          <p14:tracePt t="37983" x="3668713" y="2632075"/>
          <p14:tracePt t="37998" x="3678238" y="2632075"/>
          <p14:tracePt t="38006" x="3721100" y="2622550"/>
          <p14:tracePt t="38021" x="3771900" y="2614613"/>
          <p14:tracePt t="38037" x="3892550" y="2614613"/>
          <p14:tracePt t="38055" x="3960813" y="2606675"/>
          <p14:tracePt t="38071" x="4011613" y="2606675"/>
          <p14:tracePt t="38088" x="4029075" y="2597150"/>
          <p14:tracePt t="38105" x="4037013" y="2597150"/>
          <p14:tracePt t="38150" x="4037013" y="2589213"/>
          <p14:tracePt t="38175" x="4046538" y="2589213"/>
          <p14:tracePt t="38191" x="4054475" y="2589213"/>
          <p14:tracePt t="38192" x="4064000" y="2589213"/>
          <p14:tracePt t="38205" x="4097338" y="2589213"/>
          <p14:tracePt t="38222" x="4122738" y="2589213"/>
          <p14:tracePt t="38239" x="4132263" y="2589213"/>
          <p14:tracePt t="38255" x="4140200" y="2579688"/>
          <p14:tracePt t="39046" x="4132263" y="2579688"/>
          <p14:tracePt t="39060" x="4132263" y="2589213"/>
          <p14:tracePt t="39077" x="4122738" y="2597150"/>
          <p14:tracePt t="39094" x="4106863" y="2606675"/>
          <p14:tracePt t="39110" x="4079875" y="2622550"/>
          <p14:tracePt t="39127" x="4071938" y="2632075"/>
          <p14:tracePt t="39143" x="4064000" y="2632075"/>
          <p14:tracePt t="39160" x="4054475" y="2640013"/>
          <p14:tracePt t="43893" x="4054475" y="2649538"/>
          <p14:tracePt t="46069" x="4054475" y="2640013"/>
          <p14:tracePt t="46079" x="4054475" y="2622550"/>
          <p14:tracePt t="46097" x="4054475" y="2597150"/>
          <p14:tracePt t="46114" x="4054475" y="2571750"/>
          <p14:tracePt t="46130" x="4046538" y="2528888"/>
          <p14:tracePt t="46147" x="4046538" y="2460625"/>
          <p14:tracePt t="46164" x="4037013" y="2392363"/>
          <p14:tracePt t="46164" x="4037013" y="2339975"/>
          <p14:tracePt t="46181" x="4037013" y="2263775"/>
          <p14:tracePt t="46197" x="4029075" y="2193925"/>
          <p14:tracePt t="46214" x="4029075" y="2117725"/>
          <p14:tracePt t="46231" x="4029075" y="2082800"/>
          <p14:tracePt t="46248" x="4029075" y="2049463"/>
          <p14:tracePt t="46264" x="4029075" y="2006600"/>
          <p14:tracePt t="46281" x="4029075" y="1963738"/>
          <p14:tracePt t="46298" x="4037013" y="1911350"/>
          <p14:tracePt t="46315" x="4046538" y="1868488"/>
          <p14:tracePt t="46331" x="4054475" y="1835150"/>
          <p14:tracePt t="46348" x="4064000" y="1800225"/>
          <p14:tracePt t="46365" x="4071938" y="1765300"/>
          <p14:tracePt t="46382" x="4071938" y="1757363"/>
          <p14:tracePt t="46525" x="4079875" y="1757363"/>
          <p14:tracePt t="46534" x="4079875" y="1765300"/>
          <p14:tracePt t="46549" x="4079875" y="1774825"/>
          <p14:tracePt t="46550" x="4079875" y="1792288"/>
          <p14:tracePt t="46567" x="4079875" y="1817688"/>
          <p14:tracePt t="46583" x="4079875" y="1851025"/>
          <p14:tracePt t="46600" x="4089400" y="1903413"/>
          <p14:tracePt t="46616" x="4097338" y="1936750"/>
          <p14:tracePt t="46633" x="4106863" y="1971675"/>
          <p14:tracePt t="46650" x="4106863" y="1997075"/>
          <p14:tracePt t="46667" x="4106863" y="2014538"/>
          <p14:tracePt t="46683" x="4106863" y="2022475"/>
          <p14:tracePt t="46813" x="4106863" y="2032000"/>
          <p14:tracePt t="46815" x="4106863" y="2039938"/>
          <p14:tracePt t="46834" x="4106863" y="2049463"/>
          <p14:tracePt t="46851" x="4106863" y="2065338"/>
          <p14:tracePt t="46867" x="4106863" y="2082800"/>
          <p14:tracePt t="46884" x="4106863" y="2100263"/>
          <p14:tracePt t="46901" x="4106863" y="2108200"/>
          <p14:tracePt t="47037" x="4114800" y="2108200"/>
          <p14:tracePt t="47039" x="4122738" y="2108200"/>
          <p14:tracePt t="47052" x="4140200" y="2108200"/>
          <p14:tracePt t="47068" x="4200525" y="2074863"/>
          <p14:tracePt t="47086" x="4294188" y="2032000"/>
          <p14:tracePt t="47102" x="4422775" y="1971675"/>
          <p14:tracePt t="47119" x="4603750" y="1885950"/>
          <p14:tracePt t="47136" x="4757738" y="1792288"/>
          <p14:tracePt t="47152" x="4921250" y="1679575"/>
          <p14:tracePt t="47169" x="5022850" y="1585913"/>
          <p14:tracePt t="47186" x="5100638" y="1535113"/>
          <p14:tracePt t="47203" x="5168900" y="1492250"/>
          <p14:tracePt t="47219" x="5211763" y="1482725"/>
          <p14:tracePt t="47236" x="5221288" y="1482725"/>
          <p14:tracePt t="47277" x="5221288" y="1508125"/>
          <p14:tracePt t="47286" x="5221288" y="1543050"/>
          <p14:tracePt t="47303" x="5186363" y="1628775"/>
          <p14:tracePt t="47305" x="5143500" y="1706563"/>
          <p14:tracePt t="47320" x="5108575" y="1757363"/>
          <p14:tracePt t="47337" x="5092700" y="1757363"/>
          <p14:tracePt t="47381" x="5092700" y="1722438"/>
          <p14:tracePt t="47386" x="5083175" y="1603375"/>
          <p14:tracePt t="47404" x="5083175" y="1449388"/>
          <p14:tracePt t="47420" x="5083175" y="1285875"/>
          <p14:tracePt t="47437" x="5083175" y="1217613"/>
          <p14:tracePt t="47454" x="5083175" y="1208088"/>
          <p14:tracePt t="47804" x="5092700" y="1208088"/>
          <p14:tracePt t="47806" x="5118100" y="1208088"/>
          <p14:tracePt t="47823" x="5160963" y="1208088"/>
          <p14:tracePt t="47840" x="5203825" y="1208088"/>
          <p14:tracePt t="47856" x="5221288" y="1208088"/>
          <p14:tracePt t="47873" x="5246688" y="1208088"/>
          <p14:tracePt t="47890" x="5264150" y="1208088"/>
          <p14:tracePt t="47907" x="5289550" y="1208088"/>
          <p14:tracePt t="47923" x="5340350" y="1208088"/>
          <p14:tracePt t="47940" x="5392738" y="1208088"/>
          <p14:tracePt t="47957" x="5478463" y="1217613"/>
          <p14:tracePt t="47974" x="5529263" y="1217613"/>
          <p14:tracePt t="47990" x="5554663" y="1217613"/>
          <p14:tracePt t="48007" x="5589588" y="1217613"/>
          <p14:tracePt t="48024" x="5632450" y="1217613"/>
          <p14:tracePt t="48041" x="5665788" y="1217613"/>
          <p14:tracePt t="48057" x="5751513" y="1217613"/>
          <p14:tracePt t="48074" x="5864225" y="1243013"/>
          <p14:tracePt t="48091" x="5922963" y="1243013"/>
          <p14:tracePt t="48108" x="5965825" y="1243013"/>
          <p14:tracePt t="48124" x="6008688" y="1235075"/>
          <p14:tracePt t="48141" x="6043613" y="1225550"/>
          <p14:tracePt t="48158" x="6111875" y="1217613"/>
          <p14:tracePt t="48175" x="6189663" y="1217613"/>
          <p14:tracePt t="48192" x="6275388" y="1217613"/>
          <p14:tracePt t="48208" x="6326188" y="1225550"/>
          <p14:tracePt t="48225" x="6361113" y="1225550"/>
          <p14:tracePt t="48242" x="6386513" y="1225550"/>
          <p14:tracePt t="48258" x="6429375" y="1225550"/>
          <p14:tracePt t="48275" x="6523038" y="1225550"/>
          <p14:tracePt t="48292" x="6635750" y="1225550"/>
          <p14:tracePt t="48309" x="6815138" y="1235075"/>
          <p14:tracePt t="48326" x="6883400" y="1235075"/>
          <p14:tracePt t="48342" x="6900863" y="1235075"/>
          <p14:tracePt t="48869" x="6900863" y="1243013"/>
          <p14:tracePt t="48877" x="6883400" y="1250950"/>
          <p14:tracePt t="48895" x="6865938" y="1260475"/>
          <p14:tracePt t="48912" x="6840538" y="1285875"/>
          <p14:tracePt t="48929" x="6789738" y="1328738"/>
          <p14:tracePt t="48945" x="6704013" y="1406525"/>
          <p14:tracePt t="48962" x="6618288" y="1482725"/>
          <p14:tracePt t="48979" x="6532563" y="1568450"/>
          <p14:tracePt t="48996" x="6446838" y="1654175"/>
          <p14:tracePt t="49012" x="6300788" y="1782763"/>
          <p14:tracePt t="49029" x="6215063" y="1851025"/>
          <p14:tracePt t="49046" x="6094413" y="1946275"/>
          <p14:tracePt t="49063" x="5965825" y="2032000"/>
          <p14:tracePt t="49079" x="5794375" y="2135188"/>
          <p14:tracePt t="49096" x="5640388" y="2236788"/>
          <p14:tracePt t="49113" x="5468938" y="2322513"/>
          <p14:tracePt t="49130" x="5297488" y="2417763"/>
          <p14:tracePt t="49147" x="5135563" y="2493963"/>
          <p14:tracePt t="49163" x="4946650" y="2563813"/>
          <p14:tracePt t="49180" x="4775200" y="2622550"/>
          <p14:tracePt t="49197" x="4508500" y="2674938"/>
          <p14:tracePt t="49214" x="4389438" y="2700338"/>
          <p14:tracePt t="49230" x="4294188" y="2717800"/>
          <p14:tracePt t="49247" x="4235450" y="2735263"/>
          <p14:tracePt t="49264" x="4208463" y="2743200"/>
          <p14:tracePt t="49281" x="4192588" y="2743200"/>
          <p14:tracePt t="49297" x="4183063" y="2743200"/>
          <p14:tracePt t="49314" x="4157663" y="2751138"/>
          <p14:tracePt t="49331" x="4122738" y="2751138"/>
          <p14:tracePt t="49348" x="4064000" y="2751138"/>
          <p14:tracePt t="49364" x="3994150" y="2760663"/>
          <p14:tracePt t="49381" x="3968750" y="2760663"/>
          <p14:tracePt t="49541" x="3960813" y="2760663"/>
          <p14:tracePt t="49637" x="3960813" y="2751138"/>
          <p14:tracePt t="50245" x="3960813" y="2743200"/>
          <p14:tracePt t="50365" x="3968750" y="2743200"/>
          <p14:tracePt t="50493" x="3978275" y="2735263"/>
          <p14:tracePt t="50517" x="3978275" y="2725738"/>
          <p14:tracePt t="50518" x="3994150" y="2717800"/>
          <p14:tracePt t="50537" x="4021138" y="2700338"/>
          <p14:tracePt t="50554" x="4054475" y="2665413"/>
          <p14:tracePt t="50571" x="4097338" y="2632075"/>
          <p14:tracePt t="50588" x="4157663" y="2589213"/>
          <p14:tracePt t="50604" x="4225925" y="2536825"/>
          <p14:tracePt t="50622" x="4260850" y="2503488"/>
          <p14:tracePt t="50638" x="4329113" y="2460625"/>
          <p14:tracePt t="50655" x="4414838" y="2425700"/>
          <p14:tracePt t="50671" x="4518025" y="2374900"/>
          <p14:tracePt t="50688" x="4603750" y="2332038"/>
          <p14:tracePt t="50705" x="4697413" y="2297113"/>
          <p14:tracePt t="50722" x="4765675" y="2263775"/>
          <p14:tracePt t="50738" x="4851400" y="2211388"/>
          <p14:tracePt t="50755" x="4921250" y="2178050"/>
          <p14:tracePt t="50772" x="4989513" y="2143125"/>
          <p14:tracePt t="50789" x="5143500" y="2092325"/>
          <p14:tracePt t="50806" x="5246688" y="2049463"/>
          <p14:tracePt t="50822" x="5322888" y="2006600"/>
          <p14:tracePt t="50839" x="5383213" y="1954213"/>
          <p14:tracePt t="50856" x="5435600" y="1903413"/>
          <p14:tracePt t="50873" x="5503863" y="1835150"/>
          <p14:tracePt t="50889" x="5537200" y="1782763"/>
          <p14:tracePt t="50906" x="5589588" y="1697038"/>
          <p14:tracePt t="50923" x="5622925" y="1646238"/>
          <p14:tracePt t="50940" x="5657850" y="1611313"/>
          <p14:tracePt t="50956" x="5657850" y="1577975"/>
          <p14:tracePt t="50973" x="5657850" y="1568450"/>
          <p14:tracePt t="50990" x="5657850" y="1550988"/>
          <p14:tracePt t="51007" x="5632450" y="1535113"/>
          <p14:tracePt t="51023" x="5597525" y="1500188"/>
          <p14:tracePt t="51040" x="5529263" y="1439863"/>
          <p14:tracePt t="51057" x="5461000" y="1371600"/>
          <p14:tracePt t="51074" x="5400675" y="1303338"/>
          <p14:tracePt t="51090" x="5365750" y="1260475"/>
          <p14:tracePt t="51107" x="5349875" y="1217613"/>
          <p14:tracePt t="51124" x="5332413" y="1182688"/>
          <p14:tracePt t="51140" x="5307013" y="1139825"/>
          <p14:tracePt t="51158" x="5280025" y="1122363"/>
          <p14:tracePt t="51174" x="5264150" y="1114425"/>
          <p14:tracePt t="51191" x="5246688" y="1096963"/>
          <p14:tracePt t="51207" x="5237163" y="1096963"/>
          <p14:tracePt t="51261" x="5237163" y="1089025"/>
          <p14:tracePt t="51445" x="5237163" y="1079500"/>
          <p14:tracePt t="51446" x="5246688" y="1079500"/>
          <p14:tracePt t="51459" x="5254625" y="1079500"/>
          <p14:tracePt t="51476" x="5289550" y="1071563"/>
          <p14:tracePt t="51492" x="5349875" y="1071563"/>
          <p14:tracePt t="51509" x="5400675" y="1071563"/>
          <p14:tracePt t="51526" x="5451475" y="1071563"/>
          <p14:tracePt t="51543" x="5537200" y="1071563"/>
          <p14:tracePt t="51559" x="5614988" y="1079500"/>
          <p14:tracePt t="51576" x="5718175" y="1079500"/>
          <p14:tracePt t="51593" x="5803900" y="1079500"/>
          <p14:tracePt t="51610" x="5922963" y="1089025"/>
          <p14:tracePt t="51627" x="6026150" y="1106488"/>
          <p14:tracePt t="51644" x="6137275" y="1114425"/>
          <p14:tracePt t="51660" x="6326188" y="1131888"/>
          <p14:tracePt t="51677" x="6446838" y="1131888"/>
          <p14:tracePt t="51693" x="6523038" y="1131888"/>
          <p14:tracePt t="51710" x="6565900" y="1131888"/>
          <p14:tracePt t="51727" x="6608763" y="1131888"/>
          <p14:tracePt t="51744" x="6651625" y="1131888"/>
          <p14:tracePt t="51761" x="6754813" y="1149350"/>
          <p14:tracePt t="51777" x="6883400" y="1174750"/>
          <p14:tracePt t="51794" x="6994525" y="1200150"/>
          <p14:tracePt t="51811" x="7011988" y="1200150"/>
          <p14:tracePt t="51828" x="7021513" y="1200150"/>
          <p14:tracePt t="51933" x="7021513" y="1208088"/>
          <p14:tracePt t="51957" x="7021513" y="1225550"/>
          <p14:tracePt t="51965" x="7004050" y="1235075"/>
          <p14:tracePt t="51966" x="7004050" y="1243013"/>
          <p14:tracePt t="51981" x="6978650" y="1277938"/>
          <p14:tracePt t="51995" x="6951663" y="1328738"/>
          <p14:tracePt t="52012" x="6908800" y="1389063"/>
          <p14:tracePt t="52029" x="6892925" y="1439863"/>
          <p14:tracePt t="52045" x="6858000" y="1500188"/>
          <p14:tracePt t="52062" x="6797675" y="1585913"/>
          <p14:tracePt t="52079" x="6704013" y="1697038"/>
          <p14:tracePt t="52096" x="6592888" y="1817688"/>
          <p14:tracePt t="52112" x="6446838" y="1954213"/>
          <p14:tracePt t="52129" x="6335713" y="2022475"/>
          <p14:tracePt t="52146" x="6223000" y="2092325"/>
          <p14:tracePt t="52163" x="6121400" y="2143125"/>
          <p14:tracePt t="52180" x="6008688" y="2203450"/>
          <p14:tracePt t="52196" x="5821363" y="2306638"/>
          <p14:tracePt t="52213" x="5683250" y="2400300"/>
          <p14:tracePt t="52230" x="5554663" y="2460625"/>
          <p14:tracePt t="52247" x="5418138" y="2520950"/>
          <p14:tracePt t="52263" x="5297488" y="2571750"/>
          <p14:tracePt t="52280" x="5194300" y="2614613"/>
          <p14:tracePt t="52297" x="5108575" y="2657475"/>
          <p14:tracePt t="52314" x="5075238" y="2682875"/>
          <p14:tracePt t="52330" x="5049838" y="2700338"/>
          <p14:tracePt t="52347" x="5032375" y="2717800"/>
          <p14:tracePt t="52364" x="5014913" y="2735263"/>
          <p14:tracePt t="52381" x="5006975" y="2743200"/>
          <p14:tracePt t="52397" x="4997450" y="2743200"/>
          <p14:tracePt t="52717" x="5006975" y="2743200"/>
          <p14:tracePt t="52733" x="5014913" y="2743200"/>
          <p14:tracePt t="52749" x="5022850" y="2735263"/>
          <p14:tracePt t="52750" x="5049838" y="2735263"/>
          <p14:tracePt t="52766" x="5083175" y="2717800"/>
          <p14:tracePt t="52783" x="5100638" y="2708275"/>
          <p14:tracePt t="52800" x="5126038" y="2700338"/>
          <p14:tracePt t="52816" x="5151438" y="2692400"/>
          <p14:tracePt t="52833" x="5168900" y="2692400"/>
          <p14:tracePt t="52850" x="5186363" y="2692400"/>
          <p14:tracePt t="52866" x="5211763" y="2682875"/>
          <p14:tracePt t="52883" x="5237163" y="2682875"/>
          <p14:tracePt t="52900" x="5272088" y="2674938"/>
          <p14:tracePt t="52917" x="5307013" y="2674938"/>
          <p14:tracePt t="52934" x="5340350" y="2674938"/>
          <p14:tracePt t="52950" x="5375275" y="2665413"/>
          <p14:tracePt t="52967" x="5400675" y="2657475"/>
          <p14:tracePt t="52984" x="5426075" y="2649538"/>
          <p14:tracePt t="53001" x="5443538" y="2649538"/>
          <p14:tracePt t="53017" x="5461000" y="2649538"/>
          <p14:tracePt t="53034" x="5468938" y="2649538"/>
          <p14:tracePt t="53051" x="5478463" y="2649538"/>
          <p14:tracePt t="53068" x="5486400" y="2649538"/>
          <p14:tracePt t="53085" x="5503863" y="2640013"/>
          <p14:tracePt t="53101" x="5511800" y="2640013"/>
          <p14:tracePt t="53118" x="5537200" y="2640013"/>
          <p14:tracePt t="53135" x="5572125" y="2640013"/>
          <p14:tracePt t="53151" x="5607050" y="2640013"/>
          <p14:tracePt t="53169" x="5640388" y="2640013"/>
          <p14:tracePt t="53185" x="5665788" y="2640013"/>
          <p14:tracePt t="53202" x="5692775" y="2640013"/>
          <p14:tracePt t="53218" x="5708650" y="2632075"/>
          <p14:tracePt t="53235" x="5726113" y="2632075"/>
          <p14:tracePt t="53252" x="5761038" y="2622550"/>
          <p14:tracePt t="53269" x="5803900" y="2622550"/>
          <p14:tracePt t="53285" x="5829300" y="2614613"/>
          <p14:tracePt t="53302" x="5864225" y="2614613"/>
          <p14:tracePt t="53319" x="5880100" y="2614613"/>
          <p14:tracePt t="53336" x="5897563" y="2614613"/>
          <p14:tracePt t="53352" x="5932488" y="2614613"/>
          <p14:tracePt t="53369" x="5957888" y="2614613"/>
          <p14:tracePt t="53386" x="5983288" y="2606675"/>
          <p14:tracePt t="53403" x="6026150" y="2597150"/>
          <p14:tracePt t="53419" x="6069013" y="2597150"/>
          <p14:tracePt t="53436" x="6137275" y="2589213"/>
          <p14:tracePt t="53453" x="6172200" y="2579688"/>
          <p14:tracePt t="53471" x="6223000" y="2579688"/>
          <p14:tracePt t="53488" x="6257925" y="2579688"/>
          <p14:tracePt t="53504" x="6292850" y="2579688"/>
          <p14:tracePt t="53521" x="6343650" y="2571750"/>
          <p14:tracePt t="53538" x="6386513" y="2563813"/>
          <p14:tracePt t="53555" x="6429375" y="2563813"/>
          <p14:tracePt t="53571" x="6489700" y="2546350"/>
          <p14:tracePt t="53588" x="6523038" y="2536825"/>
          <p14:tracePt t="53605" x="6575425" y="2536825"/>
          <p14:tracePt t="53622" x="6592888" y="2536825"/>
          <p14:tracePt t="53638" x="6608763" y="2536825"/>
          <p14:tracePt t="53656" x="6618288" y="2536825"/>
          <p14:tracePt t="53672" x="6626225" y="2528888"/>
          <p14:tracePt t="53689" x="6635750" y="2528888"/>
          <p14:tracePt t="53705" x="6643688" y="2528888"/>
          <p14:tracePt t="53722" x="6651625" y="2528888"/>
          <p14:tracePt t="53739" x="6669088" y="2528888"/>
          <p14:tracePt t="53772" x="6678613" y="2528888"/>
          <p14:tracePt t="53846" x="6678613" y="2520950"/>
          <p14:tracePt t="53856" x="6686550" y="2520950"/>
          <p14:tracePt t="55214" x="6686550" y="2511425"/>
          <p14:tracePt t="55230" x="6686550" y="2503488"/>
          <p14:tracePt t="55231" x="6686550" y="2493963"/>
          <p14:tracePt t="55247" x="6669088" y="2468563"/>
          <p14:tracePt t="55264" x="6635750" y="2425700"/>
          <p14:tracePt t="55281" x="6565900" y="2357438"/>
          <p14:tracePt t="55297" x="6464300" y="2271713"/>
          <p14:tracePt t="55314" x="6308725" y="2151063"/>
          <p14:tracePt t="55331" x="6164263" y="2032000"/>
          <p14:tracePt t="55348" x="6043613" y="1928813"/>
          <p14:tracePt t="55364" x="5915025" y="1808163"/>
          <p14:tracePt t="55364" x="5829300" y="1731963"/>
          <p14:tracePt t="55381" x="5700713" y="1620838"/>
          <p14:tracePt t="55398" x="5564188" y="1508125"/>
          <p14:tracePt t="55415" x="5451475" y="1414463"/>
          <p14:tracePt t="55431" x="5314950" y="1311275"/>
          <p14:tracePt t="55448" x="5178425" y="1243013"/>
          <p14:tracePt t="55465" x="5065713" y="1174750"/>
          <p14:tracePt t="55482" x="4997450" y="1149350"/>
          <p14:tracePt t="55499" x="4979988" y="1131888"/>
          <p14:tracePt t="55542" x="4979988" y="1122363"/>
          <p14:tracePt t="55557" x="4979988" y="1114425"/>
          <p14:tracePt t="55565" x="4979988" y="1106488"/>
          <p14:tracePt t="55638" x="4979988" y="1096963"/>
          <p14:tracePt t="55861" x="4979988" y="1106488"/>
          <p14:tracePt t="55869" x="4989513" y="1106488"/>
          <p14:tracePt t="55884" x="4997450" y="1114425"/>
          <p14:tracePt t="55900" x="5006975" y="1114425"/>
          <p14:tracePt t="55900" x="5014913" y="1114425"/>
          <p14:tracePt t="55918" x="5022850" y="1122363"/>
          <p14:tracePt t="55934" x="5049838" y="1122363"/>
          <p14:tracePt t="55951" x="5065713" y="1122363"/>
          <p14:tracePt t="55967" x="5083175" y="1131888"/>
          <p14:tracePt t="55985" x="5100638" y="1131888"/>
          <p14:tracePt t="56001" x="5108575" y="1131888"/>
          <p14:tracePt t="56018" x="5118100" y="1131888"/>
          <p14:tracePt t="56035" x="5143500" y="1131888"/>
          <p14:tracePt t="56052" x="5168900" y="1131888"/>
          <p14:tracePt t="56068" x="5211763" y="1131888"/>
          <p14:tracePt t="56085" x="5264150" y="1131888"/>
          <p14:tracePt t="56102" x="5297488" y="1131888"/>
          <p14:tracePt t="56118" x="5314950" y="1131888"/>
          <p14:tracePt t="56135" x="5332413" y="1131888"/>
          <p14:tracePt t="56152" x="5357813" y="1131888"/>
          <p14:tracePt t="56169" x="5383213" y="1131888"/>
          <p14:tracePt t="56185" x="5426075" y="1139825"/>
          <p14:tracePt t="56203" x="5461000" y="1139825"/>
          <p14:tracePt t="56219" x="5486400" y="1139825"/>
          <p14:tracePt t="56236" x="5521325" y="1139825"/>
          <p14:tracePt t="56252" x="5554663" y="1149350"/>
          <p14:tracePt t="56269" x="5622925" y="1157288"/>
          <p14:tracePt t="56286" x="5665788" y="1174750"/>
          <p14:tracePt t="56303" x="5708650" y="1174750"/>
          <p14:tracePt t="56320" x="5751513" y="1182688"/>
          <p14:tracePt t="56336" x="5794375" y="1182688"/>
          <p14:tracePt t="56353" x="5872163" y="1192213"/>
          <p14:tracePt t="56370" x="5940425" y="1200150"/>
          <p14:tracePt t="56386" x="6035675" y="1200150"/>
          <p14:tracePt t="56404" x="6121400" y="1200150"/>
          <p14:tracePt t="56420" x="6215063" y="1208088"/>
          <p14:tracePt t="56437" x="6283325" y="1217613"/>
          <p14:tracePt t="56454" x="6326188" y="1217613"/>
          <p14:tracePt t="56470" x="6343650" y="1217613"/>
          <p14:tracePt t="56487" x="6369050" y="1217613"/>
          <p14:tracePt t="56504" x="6403975" y="1217613"/>
          <p14:tracePt t="56521" x="6437313" y="1217613"/>
          <p14:tracePt t="56537" x="6464300" y="1217613"/>
          <p14:tracePt t="56554" x="6472238" y="1217613"/>
          <p14:tracePt t="57053" x="6480175" y="1217613"/>
          <p14:tracePt t="57085" x="6480175" y="1225550"/>
          <p14:tracePt t="57087" x="6472238" y="1225550"/>
          <p14:tracePt t="57107" x="6464300" y="1235075"/>
          <p14:tracePt t="57124" x="6454775" y="1243013"/>
          <p14:tracePt t="57141" x="6437313" y="1260475"/>
          <p14:tracePt t="57158" x="6429375" y="1277938"/>
          <p14:tracePt t="57174" x="6411913" y="1293813"/>
          <p14:tracePt t="57191" x="6386513" y="1320800"/>
          <p14:tracePt t="57208" x="6343650" y="1363663"/>
          <p14:tracePt t="57225" x="6283325" y="1422400"/>
          <p14:tracePt t="57241" x="6223000" y="1482725"/>
          <p14:tracePt t="57258" x="6129338" y="1568450"/>
          <p14:tracePt t="57275" x="6051550" y="1646238"/>
          <p14:tracePt t="57292" x="5940425" y="1731963"/>
          <p14:tracePt t="57308" x="5864225" y="1825625"/>
          <p14:tracePt t="57325" x="5718175" y="2006600"/>
          <p14:tracePt t="57342" x="5597525" y="2125663"/>
          <p14:tracePt t="57359" x="5435600" y="2279650"/>
          <p14:tracePt t="57375" x="5289550" y="2425700"/>
          <p14:tracePt t="57392" x="5118100" y="2571750"/>
          <p14:tracePt t="57409" x="4894263" y="2751138"/>
          <p14:tracePt t="57426" x="4732338" y="2889250"/>
          <p14:tracePt t="57442" x="4560888" y="3035300"/>
          <p14:tracePt t="57459" x="4432300" y="3128963"/>
          <p14:tracePt t="57476" x="4329113" y="3197225"/>
          <p14:tracePt t="57492" x="4251325" y="3240088"/>
          <p14:tracePt t="57492" x="4217988" y="3257550"/>
          <p14:tracePt t="57509" x="4140200" y="3265488"/>
          <p14:tracePt t="57526" x="4054475" y="3265488"/>
          <p14:tracePt t="57543" x="3925888" y="3265488"/>
          <p14:tracePt t="57559" x="3797300" y="3265488"/>
          <p14:tracePt t="57576" x="3651250" y="3265488"/>
          <p14:tracePt t="57593" x="3557588" y="3265488"/>
          <p14:tracePt t="57610" x="3497263" y="3265488"/>
          <p14:tracePt t="57627" x="3454400" y="3265488"/>
          <p14:tracePt t="57644" x="3411538" y="3265488"/>
          <p14:tracePt t="57660" x="3368675" y="3265488"/>
          <p14:tracePt t="57660" x="3343275" y="3265488"/>
          <p14:tracePt t="57677" x="3292475" y="3257550"/>
          <p14:tracePt t="57694" x="3222625" y="3249613"/>
          <p14:tracePt t="57710" x="3189288" y="3240088"/>
          <p14:tracePt t="57728" x="3179763" y="3240088"/>
          <p14:tracePt t="57781" x="3179763" y="3232150"/>
          <p14:tracePt t="57792" x="3179763" y="3214688"/>
          <p14:tracePt t="57811" x="3197225" y="3197225"/>
          <p14:tracePt t="57828" x="3214688" y="3171825"/>
          <p14:tracePt t="57844" x="3240088" y="3154363"/>
          <p14:tracePt t="57844" x="3249613" y="3154363"/>
          <p14:tracePt t="57861" x="3265488" y="3146425"/>
          <p14:tracePt t="57878" x="3275013" y="3146425"/>
          <p14:tracePt t="57895" x="3300413" y="3128963"/>
          <p14:tracePt t="57911" x="3317875" y="3128963"/>
          <p14:tracePt t="57928" x="3351213" y="3121025"/>
          <p14:tracePt t="57945" x="3378200" y="3111500"/>
          <p14:tracePt t="57962" x="3403600" y="3111500"/>
          <p14:tracePt t="57978" x="3436938" y="3103563"/>
          <p14:tracePt t="57995" x="3471863" y="3103563"/>
          <p14:tracePt t="58012" x="3514725" y="3103563"/>
          <p14:tracePt t="58029" x="3557588" y="3103563"/>
          <p14:tracePt t="58046" x="3575050" y="3103563"/>
          <p14:tracePt t="58085" x="3575050" y="3094038"/>
          <p14:tracePt t="58118" x="3575050" y="3086100"/>
          <p14:tracePt t="58214" x="3565525" y="3086100"/>
          <p14:tracePt t="58237" x="3557588" y="3086100"/>
          <p14:tracePt t="58261" x="3549650" y="3086100"/>
          <p14:tracePt t="58269" x="3540125" y="3086100"/>
          <p14:tracePt t="58280" x="3522663" y="3086100"/>
          <p14:tracePt t="58297" x="3479800" y="3086100"/>
          <p14:tracePt t="58314" x="3411538" y="3094038"/>
          <p14:tracePt t="58330" x="3300413" y="3094038"/>
          <p14:tracePt t="58347" x="3163888" y="3094038"/>
          <p14:tracePt t="58364" x="3000375" y="3051175"/>
          <p14:tracePt t="58381" x="2778125" y="2992438"/>
          <p14:tracePt t="58398" x="2632075" y="2922588"/>
          <p14:tracePt t="58414" x="2503488" y="2879725"/>
          <p14:tracePt t="58431" x="2357438" y="2828925"/>
          <p14:tracePt t="58448" x="2279650" y="2803525"/>
          <p14:tracePt t="58464" x="2246313" y="2794000"/>
          <p14:tracePt t="58534" x="2254250" y="2794000"/>
          <p14:tracePt t="58535" x="2263775" y="2786063"/>
          <p14:tracePt t="58548" x="2314575" y="2768600"/>
          <p14:tracePt t="58548" x="2349500" y="2760663"/>
          <p14:tracePt t="58565" x="2468563" y="2743200"/>
          <p14:tracePt t="58582" x="2614613" y="2743200"/>
          <p14:tracePt t="58599" x="2768600" y="2743200"/>
          <p14:tracePt t="58615" x="2949575" y="2794000"/>
          <p14:tracePt t="58632" x="3121025" y="2879725"/>
          <p14:tracePt t="58649" x="3282950" y="2982913"/>
          <p14:tracePt t="58666" x="3378200" y="3068638"/>
          <p14:tracePt t="58682" x="3436938" y="3121025"/>
          <p14:tracePt t="58699" x="3446463" y="3121025"/>
          <p14:tracePt t="58734" x="3454400" y="3121025"/>
          <p14:tracePt t="58735" x="3463925" y="3121025"/>
          <p14:tracePt t="58749" x="3522663" y="3121025"/>
          <p14:tracePt t="58766" x="3575050" y="3136900"/>
          <p14:tracePt t="58783" x="3625850" y="3171825"/>
          <p14:tracePt t="58800" x="3660775" y="3206750"/>
          <p14:tracePt t="58816" x="3668713" y="3232150"/>
          <p14:tracePt t="58833" x="3668713" y="3249613"/>
          <p14:tracePt t="58850" x="3668713" y="3265488"/>
          <p14:tracePt t="58950" x="3668713" y="3275013"/>
          <p14:tracePt t="58951" x="3660775" y="3292475"/>
          <p14:tracePt t="58967" x="3643313" y="3308350"/>
          <p14:tracePt t="58984" x="3625850" y="3325813"/>
          <p14:tracePt t="59001" x="3600450" y="3351213"/>
          <p14:tracePt t="59018" x="3557588" y="3351213"/>
          <p14:tracePt t="59034" x="3532188" y="3360738"/>
          <p14:tracePt t="59051" x="3479800" y="3368675"/>
          <p14:tracePt t="59068" x="3446463" y="3368675"/>
          <p14:tracePt t="59085" x="3265488" y="3394075"/>
          <p14:tracePt t="59101" x="3103563" y="3421063"/>
          <p14:tracePt t="59118" x="2889250" y="3436938"/>
          <p14:tracePt t="59135" x="2725738" y="3446463"/>
          <p14:tracePt t="59152" x="2579688" y="3454400"/>
          <p14:tracePt t="59169" x="2511425" y="3454400"/>
          <p14:tracePt t="59185" x="2486025" y="3454400"/>
          <p14:tracePt t="59202" x="2478088" y="3454400"/>
          <p14:tracePt t="59218" x="2468563" y="3454400"/>
          <p14:tracePt t="59235" x="2451100" y="3454400"/>
          <p14:tracePt t="59252" x="2435225" y="3454400"/>
          <p14:tracePt t="59269" x="2425700" y="3454400"/>
          <p14:tracePt t="59854" x="2443163" y="3454400"/>
          <p14:tracePt t="59861" x="2493963" y="3463925"/>
          <p14:tracePt t="59872" x="2674938" y="3471863"/>
          <p14:tracePt t="59889" x="3025775" y="3479800"/>
          <p14:tracePt t="59906" x="3514725" y="3463925"/>
          <p14:tracePt t="59922" x="4192588" y="3335338"/>
          <p14:tracePt t="59939" x="4792663" y="3136900"/>
          <p14:tracePt t="59956" x="5435600" y="2811463"/>
          <p14:tracePt t="59973" x="6000750" y="2382838"/>
          <p14:tracePt t="59989" x="6257925" y="2135188"/>
          <p14:tracePt t="60006" x="6326188" y="1997075"/>
          <p14:tracePt t="60023" x="6343650" y="1936750"/>
          <p14:tracePt t="60040" x="6343650" y="1928813"/>
          <p14:tracePt t="60056" x="6335713" y="1928813"/>
          <p14:tracePt t="60073" x="6308725" y="1946275"/>
          <p14:tracePt t="60090" x="6257925" y="2039938"/>
          <p14:tracePt t="60107" x="6180138" y="2168525"/>
          <p14:tracePt t="60123" x="6061075" y="2365375"/>
          <p14:tracePt t="60140" x="5949950" y="2520950"/>
          <p14:tracePt t="60140" x="5915025" y="2571750"/>
          <p14:tracePt t="60158" x="5846763" y="2640013"/>
          <p14:tracePt t="60174" x="5837238" y="2649538"/>
          <p14:tracePt t="60191" x="5829300" y="2649538"/>
          <p14:tracePt t="60207" x="5821363" y="2606675"/>
          <p14:tracePt t="60224" x="5751513" y="2443163"/>
          <p14:tracePt t="60241" x="5597525" y="2108200"/>
          <p14:tracePt t="60258" x="5392738" y="1679575"/>
          <p14:tracePt t="60274" x="5211763" y="1149350"/>
          <p14:tracePt t="60291" x="5126038" y="814388"/>
          <p14:tracePt t="60308" x="5118100" y="582613"/>
          <p14:tracePt t="60325" x="5178425" y="446088"/>
          <p14:tracePt t="60341" x="5221288" y="436563"/>
          <p14:tracePt t="60390" x="5229225" y="454025"/>
          <p14:tracePt t="60397" x="5229225" y="574675"/>
          <p14:tracePt t="60408" x="5229225" y="763588"/>
          <p14:tracePt t="60425" x="5194300" y="977900"/>
          <p14:tracePt t="60442" x="5126038" y="1303338"/>
          <p14:tracePt t="60458" x="5032375" y="1611313"/>
          <p14:tracePt t="60475" x="4929188" y="1954213"/>
          <p14:tracePt t="60492" x="4826000" y="2211388"/>
          <p14:tracePt t="60509" x="4689475" y="2503488"/>
          <p14:tracePt t="60526" x="4603750" y="2640013"/>
          <p14:tracePt t="60542" x="4508500" y="2751138"/>
          <p14:tracePt t="60559" x="4414838" y="2846388"/>
          <p14:tracePt t="60576" x="4337050" y="2889250"/>
          <p14:tracePt t="60593" x="4268788" y="2932113"/>
          <p14:tracePt t="60609" x="4225925" y="2932113"/>
          <p14:tracePt t="60626" x="4192588" y="2932113"/>
          <p14:tracePt t="60643" x="4140200" y="2932113"/>
          <p14:tracePt t="60659" x="4079875" y="2914650"/>
          <p14:tracePt t="60676" x="3849688" y="2906713"/>
          <p14:tracePt t="60693" x="3592513" y="2932113"/>
          <p14:tracePt t="60710" x="3386138" y="2974975"/>
          <p14:tracePt t="60727" x="3282950" y="3035300"/>
          <p14:tracePt t="60743" x="3282950" y="3051175"/>
          <p14:tracePt t="60761" x="3282950" y="3060700"/>
          <p14:tracePt t="60813" x="3292475" y="3060700"/>
          <p14:tracePt t="60830" x="3292475" y="3051175"/>
          <p14:tracePt t="60844" x="3308350" y="3017838"/>
          <p14:tracePt t="60845" x="3308350" y="2982913"/>
          <p14:tracePt t="60861" x="3308350" y="2906713"/>
          <p14:tracePt t="60877" x="3265488" y="2828925"/>
          <p14:tracePt t="60894" x="3206750" y="2751138"/>
          <p14:tracePt t="60911" x="3154363" y="2725738"/>
          <p14:tracePt t="60973" x="3154363" y="2735263"/>
          <p14:tracePt t="60981" x="3154363" y="2768600"/>
          <p14:tracePt t="60995" x="3163888" y="2811463"/>
          <p14:tracePt t="61011" x="3171825" y="2914650"/>
          <p14:tracePt t="61028" x="3189288" y="3060700"/>
          <p14:tracePt t="61028" x="3197225" y="3146425"/>
          <p14:tracePt t="61045" x="3197225" y="3403600"/>
          <p14:tracePt t="61062" x="3146425" y="3617913"/>
          <p14:tracePt t="61078" x="3086100" y="3754438"/>
          <p14:tracePt t="61095" x="3068638" y="3754438"/>
          <p14:tracePt t="61134" x="3068638" y="3711575"/>
          <p14:tracePt t="61135" x="3068638" y="3651250"/>
          <p14:tracePt t="61145" x="3078163" y="3446463"/>
          <p14:tracePt t="61162" x="3078163" y="3282950"/>
          <p14:tracePt t="61179" x="3078163" y="3136900"/>
          <p14:tracePt t="61196" x="3078163" y="3103563"/>
          <p14:tracePt t="61213" x="3078163" y="3094038"/>
          <p14:tracePt t="61229" x="3060700" y="3128963"/>
          <p14:tracePt t="61246" x="3043238" y="3197225"/>
          <p14:tracePt t="61263" x="3025775" y="3300413"/>
          <p14:tracePt t="61280" x="3017838" y="3378200"/>
          <p14:tracePt t="61296" x="3017838" y="3394075"/>
          <p14:tracePt t="61342" x="3035300" y="3386138"/>
          <p14:tracePt t="61350" x="3078163" y="3360738"/>
          <p14:tracePt t="61357" x="3121025" y="3325813"/>
          <p14:tracePt t="61365" x="3275013" y="3214688"/>
          <p14:tracePt t="61380" x="3454400" y="3060700"/>
          <p14:tracePt t="61397" x="3900488" y="2717800"/>
          <p14:tracePt t="61414" x="4157663" y="2493963"/>
          <p14:tracePt t="61430" x="4371975" y="2246313"/>
          <p14:tracePt t="61447" x="4483100" y="2082800"/>
          <p14:tracePt t="61464" x="4568825" y="1928813"/>
          <p14:tracePt t="61481" x="4621213" y="1825625"/>
          <p14:tracePt t="61498" x="4654550" y="1757363"/>
          <p14:tracePt t="61514" x="4679950" y="1722438"/>
          <p14:tracePt t="61531" x="4706938" y="1689100"/>
          <p14:tracePt t="61548" x="4722813" y="1663700"/>
          <p14:tracePt t="61565" x="4740275" y="1646238"/>
          <p14:tracePt t="61581" x="4749800" y="1636713"/>
          <p14:tracePt t="61598" x="4749800" y="1628775"/>
          <p14:tracePt t="61615" x="4765675" y="1620838"/>
          <p14:tracePt t="61632" x="4792663" y="1577975"/>
          <p14:tracePt t="61648" x="4878388" y="1500188"/>
          <p14:tracePt t="61665" x="4954588" y="1389063"/>
          <p14:tracePt t="61682" x="5065713" y="1268413"/>
          <p14:tracePt t="61699" x="5186363" y="1157288"/>
          <p14:tracePt t="61715" x="5314950" y="1046163"/>
          <p14:tracePt t="61732" x="5400675" y="985838"/>
          <p14:tracePt t="61749" x="5443538" y="968375"/>
          <p14:tracePt t="61797" x="5443538" y="977900"/>
          <p14:tracePt t="61805" x="5400675" y="1054100"/>
          <p14:tracePt t="61817" x="5357813" y="1182688"/>
          <p14:tracePt t="61833" x="5322888" y="1303338"/>
          <p14:tracePt t="61849" x="5314950" y="1354138"/>
          <p14:tracePt t="61866" x="5307013" y="1363663"/>
          <p14:tracePt t="61933" x="5297488" y="1363663"/>
          <p14:tracePt t="61950" x="5289550" y="1371600"/>
          <p14:tracePt t="61951" x="5264150" y="1379538"/>
          <p14:tracePt t="61967" x="5221288" y="1422400"/>
          <p14:tracePt t="61984" x="5160963" y="1482725"/>
          <p14:tracePt t="62000" x="5118100" y="1550988"/>
          <p14:tracePt t="62017" x="5100638" y="1585913"/>
          <p14:tracePt t="62034" x="5092700" y="1593850"/>
          <p14:tracePt t="62050" x="5092700" y="1603375"/>
          <p14:tracePt t="62109" x="5075238" y="1611313"/>
          <p14:tracePt t="62117" x="5075238" y="1620838"/>
          <p14:tracePt t="62119" x="5057775" y="1636713"/>
          <p14:tracePt t="62134" x="5040313" y="1663700"/>
          <p14:tracePt t="62151" x="5032375" y="1689100"/>
          <p14:tracePt t="62430" x="5032375" y="1679575"/>
          <p14:tracePt t="62445" x="5032375" y="1671638"/>
          <p14:tracePt t="62453" x="5032375" y="1654175"/>
          <p14:tracePt t="62453" x="5032375" y="1646238"/>
          <p14:tracePt t="62469" x="5032375" y="1593850"/>
          <p14:tracePt t="62486" x="5032375" y="1517650"/>
          <p14:tracePt t="62503" x="5032375" y="1422400"/>
          <p14:tracePt t="62520" x="5032375" y="1260475"/>
          <p14:tracePt t="62536" x="5032375" y="1106488"/>
          <p14:tracePt t="62553" x="5032375" y="935038"/>
          <p14:tracePt t="62570" x="5032375" y="806450"/>
          <p14:tracePt t="62587" x="5022850" y="711200"/>
          <p14:tracePt t="62603" x="5022850" y="693738"/>
          <p14:tracePt t="63230" x="5022850" y="703263"/>
          <p14:tracePt t="63245" x="5022850" y="711200"/>
          <p14:tracePt t="63249" x="5022850" y="720725"/>
          <p14:tracePt t="63257" x="5022850" y="736600"/>
          <p14:tracePt t="63853" x="5032375" y="736600"/>
          <p14:tracePt t="63917" x="5040313" y="736600"/>
          <p14:tracePt t="63941" x="5049838" y="736600"/>
          <p14:tracePt t="63961" x="5057775" y="736600"/>
          <p14:tracePt t="63962" x="5075238" y="736600"/>
          <p14:tracePt t="63977" x="5100638" y="736600"/>
          <p14:tracePt t="63995" x="5143500" y="746125"/>
          <p14:tracePt t="64011" x="5186363" y="746125"/>
          <p14:tracePt t="64028" x="5229225" y="754063"/>
          <p14:tracePt t="64044" x="5272088" y="763588"/>
          <p14:tracePt t="64061" x="5297488" y="763588"/>
          <p14:tracePt t="64078" x="5322888" y="763588"/>
          <p14:tracePt t="64095" x="5365750" y="763588"/>
          <p14:tracePt t="64111" x="5408613" y="771525"/>
          <p14:tracePt t="64128" x="5451475" y="779463"/>
          <p14:tracePt t="64145" x="5511800" y="779463"/>
          <p14:tracePt t="64162" x="5580063" y="779463"/>
          <p14:tracePt t="64179" x="5640388" y="779463"/>
          <p14:tracePt t="64195" x="5683250" y="779463"/>
          <p14:tracePt t="64212" x="5726113" y="779463"/>
          <p14:tracePt t="64229" x="5786438" y="779463"/>
          <p14:tracePt t="64246" x="5846763" y="779463"/>
          <p14:tracePt t="64262" x="5932488" y="779463"/>
          <p14:tracePt t="64279" x="6018213" y="779463"/>
          <p14:tracePt t="64296" x="6103938" y="779463"/>
          <p14:tracePt t="64313" x="6197600" y="779463"/>
          <p14:tracePt t="64329" x="6249988" y="779463"/>
          <p14:tracePt t="64346" x="6283325" y="779463"/>
          <p14:tracePt t="64363" x="6300788" y="771525"/>
          <p14:tracePt t="64380" x="6335713" y="771525"/>
          <p14:tracePt t="64396" x="6411913" y="771525"/>
          <p14:tracePt t="64413" x="6523038" y="771525"/>
          <p14:tracePt t="64430" x="6651625" y="788988"/>
          <p14:tracePt t="64447" x="6746875" y="796925"/>
          <p14:tracePt t="64463" x="6789738" y="796925"/>
          <p14:tracePt t="64480" x="6807200" y="796925"/>
          <p14:tracePt t="64541" x="6807200" y="788988"/>
          <p14:tracePt t="64549" x="6823075" y="788988"/>
          <p14:tracePt t="64564" x="6823075" y="779463"/>
          <p14:tracePt t="64581" x="6840538" y="771525"/>
          <p14:tracePt t="64598" x="6858000" y="771525"/>
          <p14:tracePt t="64614" x="6875463" y="754063"/>
          <p14:tracePt t="64631" x="6883400" y="754063"/>
          <p14:tracePt t="64648" x="6883400" y="746125"/>
          <p14:tracePt t="64733" x="6892925" y="746125"/>
          <p14:tracePt t="64773" x="6900863" y="746125"/>
          <p14:tracePt t="64774" x="6900863" y="736600"/>
          <p14:tracePt t="64784" x="6908800" y="720725"/>
          <p14:tracePt t="64799" x="6908800" y="711200"/>
          <p14:tracePt t="64815" x="6908800" y="693738"/>
          <p14:tracePt t="64885" x="6918325" y="693738"/>
          <p14:tracePt t="64909" x="6918325" y="703263"/>
          <p14:tracePt t="64917" x="6926263" y="711200"/>
          <p14:tracePt t="64989" x="6935788" y="711200"/>
          <p14:tracePt t="65061" x="6935788" y="720725"/>
          <p14:tracePt t="65069" x="6935788" y="754063"/>
          <p14:tracePt t="65084" x="6961188" y="831850"/>
          <p14:tracePt t="65100" x="6994525" y="935038"/>
          <p14:tracePt t="65117" x="6994525" y="950913"/>
          <p14:tracePt t="65189" x="7004050" y="950913"/>
          <p14:tracePt t="65200" x="7004050" y="985838"/>
          <p14:tracePt t="65217" x="7011988" y="1079500"/>
          <p14:tracePt t="65234" x="7021513" y="1235075"/>
          <p14:tracePt t="65251" x="7064375" y="1431925"/>
          <p14:tracePt t="65268" x="7072313" y="1508125"/>
          <p14:tracePt t="65284" x="7080250" y="1525588"/>
          <p14:tracePt t="65326" x="7080250" y="1508125"/>
          <p14:tracePt t="65335" x="7089775" y="1492250"/>
          <p14:tracePt t="65336" x="7097713" y="1457325"/>
          <p14:tracePt t="65352" x="7097713" y="1422400"/>
          <p14:tracePt t="65369" x="7107238" y="1414463"/>
          <p14:tracePt t="65430" x="7107238" y="1431925"/>
          <p14:tracePt t="65437" x="7107238" y="1439863"/>
          <p14:tracePt t="65445" x="7107238" y="1449388"/>
          <p14:tracePt t="65893" x="7107238" y="1439863"/>
          <p14:tracePt t="65917" x="7097713" y="1431925"/>
          <p14:tracePt t="65925" x="7064375" y="1431925"/>
          <p14:tracePt t="65938" x="6961188" y="1414463"/>
          <p14:tracePt t="65955" x="6807200" y="1414463"/>
          <p14:tracePt t="65972" x="6565900" y="1414463"/>
          <p14:tracePt t="65988" x="6189663" y="1414463"/>
          <p14:tracePt t="66005" x="5880100" y="1414463"/>
          <p14:tracePt t="66022" x="5675313" y="1414463"/>
          <p14:tracePt t="66039" x="5521325" y="1397000"/>
          <p14:tracePt t="66055" x="5451475" y="1389063"/>
          <p14:tracePt t="66072" x="5443538" y="1389063"/>
          <p14:tracePt t="66089" x="5435600" y="1379538"/>
          <p14:tracePt t="66106" x="5418138" y="1379538"/>
          <p14:tracePt t="66122" x="5332413" y="1354138"/>
          <p14:tracePt t="66139" x="5221288" y="1346200"/>
          <p14:tracePt t="66156" x="5022850" y="1346200"/>
          <p14:tracePt t="66173" x="4954588" y="1346200"/>
          <p14:tracePt t="66190" x="4937125" y="1346200"/>
          <p14:tracePt t="66245" x="4937125" y="1336675"/>
          <p14:tracePt t="66325" x="4921250" y="1371600"/>
          <p14:tracePt t="66333" x="4903788" y="1431925"/>
          <p14:tracePt t="66340" x="4757738" y="1749425"/>
          <p14:tracePt t="66358" x="4578350" y="2049463"/>
          <p14:tracePt t="66374" x="4389438" y="2339975"/>
          <p14:tracePt t="66391" x="4217988" y="2614613"/>
          <p14:tracePt t="66407" x="4114800" y="2786063"/>
          <p14:tracePt t="66424" x="4046538" y="2949575"/>
          <p14:tracePt t="66441" x="4003675" y="3051175"/>
          <p14:tracePt t="66458" x="3951288" y="3163888"/>
          <p14:tracePt t="66474" x="3917950" y="3275013"/>
          <p14:tracePt t="66491" x="3875088" y="3386138"/>
          <p14:tracePt t="66508" x="3771900" y="3582988"/>
          <p14:tracePt t="66525" x="3721100" y="3651250"/>
          <p14:tracePt t="66542" x="3721100" y="3668713"/>
          <p14:tracePt t="66558" x="3703638" y="3678238"/>
          <p14:tracePt t="66575" x="3686175" y="3686175"/>
          <p14:tracePt t="66592" x="3668713" y="3694113"/>
          <p14:tracePt t="66608" x="3617913" y="3711575"/>
          <p14:tracePt t="66625" x="3506788" y="3721100"/>
          <p14:tracePt t="66642" x="3275013" y="3729038"/>
          <p14:tracePt t="66658" x="3017838" y="3729038"/>
          <p14:tracePt t="66676" x="2751138" y="3771900"/>
          <p14:tracePt t="66692" x="2579688" y="3806825"/>
          <p14:tracePt t="66757" x="2579688" y="3797300"/>
          <p14:tracePt t="66762" x="2579688" y="3746500"/>
          <p14:tracePt t="66776" x="2579688" y="3678238"/>
          <p14:tracePt t="66793" x="2579688" y="3617913"/>
          <p14:tracePt t="66810" x="2554288" y="3565525"/>
          <p14:tracePt t="66826" x="2528888" y="3506788"/>
          <p14:tracePt t="66843" x="2493963" y="3471863"/>
          <p14:tracePt t="66860" x="2468563" y="3463925"/>
          <p14:tracePt t="66876" x="2468563" y="3454400"/>
          <p14:tracePt t="66917" x="2468563" y="3446463"/>
          <p14:tracePt t="66918" x="2478088" y="3436938"/>
          <p14:tracePt t="66927" x="2486025" y="3386138"/>
          <p14:tracePt t="66943" x="2528888" y="3308350"/>
          <p14:tracePt t="66960" x="2554288" y="3257550"/>
          <p14:tracePt t="66977" x="2606675" y="3197225"/>
          <p14:tracePt t="66994" x="2649538" y="3171825"/>
          <p14:tracePt t="67011" x="2657475" y="3163888"/>
          <p14:tracePt t="67053" x="2665413" y="3163888"/>
          <p14:tracePt t="67061" x="2665413" y="3171825"/>
          <p14:tracePt t="67062" x="2682875" y="3206750"/>
          <p14:tracePt t="67078" x="2725738" y="3240088"/>
          <p14:tracePt t="67094" x="2778125" y="3282950"/>
          <p14:tracePt t="67111" x="2854325" y="3325813"/>
          <p14:tracePt t="67128" x="2922588" y="3360738"/>
          <p14:tracePt t="67145" x="2982913" y="3386138"/>
          <p14:tracePt t="67161" x="3008313" y="3421063"/>
          <p14:tracePt t="67178" x="3008313" y="3429000"/>
          <p14:tracePt t="67195" x="3008313" y="3463925"/>
          <p14:tracePt t="67212" x="3008313" y="3489325"/>
          <p14:tracePt t="67228" x="3008313" y="3575050"/>
          <p14:tracePt t="67246" x="3008313" y="3617913"/>
          <p14:tracePt t="67262" x="3008313" y="3651250"/>
          <p14:tracePt t="67279" x="3000375" y="3668713"/>
          <p14:tracePt t="67295" x="3000375" y="3678238"/>
          <p14:tracePt t="67381" x="2992438" y="3678238"/>
          <p14:tracePt t="67397" x="2982913" y="3686175"/>
          <p14:tracePt t="67413" x="2965450" y="3703638"/>
          <p14:tracePt t="67414" x="2932113" y="3721100"/>
          <p14:tracePt t="67429" x="2889250" y="3746500"/>
          <p14:tracePt t="67446" x="2820988" y="3763963"/>
          <p14:tracePt t="67463" x="2743200" y="3763963"/>
          <p14:tracePt t="67480" x="2700338" y="3754438"/>
          <p14:tracePt t="67496" x="2665413" y="3711575"/>
          <p14:tracePt t="67513" x="2640013" y="3643313"/>
          <p14:tracePt t="67530" x="2597150" y="3549650"/>
          <p14:tracePt t="67547" x="2571750" y="3479800"/>
          <p14:tracePt t="67564" x="2528888" y="3421063"/>
          <p14:tracePt t="67580" x="2392363" y="3343275"/>
          <p14:tracePt t="67597" x="2289175" y="3317875"/>
          <p14:tracePt t="67614" x="2228850" y="3282950"/>
          <p14:tracePt t="67631" x="2203450" y="3257550"/>
          <p14:tracePt t="67647" x="2203450" y="3222625"/>
          <p14:tracePt t="67664" x="2203450" y="3163888"/>
          <p14:tracePt t="67681" x="2203450" y="3051175"/>
          <p14:tracePt t="67698" x="2211388" y="2957513"/>
          <p14:tracePt t="67714" x="2220913" y="2854325"/>
          <p14:tracePt t="67731" x="2220913" y="2794000"/>
          <p14:tracePt t="67748" x="2220913" y="2751138"/>
          <p14:tracePt t="67765" x="2220913" y="2725738"/>
          <p14:tracePt t="67781" x="2220913" y="2717800"/>
          <p14:tracePt t="67821" x="2220913" y="2708275"/>
          <p14:tracePt t="67831" x="2228850" y="2708275"/>
          <p14:tracePt t="67833" x="2236788" y="2674938"/>
          <p14:tracePt t="67848" x="2254250" y="2632075"/>
          <p14:tracePt t="67865" x="2279650" y="2589213"/>
          <p14:tracePt t="67883" x="2332038" y="2536825"/>
          <p14:tracePt t="67899" x="2417763" y="2493963"/>
          <p14:tracePt t="67916" x="2528888" y="2443163"/>
          <p14:tracePt t="67932" x="2657475" y="2435225"/>
          <p14:tracePt t="67949" x="2725738" y="2460625"/>
          <p14:tracePt t="67966" x="2778125" y="2503488"/>
          <p14:tracePt t="67983" x="2854325" y="2571750"/>
          <p14:tracePt t="67999" x="2906713" y="2614613"/>
          <p14:tracePt t="68016" x="2965450" y="2657475"/>
          <p14:tracePt t="68033" x="3025775" y="2700338"/>
          <p14:tracePt t="68050" x="3121025" y="2751138"/>
          <p14:tracePt t="68066" x="3179763" y="2803525"/>
          <p14:tracePt t="68083" x="3222625" y="2836863"/>
          <p14:tracePt t="68100" x="3240088" y="2889250"/>
          <p14:tracePt t="68117" x="3257550" y="2957513"/>
          <p14:tracePt t="68133" x="3257550" y="3017838"/>
          <p14:tracePt t="68150" x="3257550" y="3068638"/>
          <p14:tracePt t="68167" x="3249613" y="3103563"/>
          <p14:tracePt t="68184" x="3240088" y="3121025"/>
          <p14:tracePt t="68200" x="3222625" y="3146425"/>
          <p14:tracePt t="68217" x="3197225" y="3189288"/>
          <p14:tracePt t="68234" x="3146425" y="3257550"/>
          <p14:tracePt t="68250" x="3043238" y="3351213"/>
          <p14:tracePt t="68267" x="2940050" y="3446463"/>
          <p14:tracePt t="68284" x="2768600" y="3575050"/>
          <p14:tracePt t="68301" x="2682875" y="3625850"/>
          <p14:tracePt t="68318" x="2622550" y="3651250"/>
          <p14:tracePt t="68335" x="2606675" y="3660775"/>
          <p14:tracePt t="68351" x="2571750" y="3660775"/>
          <p14:tracePt t="68368" x="2493963" y="3635375"/>
          <p14:tracePt t="68385" x="2365375" y="3582988"/>
          <p14:tracePt t="68402" x="2271713" y="3540125"/>
          <p14:tracePt t="68418" x="2203450" y="3506788"/>
          <p14:tracePt t="68435" x="2193925" y="3489325"/>
          <p14:tracePt t="68470" x="2193925" y="3479800"/>
          <p14:tracePt t="68493" x="2193925" y="3471863"/>
          <p14:tracePt t="68502" x="2193925" y="3463925"/>
          <p14:tracePt t="68503" x="2203450" y="3463925"/>
          <p14:tracePt t="68519" x="2203450" y="3454400"/>
          <p14:tracePt t="68535" x="2211388" y="3446463"/>
          <p14:tracePt t="68552" x="2220913" y="3446463"/>
          <p14:tracePt t="69302" x="2228850" y="3446463"/>
          <p14:tracePt t="69316" x="2236788" y="3446463"/>
          <p14:tracePt t="69323" x="2254250" y="3446463"/>
          <p14:tracePt t="69340" x="2314575" y="3446463"/>
          <p14:tracePt t="69357" x="2365375" y="3446463"/>
          <p14:tracePt t="69373" x="2417763" y="3463925"/>
          <p14:tracePt t="69390" x="2493963" y="3479800"/>
          <p14:tracePt t="69407" x="2571750" y="3514725"/>
          <p14:tracePt t="69424" x="2682875" y="3549650"/>
          <p14:tracePt t="69440" x="2760663" y="3575050"/>
          <p14:tracePt t="69457" x="2820988" y="3582988"/>
          <p14:tracePt t="69474" x="2871788" y="3600450"/>
          <p14:tracePt t="69491" x="2932113" y="3608388"/>
          <p14:tracePt t="69507" x="2974975" y="3625850"/>
          <p14:tracePt t="69524" x="3060700" y="3643313"/>
          <p14:tracePt t="69541" x="3086100" y="3643313"/>
          <p14:tracePt t="69558" x="3103563" y="3643313"/>
          <p14:tracePt t="69575" x="3111500" y="3643313"/>
          <p14:tracePt t="69591" x="3121025" y="3651250"/>
          <p14:tracePt t="69608" x="3136900" y="3668713"/>
          <p14:tracePt t="69624" x="3171825" y="3678238"/>
          <p14:tracePt t="69641" x="3214688" y="3703638"/>
          <p14:tracePt t="69658" x="3240088" y="3729038"/>
          <p14:tracePt t="69675" x="3249613" y="3736975"/>
          <p14:tracePt t="69692" x="3257550" y="3736975"/>
          <p14:tracePt t="69821" x="3257550" y="3746500"/>
          <p14:tracePt t="69827" x="3257550" y="3754438"/>
          <p14:tracePt t="69842" x="3257550" y="3763963"/>
          <p14:tracePt t="69859" x="3249613" y="3789363"/>
          <p14:tracePt t="69876" x="3214688" y="3832225"/>
          <p14:tracePt t="69893" x="3179763" y="3865563"/>
          <p14:tracePt t="69910" x="3136900" y="3900488"/>
          <p14:tracePt t="69926" x="3086100" y="3925888"/>
          <p14:tracePt t="69943" x="3017838" y="3951288"/>
          <p14:tracePt t="69960" x="2932113" y="3960813"/>
          <p14:tracePt t="69976" x="2828925" y="3960813"/>
          <p14:tracePt t="69993" x="2725738" y="3960813"/>
          <p14:tracePt t="70010" x="2563813" y="3960813"/>
          <p14:tracePt t="70027" x="2425700" y="3960813"/>
          <p14:tracePt t="70043" x="2332038" y="3960813"/>
          <p14:tracePt t="70060" x="2279650" y="3960813"/>
          <p14:tracePt t="70117" x="2289175" y="3960813"/>
          <p14:tracePt t="70127" x="2297113" y="3951288"/>
          <p14:tracePt t="70128" x="2314575" y="3925888"/>
          <p14:tracePt t="70144" x="2332038" y="3900488"/>
          <p14:tracePt t="70161" x="2374900" y="3865563"/>
          <p14:tracePt t="70177" x="2392363" y="3857625"/>
          <p14:tracePt t="70194" x="2408238" y="3857625"/>
          <p14:tracePt t="70211" x="2417763" y="3849688"/>
          <p14:tracePt t="70228" x="2425700" y="3840163"/>
          <p14:tracePt t="70245" x="2435225" y="3840163"/>
          <p14:tracePt t="70261" x="2443163" y="3840163"/>
          <p14:tracePt t="70278" x="2443163" y="3832225"/>
          <p14:tracePt t="70295" x="2451100" y="3832225"/>
          <p14:tracePt t="70312" x="2460625" y="3814763"/>
          <p14:tracePt t="70328" x="2468563" y="3797300"/>
          <p14:tracePt t="70345" x="2493963" y="3754438"/>
          <p14:tracePt t="70362" x="2528888" y="3711575"/>
          <p14:tracePt t="70379" x="2589213" y="3651250"/>
          <p14:tracePt t="70396" x="2674938" y="3575050"/>
          <p14:tracePt t="70396" x="2708275" y="3532188"/>
          <p14:tracePt t="70413" x="2786063" y="3446463"/>
          <p14:tracePt t="70429" x="2871788" y="3343275"/>
          <p14:tracePt t="70446" x="2949575" y="3265488"/>
          <p14:tracePt t="70462" x="3025775" y="3189288"/>
          <p14:tracePt t="70479" x="3078163" y="3128963"/>
          <p14:tracePt t="70496" x="3128963" y="3078163"/>
          <p14:tracePt t="70513" x="3179763" y="3043238"/>
          <p14:tracePt t="70530" x="3232150" y="3008313"/>
          <p14:tracePt t="70546" x="3257550" y="2982913"/>
          <p14:tracePt t="70563" x="3275013" y="2965450"/>
          <p14:tracePt t="70580" x="3292475" y="2957513"/>
          <p14:tracePt t="71262" x="3282950" y="2957513"/>
          <p14:tracePt t="72454" x="3282950" y="2965450"/>
          <p14:tracePt t="72494" x="3282950" y="2974975"/>
          <p14:tracePt t="72508" x="3282950" y="2982913"/>
          <p14:tracePt t="72558" x="3282950" y="2992438"/>
          <p14:tracePt t="72564" x="3282950" y="3000375"/>
          <p14:tracePt t="72575" x="3282950" y="3008313"/>
          <p14:tracePt t="72592" x="3275013" y="3043238"/>
          <p14:tracePt t="72609" x="3265488" y="3094038"/>
          <p14:tracePt t="72625" x="3257550" y="3136900"/>
          <p14:tracePt t="72642" x="3249613" y="3197225"/>
          <p14:tracePt t="72659" x="3232150" y="3275013"/>
          <p14:tracePt t="72676" x="3222625" y="3325813"/>
          <p14:tracePt t="72692" x="3206750" y="3386138"/>
          <p14:tracePt t="72709" x="3179763" y="3489325"/>
          <p14:tracePt t="72726" x="3171825" y="3557588"/>
          <p14:tracePt t="72743" x="3163888" y="3635375"/>
          <p14:tracePt t="72759" x="3163888" y="3694113"/>
          <p14:tracePt t="72776" x="3154363" y="3779838"/>
          <p14:tracePt t="72793" x="3154363" y="3832225"/>
          <p14:tracePt t="72810" x="3146425" y="3875088"/>
          <p14:tracePt t="72826" x="3136900" y="3925888"/>
          <p14:tracePt t="72843" x="3128963" y="3968750"/>
          <p14:tracePt t="72860" x="3128963" y="4021138"/>
          <p14:tracePt t="72876" x="3121025" y="4071938"/>
          <p14:tracePt t="72893" x="3111500" y="4149725"/>
          <p14:tracePt t="72910" x="3111500" y="4183063"/>
          <p14:tracePt t="72927" x="3111500" y="4225925"/>
          <p14:tracePt t="72944" x="3103563" y="4278313"/>
          <p14:tracePt t="72960" x="3103563" y="4321175"/>
          <p14:tracePt t="72977" x="3103563" y="4329113"/>
          <p14:tracePt t="72994" x="3103563" y="4346575"/>
          <p14:tracePt t="73029" x="3103563" y="4354513"/>
          <p14:tracePt t="73045" x="3111500" y="4354513"/>
          <p14:tracePt t="73046" x="3121025" y="4354513"/>
          <p14:tracePt t="73061" x="3136900" y="4364038"/>
          <p14:tracePt t="73078" x="3154363" y="4364038"/>
          <p14:tracePt t="73094" x="3171825" y="4364038"/>
          <p14:tracePt t="73111" x="3179763" y="4354513"/>
          <p14:tracePt t="73128" x="3197225" y="4346575"/>
          <p14:tracePt t="73145" x="3206750" y="4346575"/>
          <p14:tracePt t="73182" x="3189288" y="4346575"/>
          <p14:tracePt t="73662" x="3197225" y="4337050"/>
          <p14:tracePt t="73749" x="3206750" y="4337050"/>
          <p14:tracePt t="73753" x="3206750" y="4329113"/>
          <p14:tracePt t="73765" x="3222625" y="4329113"/>
          <p14:tracePt t="73782" x="3232150" y="4321175"/>
          <p14:tracePt t="73798" x="3240088" y="4321175"/>
          <p14:tracePt t="73815" x="3249613" y="4311650"/>
          <p14:tracePt t="73878" x="3257550" y="4311650"/>
          <p14:tracePt t="73882" x="3265488" y="4311650"/>
          <p14:tracePt t="73900" x="3275013" y="4303713"/>
          <p14:tracePt t="73917" x="3275013" y="4294188"/>
          <p14:tracePt t="73933" x="3282950" y="4294188"/>
          <p14:tracePt t="73990" x="3292475" y="4294188"/>
          <p14:tracePt t="74254" x="3292475" y="4303713"/>
          <p14:tracePt t="74265" x="3282950" y="4311650"/>
          <p14:tracePt t="74310" x="3282950" y="4329113"/>
          <p14:tracePt t="74318" x="3275013" y="4329113"/>
          <p14:tracePt t="74335" x="3275013" y="4337050"/>
          <p14:tracePt t="74336" x="3265488" y="4354513"/>
          <p14:tracePt t="74352" x="3240088" y="4371975"/>
          <p14:tracePt t="74369" x="3206750" y="4379913"/>
          <p14:tracePt t="74386" x="3171825" y="4397375"/>
          <p14:tracePt t="74402" x="3146425" y="4414838"/>
          <p14:tracePt t="74419" x="3103563" y="4432300"/>
          <p14:tracePt t="74436" x="3060700" y="4449763"/>
          <p14:tracePt t="74453" x="2974975" y="4465638"/>
          <p14:tracePt t="74470" x="2854325" y="4475163"/>
          <p14:tracePt t="74486" x="2657475" y="4500563"/>
          <p14:tracePt t="74503" x="2546350" y="4525963"/>
          <p14:tracePt t="74520" x="2468563" y="4543425"/>
          <p14:tracePt t="74537" x="2392363" y="4560888"/>
          <p14:tracePt t="74553" x="2271713" y="4578350"/>
          <p14:tracePt t="74570" x="2100263" y="4586288"/>
          <p14:tracePt t="74587" x="1903413" y="4586288"/>
          <p14:tracePt t="74603" x="1654175" y="4594225"/>
          <p14:tracePt t="74620" x="1535113" y="4594225"/>
          <p14:tracePt t="74637" x="1379538" y="4594225"/>
          <p14:tracePt t="74654" x="1293813" y="4594225"/>
          <p14:tracePt t="74670" x="1277938" y="4594225"/>
          <p14:tracePt t="74726" x="1268413" y="4594225"/>
          <p14:tracePt t="74736" x="1235075" y="4594225"/>
          <p14:tracePt t="74755" x="1217613" y="4594225"/>
          <p14:tracePt t="74771" x="1192213" y="4586288"/>
          <p14:tracePt t="74788" x="1174750" y="4578350"/>
          <p14:tracePt t="74804" x="1165225" y="4568825"/>
          <p14:tracePt t="74821" x="1165225" y="4543425"/>
          <p14:tracePt t="74838" x="1157288" y="4535488"/>
          <p14:tracePt t="74886" x="1157288" y="4525963"/>
          <p14:tracePt t="74918" x="1157288" y="4518025"/>
          <p14:tracePt t="74934" x="1157288" y="4508500"/>
          <p14:tracePt t="75030" x="1157288" y="4500563"/>
          <p14:tracePt t="75039" x="1165225" y="4500563"/>
          <p14:tracePt t="75063" x="1182688" y="4500563"/>
          <p14:tracePt t="75073" x="1182688" y="4492625"/>
          <p14:tracePt t="75074" x="1225550" y="4492625"/>
          <p14:tracePt t="75089" x="1285875" y="4492625"/>
          <p14:tracePt t="75106" x="1371600" y="4492625"/>
          <p14:tracePt t="75123" x="1431925" y="4492625"/>
          <p14:tracePt t="75140" x="1465263" y="4492625"/>
          <p14:tracePt t="75156" x="1474788" y="4492625"/>
          <p14:tracePt t="75173" x="1482725" y="4492625"/>
          <p14:tracePt t="75190" x="1492250" y="4492625"/>
          <p14:tracePt t="75207" x="1508125" y="4492625"/>
          <p14:tracePt t="75224" x="1543050" y="4500563"/>
          <p14:tracePt t="75240" x="1585913" y="4500563"/>
          <p14:tracePt t="75257" x="1611313" y="4508500"/>
          <p14:tracePt t="75359" x="1620838" y="4508500"/>
          <p14:tracePt t="75360" x="1628775" y="4508500"/>
          <p14:tracePt t="75382" x="1636713" y="4508500"/>
          <p14:tracePt t="75391" x="1654175" y="4508500"/>
          <p14:tracePt t="75408" x="1679575" y="4508500"/>
          <p14:tracePt t="75425" x="1697038" y="4508500"/>
          <p14:tracePt t="75441" x="1722438" y="4508500"/>
          <p14:tracePt t="75458" x="1749425" y="4500563"/>
          <p14:tracePt t="75475" x="1782763" y="4492625"/>
          <p14:tracePt t="75492" x="1808163" y="4492625"/>
          <p14:tracePt t="75508" x="1843088" y="4492625"/>
          <p14:tracePt t="75525" x="1885950" y="4492625"/>
          <p14:tracePt t="75542" x="1963738" y="4492625"/>
          <p14:tracePt t="75559" x="1997075" y="4492625"/>
          <p14:tracePt t="75576" x="2006600" y="4492625"/>
          <p14:tracePt t="75615" x="2014538" y="4492625"/>
          <p14:tracePt t="75630" x="2022475" y="4492625"/>
          <p14:tracePt t="75647" x="2032000" y="4492625"/>
          <p14:tracePt t="75648" x="2039938" y="4492625"/>
          <p14:tracePt t="75659" x="2074863" y="4492625"/>
          <p14:tracePt t="75676" x="2117725" y="4492625"/>
          <p14:tracePt t="75693" x="2168525" y="4500563"/>
          <p14:tracePt t="75710" x="2211388" y="4500563"/>
          <p14:tracePt t="75838" x="2220913" y="4500563"/>
          <p14:tracePt t="75846" x="2220913" y="4508500"/>
          <p14:tracePt t="75861" x="2228850" y="4508500"/>
          <p14:tracePt t="75901" x="2236788" y="4508500"/>
          <p14:tracePt t="75942" x="2246313" y="4508500"/>
          <p14:tracePt t="76198" x="2246313" y="4500563"/>
          <p14:tracePt t="76206" x="2246313" y="4492625"/>
          <p14:tracePt t="76212" x="2246313" y="4449763"/>
          <p14:tracePt t="76229" x="2211388" y="4337050"/>
          <p14:tracePt t="76246" x="2178050" y="4157663"/>
          <p14:tracePt t="76262" x="2092325" y="3925888"/>
          <p14:tracePt t="76279" x="1989138" y="3660775"/>
          <p14:tracePt t="76296" x="1782763" y="3249613"/>
          <p14:tracePt t="76313" x="1636713" y="2914650"/>
          <p14:tracePt t="76329" x="1422400" y="2503488"/>
          <p14:tracePt t="76346" x="1336675" y="2228850"/>
          <p14:tracePt t="76363" x="1277938" y="1954213"/>
          <p14:tracePt t="76380" x="1235075" y="1774825"/>
          <p14:tracePt t="76396" x="1182688" y="1568450"/>
          <p14:tracePt t="76413" x="1106488" y="1422400"/>
          <p14:tracePt t="76430" x="882650" y="1192213"/>
          <p14:tracePt t="76447" x="763588" y="1096963"/>
          <p14:tracePt t="76463" x="642938" y="1028700"/>
          <p14:tracePt t="76480" x="608013" y="1003300"/>
          <p14:tracePt t="76498" x="600075" y="993775"/>
          <p14:tracePt t="76606" x="592138" y="993775"/>
          <p14:tracePt t="76625" x="592138" y="1011238"/>
          <p14:tracePt t="76654" x="592138" y="1020763"/>
          <p14:tracePt t="76678" x="592138" y="1036638"/>
          <p14:tracePt t="76682" x="625475" y="1054100"/>
          <p14:tracePt t="76698" x="650875" y="1071563"/>
          <p14:tracePt t="76715" x="693738" y="1089025"/>
          <p14:tracePt t="76732" x="736600" y="1114425"/>
          <p14:tracePt t="76748" x="822325" y="1131888"/>
          <p14:tracePt t="76765" x="900113" y="1157288"/>
          <p14:tracePt t="76782" x="1063625" y="1208088"/>
          <p14:tracePt t="76799" x="1139825" y="1217613"/>
          <p14:tracePt t="76815" x="1165225" y="1217613"/>
          <p14:tracePt t="76832" x="1174750" y="1217613"/>
          <p14:tracePt t="76849" x="1182688" y="1217613"/>
          <p14:tracePt t="76866" x="1192213" y="1208088"/>
          <p14:tracePt t="76883" x="1200150" y="1200150"/>
          <p14:tracePt t="76899" x="1208088" y="1192213"/>
          <p14:tracePt t="76916" x="1217613" y="1174750"/>
          <p14:tracePt t="76933" x="1225550" y="1149350"/>
          <p14:tracePt t="76950" x="1260475" y="1079500"/>
          <p14:tracePt t="76966" x="1268413" y="1020763"/>
          <p14:tracePt t="76983" x="1285875" y="968375"/>
          <p14:tracePt t="77000" x="1285875" y="925513"/>
          <p14:tracePt t="77017" x="1277938" y="865188"/>
          <p14:tracePt t="77033" x="1243013" y="822325"/>
          <p14:tracePt t="77050" x="1200150" y="779463"/>
          <p14:tracePt t="77067" x="1165225" y="763588"/>
          <p14:tracePt t="77084" x="1131888" y="746125"/>
          <p14:tracePt t="77100" x="1106488" y="736600"/>
          <p14:tracePt t="77117" x="1106488" y="720725"/>
          <p14:tracePt t="77134" x="1096963" y="703263"/>
          <p14:tracePt t="77191" x="1079500" y="703263"/>
          <p14:tracePt t="77198" x="1020763" y="720725"/>
          <p14:tracePt t="77218" x="892175" y="771525"/>
          <p14:tracePt t="77234" x="763588" y="849313"/>
          <p14:tracePt t="77251" x="625475" y="925513"/>
          <p14:tracePt t="77268" x="506413" y="1003300"/>
          <p14:tracePt t="77367" x="506413" y="1011238"/>
          <p14:tracePt t="77368" x="506413" y="1028700"/>
          <p14:tracePt t="77385" x="506413" y="1063625"/>
          <p14:tracePt t="77402" x="506413" y="1106488"/>
          <p14:tracePt t="77419" x="506413" y="1139825"/>
          <p14:tracePt t="77436" x="514350" y="1165225"/>
          <p14:tracePt t="77452" x="522288" y="1174750"/>
          <p14:tracePt t="77469" x="531813" y="1174750"/>
          <p14:tracePt t="77518" x="539750" y="1174750"/>
          <p14:tracePt t="77590" x="549275" y="1174750"/>
          <p14:tracePt t="77926" x="549275" y="1182688"/>
          <p14:tracePt t="77934" x="549275" y="1200150"/>
          <p14:tracePt t="77938" x="557213" y="1243013"/>
          <p14:tracePt t="77955" x="574675" y="1320800"/>
          <p14:tracePt t="77972" x="600075" y="1449388"/>
          <p14:tracePt t="77988" x="617538" y="1593850"/>
          <p14:tracePt t="78005" x="635000" y="1800225"/>
          <p14:tracePt t="78005" x="642938" y="1903413"/>
          <p14:tracePt t="78022" x="685800" y="2135188"/>
          <p14:tracePt t="78039" x="728663" y="2443163"/>
          <p14:tracePt t="78055" x="806450" y="2751138"/>
          <p14:tracePt t="78072" x="917575" y="3197225"/>
          <p14:tracePt t="78089" x="1011238" y="3514725"/>
          <p14:tracePt t="78106" x="1089025" y="3746500"/>
          <p14:tracePt t="78122" x="1157288" y="3968750"/>
          <p14:tracePt t="78139" x="1225550" y="4114800"/>
          <p14:tracePt t="78156" x="1277938" y="4251325"/>
          <p14:tracePt t="78173" x="1328738" y="4371975"/>
          <p14:tracePt t="78189" x="1406525" y="4551363"/>
          <p14:tracePt t="78207" x="1474788" y="4689475"/>
          <p14:tracePt t="78223" x="1517650" y="4757738"/>
          <p14:tracePt t="78240" x="1525588" y="4792663"/>
          <p14:tracePt t="78257" x="1535113" y="4800600"/>
          <p14:tracePt t="78309" x="1525588" y="4800600"/>
          <p14:tracePt t="78342" x="1517650" y="4800600"/>
          <p14:tracePt t="78342" x="1517650" y="4792663"/>
          <p14:tracePt t="78366" x="1508125" y="4792663"/>
          <p14:tracePt t="78398" x="1500188" y="4792663"/>
          <p14:tracePt t="78424" x="1492250" y="4792663"/>
          <p14:tracePt t="78425" x="1474788" y="4792663"/>
          <p14:tracePt t="78441" x="1439863" y="4792663"/>
          <p14:tracePt t="78458" x="1389063" y="4792663"/>
          <p14:tracePt t="78474" x="1311275" y="4783138"/>
          <p14:tracePt t="78491" x="1268413" y="4775200"/>
          <p14:tracePt t="78508" x="1250950" y="4757738"/>
          <p14:tracePt t="78525" x="1250950" y="4749800"/>
          <p14:tracePt t="78541" x="1250950" y="4722813"/>
          <p14:tracePt t="78558" x="1250950" y="4714875"/>
          <p14:tracePt t="78575" x="1250950" y="4706938"/>
          <p14:tracePt t="78614" x="1250950" y="4697413"/>
          <p14:tracePt t="78615" x="1243013" y="4697413"/>
          <p14:tracePt t="78625" x="1225550" y="4697413"/>
          <p14:tracePt t="78642" x="1208088" y="4697413"/>
          <p14:tracePt t="78659" x="1182688" y="4679950"/>
          <p14:tracePt t="78694" x="1182688" y="4672013"/>
          <p14:tracePt t="78695" x="1182688" y="4654550"/>
          <p14:tracePt t="78709" x="1182688" y="4629150"/>
          <p14:tracePt t="78726" x="1192213" y="4586288"/>
          <p14:tracePt t="78743" x="1192213" y="4560888"/>
          <p14:tracePt t="78759" x="1192213" y="4535488"/>
          <p14:tracePt t="78776" x="1192213" y="4525963"/>
          <p14:tracePt t="78793" x="1192213" y="4518025"/>
          <p14:tracePt t="78809" x="1182688" y="4518025"/>
          <p14:tracePt t="78826" x="1174750" y="4518025"/>
          <p14:tracePt t="78843" x="1165225" y="4518025"/>
          <p14:tracePt t="78860" x="1165225" y="4525963"/>
          <p14:tracePt t="78927" x="1174750" y="4525963"/>
          <p14:tracePt t="78943" x="1174750" y="4518025"/>
          <p14:tracePt t="79070" x="1182688" y="4518025"/>
          <p14:tracePt t="79102" x="1192213" y="4518025"/>
          <p14:tracePt t="79128" x="1200150" y="4508500"/>
          <p14:tracePt t="79129" x="1208088" y="4508500"/>
          <p14:tracePt t="79145" x="1225550" y="4508500"/>
          <p14:tracePt t="79161" x="1260475" y="4500563"/>
          <p14:tracePt t="79179" x="1311275" y="4500563"/>
          <p14:tracePt t="79195" x="1363663" y="4500563"/>
          <p14:tracePt t="79212" x="1406525" y="4500563"/>
          <p14:tracePt t="79228" x="1439863" y="4492625"/>
          <p14:tracePt t="79245" x="1457325" y="4492625"/>
          <p14:tracePt t="79262" x="1500188" y="4475163"/>
          <p14:tracePt t="79279" x="1550988" y="4465638"/>
          <p14:tracePt t="79296" x="1628775" y="4449763"/>
          <p14:tracePt t="79312" x="1731963" y="4432300"/>
          <p14:tracePt t="79329" x="1835150" y="4432300"/>
          <p14:tracePt t="79346" x="1893888" y="4432300"/>
          <p14:tracePt t="79362" x="1928813" y="4422775"/>
          <p14:tracePt t="79379" x="1946275" y="4414838"/>
          <p14:tracePt t="79396" x="1954213" y="4414838"/>
          <p14:tracePt t="79431" x="1963738" y="4406900"/>
          <p14:tracePt t="79432" x="1971675" y="4406900"/>
          <p14:tracePt t="79446" x="1989138" y="4406900"/>
          <p14:tracePt t="79463" x="2014538" y="4406900"/>
          <p14:tracePt t="79480" x="2057400" y="4414838"/>
          <p14:tracePt t="79496" x="2092325" y="4422775"/>
          <p14:tracePt t="79513" x="2108200" y="4422775"/>
          <p14:tracePt t="79622" x="2117725" y="4422775"/>
          <p14:tracePt t="79627" x="2135188" y="4432300"/>
          <p14:tracePt t="79647" x="2151063" y="4432300"/>
          <p14:tracePt t="79664" x="2168525" y="4440238"/>
          <p14:tracePt t="79681" x="2178050" y="4440238"/>
          <p14:tracePt t="79726" x="2185988" y="4440238"/>
          <p14:tracePt t="79750" x="2193925" y="4440238"/>
          <p14:tracePt t="79774" x="2203450" y="4440238"/>
          <p14:tracePt t="79798" x="2220913" y="4449763"/>
          <p14:tracePt t="79799" x="2228850" y="4449763"/>
          <p14:tracePt t="79815" x="2246313" y="4449763"/>
          <p14:tracePt t="79910" x="2254250" y="4449763"/>
          <p14:tracePt t="79942" x="2263775" y="4449763"/>
          <p14:tracePt t="79946" x="2271713" y="4457700"/>
          <p14:tracePt t="79966" x="2297113" y="4465638"/>
          <p14:tracePt t="79983" x="2322513" y="4465638"/>
          <p14:tracePt t="79999" x="2339975" y="4465638"/>
          <p14:tracePt t="80039" x="2349500" y="4465638"/>
          <p14:tracePt t="80135" x="2357438" y="4465638"/>
          <p14:tracePt t="80151" x="2365375" y="4465638"/>
          <p14:tracePt t="80152" x="2374900" y="4465638"/>
          <p14:tracePt t="80214" x="2382838" y="4465638"/>
          <p14:tracePt t="80230" x="2392363" y="4465638"/>
          <p14:tracePt t="80234" x="2400300" y="4465638"/>
          <p14:tracePt t="80251" x="2408238" y="4457700"/>
          <p14:tracePt t="80268" x="2435225" y="4457700"/>
          <p14:tracePt t="80284" x="2478088" y="4457700"/>
          <p14:tracePt t="80301" x="2536825" y="4465638"/>
          <p14:tracePt t="80318" x="2579688" y="4475163"/>
          <p14:tracePt t="80478" x="2579688" y="4483100"/>
          <p14:tracePt t="80534" x="2589213" y="4483100"/>
          <p14:tracePt t="80654" x="2579688" y="4483100"/>
          <p14:tracePt t="80655" x="2571750" y="4483100"/>
          <p14:tracePt t="80669" x="2563813" y="4483100"/>
          <p14:tracePt t="80687" x="2546350" y="4483100"/>
          <p14:tracePt t="80727" x="2536825" y="4483100"/>
          <p14:tracePt t="80742" x="2520950" y="4483100"/>
          <p14:tracePt t="80744" x="2503488" y="4483100"/>
          <p14:tracePt t="80753" x="2443163" y="4475163"/>
          <p14:tracePt t="80770" x="2374900" y="4465638"/>
          <p14:tracePt t="80787" x="2289175" y="4457700"/>
          <p14:tracePt t="80804" x="2193925" y="4440238"/>
          <p14:tracePt t="80821" x="2108200" y="4422775"/>
          <p14:tracePt t="80837" x="2057400" y="4422775"/>
          <p14:tracePt t="80854" x="1963738" y="4414838"/>
          <p14:tracePt t="80871" x="1860550" y="4397375"/>
          <p14:tracePt t="80887" x="1765300" y="4389438"/>
          <p14:tracePt t="80904" x="1654175" y="4389438"/>
          <p14:tracePt t="80921" x="1482725" y="4379913"/>
          <p14:tracePt t="80938" x="1371600" y="4379913"/>
          <p14:tracePt t="80954" x="1303338" y="4379913"/>
          <p14:tracePt t="80971" x="1285875" y="4379913"/>
          <p14:tracePt t="81214" x="1293813" y="4379913"/>
          <p14:tracePt t="81222" x="1431925" y="4414838"/>
          <p14:tracePt t="81239" x="1517650" y="4432300"/>
          <p14:tracePt t="81256" x="1603375" y="4449763"/>
          <p14:tracePt t="81273" x="1636713" y="4449763"/>
          <p14:tracePt t="81290" x="1671638" y="4449763"/>
          <p14:tracePt t="81306" x="1706563" y="4449763"/>
          <p14:tracePt t="81323" x="1757363" y="4449763"/>
          <p14:tracePt t="81340" x="1825625" y="4449763"/>
          <p14:tracePt t="81357" x="1971675" y="4483100"/>
          <p14:tracePt t="81373" x="2168525" y="4500563"/>
          <p14:tracePt t="81390" x="2289175" y="4500563"/>
          <p14:tracePt t="81407" x="2332038" y="4500563"/>
          <p14:tracePt t="82383" x="2332038" y="4492625"/>
          <p14:tracePt t="82390" x="2332038" y="4483100"/>
          <p14:tracePt t="82398" x="2332038" y="4449763"/>
          <p14:tracePt t="82412" x="2332038" y="4371975"/>
          <p14:tracePt t="82429" x="2332038" y="4183063"/>
          <p14:tracePt t="82446" x="2332038" y="4037013"/>
          <p14:tracePt t="82463" x="2322513" y="3908425"/>
          <p14:tracePt t="82479" x="2314575" y="3643313"/>
          <p14:tracePt t="82496" x="2357438" y="3421063"/>
          <p14:tracePt t="82513" x="2400300" y="3232150"/>
          <p14:tracePt t="82529" x="2460625" y="3017838"/>
          <p14:tracePt t="82546" x="2503488" y="2846388"/>
          <p14:tracePt t="82563" x="2511425" y="2682875"/>
          <p14:tracePt t="82580" x="2503488" y="2554288"/>
          <p14:tracePt t="82597" x="2451100" y="2435225"/>
          <p14:tracePt t="82613" x="2322513" y="2254250"/>
          <p14:tracePt t="82631" x="2220913" y="2100263"/>
          <p14:tracePt t="82647" x="2125663" y="1971675"/>
          <p14:tracePt t="82664" x="2032000" y="1825625"/>
          <p14:tracePt t="82680" x="1903413" y="1620838"/>
          <p14:tracePt t="82697" x="1792288" y="1422400"/>
          <p14:tracePt t="82714" x="1689100" y="1217613"/>
          <p14:tracePt t="82731" x="1636713" y="1089025"/>
          <p14:tracePt t="82747" x="1593850" y="993775"/>
          <p14:tracePt t="82764" x="1535113" y="908050"/>
          <p14:tracePt t="82781" x="1397000" y="796925"/>
          <p14:tracePt t="82798" x="1293813" y="754063"/>
          <p14:tracePt t="82814" x="1217613" y="728663"/>
          <p14:tracePt t="82831" x="1182688" y="720725"/>
          <p14:tracePt t="82902" x="1182688" y="711200"/>
          <p14:tracePt t="82913" x="1182688" y="693738"/>
          <p14:tracePt t="83126" x="1182688" y="703263"/>
          <p14:tracePt t="83622" x="1182688" y="711200"/>
          <p14:tracePt t="83751" x="1192213" y="711200"/>
          <p14:tracePt t="83790" x="1200150" y="711200"/>
          <p14:tracePt t="83815" x="1208088" y="711200"/>
          <p14:tracePt t="83847" x="1217613" y="711200"/>
          <p14:tracePt t="83878" x="1225550" y="711200"/>
          <p14:tracePt t="83894" x="1235075" y="711200"/>
          <p14:tracePt t="83903" x="1243013" y="720725"/>
          <p14:tracePt t="83920" x="1260475" y="728663"/>
          <p14:tracePt t="83937" x="1277938" y="736600"/>
          <p14:tracePt t="83954" x="1293813" y="736600"/>
          <p14:tracePt t="83971" x="1303338" y="746125"/>
          <p14:tracePt t="84007" x="1311275" y="746125"/>
          <p14:tracePt t="84022" x="1320800" y="746125"/>
          <p14:tracePt t="84023" x="1328738" y="746125"/>
          <p14:tracePt t="84038" x="1336675" y="754063"/>
          <p14:tracePt t="84054" x="1354138" y="754063"/>
          <p14:tracePt t="84071" x="1371600" y="754063"/>
          <p14:tracePt t="84088" x="1389063" y="763588"/>
          <p14:tracePt t="84105" x="1414463" y="771525"/>
          <p14:tracePt t="84121" x="1439863" y="771525"/>
          <p14:tracePt t="84138" x="1457325" y="779463"/>
          <p14:tracePt t="84155" x="1482725" y="779463"/>
          <p14:tracePt t="84172" x="1508125" y="779463"/>
          <p14:tracePt t="84188" x="1525588" y="788988"/>
          <p14:tracePt t="84205" x="1543050" y="788988"/>
          <p14:tracePt t="84222" x="1560513" y="788988"/>
          <p14:tracePt t="84239" x="1577975" y="788988"/>
          <p14:tracePt t="84256" x="1593850" y="788988"/>
          <p14:tracePt t="84272" x="1603375" y="788988"/>
          <p14:tracePt t="84342" x="1611313" y="788988"/>
          <p14:tracePt t="84366" x="1628775" y="796925"/>
          <p14:tracePt t="84381" x="1646238" y="796925"/>
          <p14:tracePt t="84390" x="1663700" y="796925"/>
          <p14:tracePt t="84406" x="1671638" y="806450"/>
          <p14:tracePt t="84534" x="1679575" y="806450"/>
          <p14:tracePt t="84572" x="1689100" y="806450"/>
          <p14:tracePt t="84622" x="1689100" y="814388"/>
          <p14:tracePt t="84630" x="1697038" y="814388"/>
          <p14:tracePt t="84641" x="1714500" y="814388"/>
          <p14:tracePt t="84658" x="1722438" y="814388"/>
          <p14:tracePt t="84674" x="1739900" y="814388"/>
          <p14:tracePt t="84691" x="1749425" y="814388"/>
          <p14:tracePt t="84742" x="1757363" y="814388"/>
          <p14:tracePt t="84743" x="1765300" y="814388"/>
          <p14:tracePt t="84758" x="1774825" y="814388"/>
          <p14:tracePt t="84775" x="1782763" y="814388"/>
          <p14:tracePt t="84792" x="1800225" y="814388"/>
          <p14:tracePt t="84838" x="1808163" y="814388"/>
          <p14:tracePt t="84862" x="1817688" y="814388"/>
          <p14:tracePt t="84878" x="1817688" y="822325"/>
          <p14:tracePt t="84880" x="1825625" y="822325"/>
          <p14:tracePt t="84892" x="1835150" y="822325"/>
          <p14:tracePt t="84909" x="1851025" y="822325"/>
          <p14:tracePt t="84926" x="1860550" y="822325"/>
          <p14:tracePt t="84943" x="1878013" y="822325"/>
          <p14:tracePt t="84959" x="1893888" y="822325"/>
          <p14:tracePt t="84976" x="1903413" y="822325"/>
          <p14:tracePt t="84993" x="1911350" y="822325"/>
          <p14:tracePt t="85010" x="1920875" y="822325"/>
          <p14:tracePt t="85055" x="1928813" y="822325"/>
          <p14:tracePt t="85078" x="1936750" y="822325"/>
          <p14:tracePt t="85084" x="1946275" y="822325"/>
          <p14:tracePt t="85093" x="1954213" y="822325"/>
          <p14:tracePt t="85110" x="1971675" y="822325"/>
          <p14:tracePt t="85127" x="1979613" y="822325"/>
          <p14:tracePt t="85144" x="1989138" y="822325"/>
          <p14:tracePt t="85160" x="2006600" y="822325"/>
          <p14:tracePt t="85177" x="2022475" y="822325"/>
          <p14:tracePt t="85194" x="2032000" y="822325"/>
          <p14:tracePt t="85211" x="2039938" y="822325"/>
          <p14:tracePt t="85227" x="2049463" y="822325"/>
          <p14:tracePt t="85244" x="2057400" y="822325"/>
          <p14:tracePt t="85261" x="2065338" y="822325"/>
          <p14:tracePt t="85278" x="2082800" y="822325"/>
          <p14:tracePt t="85294" x="2100263" y="822325"/>
          <p14:tracePt t="85311" x="2117725" y="822325"/>
          <p14:tracePt t="85328" x="2135188" y="822325"/>
          <p14:tracePt t="85398" x="2143125" y="822325"/>
          <p14:tracePt t="85412" x="2151063" y="822325"/>
          <p14:tracePt t="85413" x="2160588" y="822325"/>
          <p14:tracePt t="85428" x="2168525" y="822325"/>
          <p14:tracePt t="85445" x="2185988" y="822325"/>
          <p14:tracePt t="85502" x="2193925" y="822325"/>
          <p14:tracePt t="85534" x="2203450" y="822325"/>
          <p14:tracePt t="85535" x="2211388" y="822325"/>
          <p14:tracePt t="85546" x="2220913" y="822325"/>
          <p14:tracePt t="85562" x="2228850" y="822325"/>
          <p14:tracePt t="85579" x="2246313" y="822325"/>
          <p14:tracePt t="85596" x="2263775" y="822325"/>
          <p14:tracePt t="85613" x="2279650" y="822325"/>
          <p14:tracePt t="85630" x="2289175" y="822325"/>
          <p14:tracePt t="85646" x="2306638" y="822325"/>
          <p14:tracePt t="85663" x="2314575" y="822325"/>
          <p14:tracePt t="85680" x="2332038" y="814388"/>
          <p14:tracePt t="85697" x="2349500" y="806450"/>
          <p14:tracePt t="85713" x="2365375" y="806450"/>
          <p14:tracePt t="85730" x="2374900" y="806450"/>
          <p14:tracePt t="85774" x="2382838" y="806450"/>
          <p14:tracePt t="85782" x="2392363" y="806450"/>
          <p14:tracePt t="85870" x="2400300" y="806450"/>
          <p14:tracePt t="85882" x="2417763" y="806450"/>
          <p14:tracePt t="85898" x="2425700" y="806450"/>
          <p14:tracePt t="85915" x="2443163" y="806450"/>
          <p14:tracePt t="85990" x="2451100" y="806450"/>
          <p14:tracePt t="85999" x="2460625" y="806450"/>
          <p14:tracePt t="86015" x="2478088" y="806450"/>
          <p14:tracePt t="86032" x="2486025" y="806450"/>
          <p14:tracePt t="86049" x="2493963" y="806450"/>
          <p14:tracePt t="86065" x="2503488" y="796925"/>
          <p14:tracePt t="86082" x="2511425" y="796925"/>
          <p14:tracePt t="86182" x="2520950" y="796925"/>
          <p14:tracePt t="86278" x="2528888" y="796925"/>
          <p14:tracePt t="86366" x="2536825" y="796925"/>
          <p14:tracePt t="86398" x="2546350" y="796925"/>
          <p14:tracePt t="86399" x="2554288" y="814388"/>
          <p14:tracePt t="86417" x="2563813" y="822325"/>
          <p14:tracePt t="86434" x="2563813" y="831850"/>
          <p14:tracePt t="86493" x="2563813" y="839788"/>
          <p14:tracePt t="86510" x="2563813" y="849313"/>
          <p14:tracePt t="86521" x="2563813" y="865188"/>
          <p14:tracePt t="86534" x="2563813" y="892175"/>
          <p14:tracePt t="86551" x="2571750" y="925513"/>
          <p14:tracePt t="86568" x="2579688" y="968375"/>
          <p14:tracePt t="86585" x="2579688" y="1011238"/>
          <p14:tracePt t="86602" x="2589213" y="1028700"/>
          <p14:tracePt t="86618" x="2589213" y="1046163"/>
          <p14:tracePt t="86636" x="2597150" y="1054100"/>
          <p14:tracePt t="86652" x="2597150" y="1071563"/>
          <p14:tracePt t="86668" x="2597150" y="1079500"/>
          <p14:tracePt t="86668" x="2597150" y="1089025"/>
          <p14:tracePt t="86686" x="2597150" y="1114425"/>
          <p14:tracePt t="86702" x="2606675" y="1165225"/>
          <p14:tracePt t="86719" x="2614613" y="1225550"/>
          <p14:tracePt t="86736" x="2622550" y="1277938"/>
          <p14:tracePt t="86753" x="2632075" y="1303338"/>
          <p14:tracePt t="86769" x="2632075" y="1311275"/>
          <p14:tracePt t="86911" x="2632075" y="1320800"/>
          <p14:tracePt t="86926" x="2632075" y="1328738"/>
          <p14:tracePt t="86966" x="2640013" y="1328738"/>
          <p14:tracePt t="86990" x="2649538" y="1328738"/>
          <p14:tracePt t="87142" x="2657475" y="1320800"/>
          <p14:tracePt t="87153" x="2665413" y="1320800"/>
          <p14:tracePt t="87171" x="2682875" y="1320800"/>
          <p14:tracePt t="87188" x="2717800" y="1320800"/>
          <p14:tracePt t="87205" x="2768600" y="1320800"/>
          <p14:tracePt t="87221" x="2871788" y="1346200"/>
          <p14:tracePt t="87239" x="2949575" y="1354138"/>
          <p14:tracePt t="87255" x="2992438" y="1354138"/>
          <p14:tracePt t="87272" x="3025775" y="1354138"/>
          <p14:tracePt t="87289" x="3060700" y="1354138"/>
          <p14:tracePt t="87305" x="3086100" y="1354138"/>
          <p14:tracePt t="87322" x="3094038" y="1354138"/>
          <p14:tracePt t="87339" x="3128963" y="1354138"/>
          <p14:tracePt t="87356" x="3171825" y="1363663"/>
          <p14:tracePt t="87372" x="3249613" y="1371600"/>
          <p14:tracePt t="87389" x="3378200" y="1397000"/>
          <p14:tracePt t="87406" x="3411538" y="1397000"/>
          <p14:tracePt t="87423" x="3429000" y="1397000"/>
          <p14:tracePt t="88567" x="3429000" y="1406525"/>
          <p14:tracePt t="88583" x="3429000" y="1414463"/>
          <p14:tracePt t="88584" x="3429000" y="1422400"/>
          <p14:tracePt t="88597" x="3429000" y="1439863"/>
          <p14:tracePt t="88613" x="3429000" y="1474788"/>
          <p14:tracePt t="88630" x="3429000" y="1543050"/>
          <p14:tracePt t="88647" x="3429000" y="1577975"/>
          <p14:tracePt t="88664" x="3436938" y="1646238"/>
          <p14:tracePt t="88680" x="3463925" y="1774825"/>
          <p14:tracePt t="88714" x="3471863" y="1835150"/>
          <p14:tracePt t="88731" x="3479800" y="1903413"/>
          <p14:tracePt t="88747" x="3489325" y="1963738"/>
          <p14:tracePt t="88764" x="3506788" y="2049463"/>
          <p14:tracePt t="88781" x="3506788" y="2125663"/>
          <p14:tracePt t="88798" x="3506788" y="2228850"/>
          <p14:tracePt t="88814" x="3497263" y="2374900"/>
          <p14:tracePt t="88831" x="3497263" y="2486025"/>
          <p14:tracePt t="88848" x="3489325" y="2579688"/>
          <p14:tracePt t="88865" x="3489325" y="2692400"/>
          <p14:tracePt t="88881" x="3489325" y="2760663"/>
          <p14:tracePt t="88898" x="3489325" y="2879725"/>
          <p14:tracePt t="88915" x="3489325" y="2965450"/>
          <p14:tracePt t="88932" x="3489325" y="3068638"/>
          <p14:tracePt t="88949" x="3489325" y="3163888"/>
          <p14:tracePt t="88965" x="3479800" y="3257550"/>
          <p14:tracePt t="88982" x="3471863" y="3394075"/>
          <p14:tracePt t="88999" x="3463925" y="3479800"/>
          <p14:tracePt t="89016" x="3454400" y="3549650"/>
          <p14:tracePt t="89032" x="3429000" y="3625850"/>
          <p14:tracePt t="89049" x="3394075" y="3703638"/>
          <p14:tracePt t="89066" x="3368675" y="3763963"/>
          <p14:tracePt t="89083" x="3343275" y="3840163"/>
          <p14:tracePt t="89099" x="3325813" y="3908425"/>
          <p14:tracePt t="89116" x="3317875" y="3951288"/>
          <p14:tracePt t="89133" x="3317875" y="3960813"/>
          <p14:tracePt t="89168" x="3325813" y="3960813"/>
          <p14:tracePt t="89169" x="3335338" y="3960813"/>
          <p14:tracePt t="89183" x="3351213" y="3892550"/>
          <p14:tracePt t="89200" x="3368675" y="3754438"/>
          <p14:tracePt t="89217" x="3386138" y="3592513"/>
          <p14:tracePt t="89233" x="3421063" y="3394075"/>
          <p14:tracePt t="89250" x="3446463" y="3128963"/>
          <p14:tracePt t="89267" x="3489325" y="2897188"/>
          <p14:tracePt t="89284" x="3514725" y="2632075"/>
          <p14:tracePt t="89300" x="3532188" y="2400300"/>
          <p14:tracePt t="89317" x="3565525" y="2117725"/>
          <p14:tracePt t="89334" x="3565525" y="1885950"/>
          <p14:tracePt t="89351" x="3549650" y="1706563"/>
          <p14:tracePt t="89368" x="3489325" y="1508125"/>
          <p14:tracePt t="89384" x="3429000" y="1431925"/>
          <p14:tracePt t="89401" x="3403600" y="1397000"/>
          <p14:tracePt t="89418" x="3386138" y="1397000"/>
          <p14:tracePt t="89455" x="3386138" y="1406525"/>
          <p14:tracePt t="89456" x="3378200" y="1414463"/>
          <p14:tracePt t="89468" x="3368675" y="1474788"/>
          <p14:tracePt t="89485" x="3368675" y="1543050"/>
          <p14:tracePt t="89502" x="3378200" y="1577975"/>
          <p14:tracePt t="89518" x="3378200" y="1585913"/>
          <p14:tracePt t="89623" x="3386138" y="1577975"/>
          <p14:tracePt t="89639" x="3386138" y="1560513"/>
          <p14:tracePt t="89655" x="3386138" y="1543050"/>
          <p14:tracePt t="89656" x="3394075" y="1535113"/>
          <p14:tracePt t="89669" x="3394075" y="1517650"/>
          <p14:tracePt t="89687" x="3403600" y="1517650"/>
          <p14:tracePt t="89687" x="3403600" y="1508125"/>
          <p14:tracePt t="89703" x="3411538" y="1492250"/>
          <p14:tracePt t="89720" x="3411538" y="1457325"/>
          <p14:tracePt t="89736" x="3411538" y="1431925"/>
          <p14:tracePt t="89753" x="3411538" y="1389063"/>
          <p14:tracePt t="89769" x="3403600" y="1371600"/>
          <p14:tracePt t="89786" x="3394075" y="1363663"/>
          <p14:tracePt t="89803" x="3386138" y="1346200"/>
          <p14:tracePt t="89871" x="3386138" y="1336675"/>
          <p14:tracePt t="89873" x="3394075" y="1328738"/>
          <p14:tracePt t="89887" x="3403600" y="1320800"/>
          <p14:tracePt t="89904" x="3403600" y="1311275"/>
          <p14:tracePt t="89920" x="3421063" y="1311275"/>
          <p14:tracePt t="89937" x="3436938" y="1311275"/>
          <p14:tracePt t="89954" x="3514725" y="1328738"/>
          <p14:tracePt t="89971" x="3625850" y="1346200"/>
          <p14:tracePt t="89987" x="3746500" y="1354138"/>
          <p14:tracePt t="90004" x="3806825" y="1354138"/>
          <p14:tracePt t="90021" x="3883025" y="1336675"/>
          <p14:tracePt t="90038" x="3925888" y="1328738"/>
          <p14:tracePt t="90054" x="3978275" y="1311275"/>
          <p14:tracePt t="90071" x="4003675" y="1311275"/>
          <p14:tracePt t="90088" x="4029075" y="1320800"/>
          <p14:tracePt t="90105" x="4064000" y="1328738"/>
          <p14:tracePt t="90121" x="4089400" y="1336675"/>
          <p14:tracePt t="90159" x="4079875" y="1346200"/>
          <p14:tracePt t="90183" x="4079875" y="1354138"/>
          <p14:tracePt t="90190" x="4071938" y="1363663"/>
          <p14:tracePt t="90205" x="4037013" y="1397000"/>
          <p14:tracePt t="90222" x="3935413" y="1535113"/>
          <p14:tracePt t="90239" x="3754438" y="1774825"/>
          <p14:tracePt t="90256" x="3497263" y="2220913"/>
          <p14:tracePt t="90272" x="3171825" y="2760663"/>
          <p14:tracePt t="90289" x="2871788" y="3386138"/>
          <p14:tracePt t="90306" x="2700338" y="3849688"/>
          <p14:tracePt t="90323" x="2674938" y="4011613"/>
          <p14:tracePt t="90339" x="2674938" y="4106863"/>
          <p14:tracePt t="90356" x="2674938" y="4149725"/>
          <p14:tracePt t="90373" x="2674938" y="4192588"/>
          <p14:tracePt t="90390" x="2682875" y="4268788"/>
          <p14:tracePt t="90407" x="2692400" y="4346575"/>
          <p14:tracePt t="90423" x="2692400" y="4465638"/>
          <p14:tracePt t="90440" x="2692400" y="4611688"/>
          <p14:tracePt t="90457" x="2682875" y="4765675"/>
          <p14:tracePt t="90473" x="2657475" y="4878388"/>
          <p14:tracePt t="90490" x="2632075" y="4937125"/>
          <p14:tracePt t="90507" x="2632075" y="4964113"/>
          <p14:tracePt t="90524" x="2632075" y="4979988"/>
          <p14:tracePt t="90540" x="2614613" y="4989513"/>
          <p14:tracePt t="90557" x="2606675" y="4997450"/>
          <p14:tracePt t="90574" x="2597150" y="5014913"/>
          <p14:tracePt t="90695" x="2597150" y="5006975"/>
          <p14:tracePt t="90702" x="2589213" y="5006975"/>
          <p14:tracePt t="90708" x="2579688" y="5006975"/>
          <p14:tracePt t="90725" x="2554288" y="5006975"/>
          <p14:tracePt t="90742" x="2503488" y="5022850"/>
          <p14:tracePt t="90758" x="2417763" y="5040313"/>
          <p14:tracePt t="90775" x="2374900" y="5040313"/>
          <p14:tracePt t="90792" x="2332038" y="5040313"/>
          <p14:tracePt t="90809" x="2314575" y="5022850"/>
          <p14:tracePt t="90825" x="2263775" y="5006975"/>
          <p14:tracePt t="90842" x="2143125" y="4972050"/>
          <p14:tracePt t="90859" x="1920875" y="4937125"/>
          <p14:tracePt t="90876" x="1550988" y="4929188"/>
          <p14:tracePt t="90892" x="1225550" y="4946650"/>
          <p14:tracePt t="90909" x="1046163" y="4989513"/>
          <p14:tracePt t="90926" x="1028700" y="4997450"/>
          <p14:tracePt t="90943" x="1046163" y="4989513"/>
          <p14:tracePt t="90959" x="1089025" y="4946650"/>
          <p14:tracePt t="90976" x="1139825" y="4894263"/>
          <p14:tracePt t="90993" x="1182688" y="4851400"/>
          <p14:tracePt t="91010" x="1192213" y="4835525"/>
          <p14:tracePt t="91063" x="1174750" y="4843463"/>
          <p14:tracePt t="91077" x="1139825" y="4868863"/>
          <p14:tracePt t="91078" x="1028700" y="4946650"/>
          <p14:tracePt t="91094" x="968375" y="4989513"/>
          <p14:tracePt t="91142" x="985838" y="4989513"/>
          <p14:tracePt t="91149" x="1011238" y="4964113"/>
          <p14:tracePt t="91160" x="1028700" y="4929188"/>
          <p14:tracePt t="91177" x="1046163" y="4894263"/>
          <p14:tracePt t="91194" x="1046163" y="4878388"/>
          <p14:tracePt t="91279" x="1046163" y="4886325"/>
          <p14:tracePt t="91280" x="1046163" y="4894263"/>
          <p14:tracePt t="91326" x="1054100" y="4894263"/>
          <p14:tracePt t="91339" x="1071563" y="4894263"/>
          <p14:tracePt t="91345" x="1089025" y="4894263"/>
          <p14:tracePt t="91362" x="1096963" y="4878388"/>
          <p14:tracePt t="91399" x="1106488" y="4878388"/>
          <p14:tracePt t="91400" x="1114425" y="4878388"/>
          <p14:tracePt t="91412" x="1122363" y="4878388"/>
          <p14:tracePt t="91429" x="1157288" y="4886325"/>
          <p14:tracePt t="91446" x="1250950" y="4921250"/>
          <p14:tracePt t="91462" x="1431925" y="4954588"/>
          <p14:tracePt t="91479" x="1611313" y="4972050"/>
          <p14:tracePt t="91496" x="1765300" y="4972050"/>
          <p14:tracePt t="91512" x="1946275" y="4972050"/>
          <p14:tracePt t="91529" x="2117725" y="4972050"/>
          <p14:tracePt t="91546" x="2314575" y="4954588"/>
          <p14:tracePt t="91562" x="2435225" y="4946650"/>
          <p14:tracePt t="91579" x="2520950" y="4937125"/>
          <p14:tracePt t="91596" x="2579688" y="4937125"/>
          <p14:tracePt t="91613" x="2649538" y="4937125"/>
          <p14:tracePt t="91630" x="2717800" y="4964113"/>
          <p14:tracePt t="91647" x="2735263" y="4964113"/>
          <p14:tracePt t="91663" x="2743200" y="4964113"/>
          <p14:tracePt t="91680" x="2743200" y="4954588"/>
          <p14:tracePt t="91697" x="2751138" y="4946650"/>
          <p14:tracePt t="91713" x="2751138" y="4894263"/>
          <p14:tracePt t="91730" x="2751138" y="4783138"/>
          <p14:tracePt t="91747" x="2743200" y="4578350"/>
          <p14:tracePt t="91764" x="2743200" y="4303713"/>
          <p14:tracePt t="91780" x="2820988" y="3789363"/>
          <p14:tracePt t="91797" x="2992438" y="3282950"/>
          <p14:tracePt t="91814" x="3317875" y="2536825"/>
          <p14:tracePt t="91831" x="3557588" y="2014538"/>
          <p14:tracePt t="91847" x="3711575" y="1620838"/>
          <p14:tracePt t="91864" x="3865563" y="1285875"/>
          <p14:tracePt t="91881" x="3875088" y="1165225"/>
          <p14:tracePt t="91898" x="3865563" y="1054100"/>
          <p14:tracePt t="91915" x="3840163" y="1036638"/>
          <p14:tracePt t="91931" x="3806825" y="1036638"/>
          <p14:tracePt t="91948" x="3779838" y="1054100"/>
          <p14:tracePt t="91965" x="3779838" y="1063625"/>
          <p14:tracePt t="92070" x="3771900" y="1063625"/>
          <p14:tracePt t="92074" x="3771900" y="1071563"/>
          <p14:tracePt t="92082" x="3763963" y="1071563"/>
          <p14:tracePt t="92099" x="3754438" y="1089025"/>
          <p14:tracePt t="92116" x="3721100" y="1139825"/>
          <p14:tracePt t="92132" x="3651250" y="1225550"/>
          <p14:tracePt t="92149" x="3600450" y="1277938"/>
          <p14:tracePt t="92166" x="3549650" y="1320800"/>
          <p14:tracePt t="92246" x="3549650" y="1311275"/>
          <p14:tracePt t="92254" x="3549650" y="1303338"/>
          <p14:tracePt t="92303" x="3540125" y="1303338"/>
          <p14:tracePt t="92319" x="3522663" y="1303338"/>
          <p14:tracePt t="92326" x="3506788" y="1303338"/>
          <p14:tracePt t="92333" x="3454400" y="1320800"/>
          <p14:tracePt t="92350" x="3265488" y="1389063"/>
          <p14:tracePt t="92367" x="3121025" y="1431925"/>
          <p14:tracePt t="92384" x="3035300" y="1449388"/>
          <p14:tracePt t="92401" x="3008313" y="1449388"/>
          <p14:tracePt t="92470" x="3008313" y="1439863"/>
          <p14:tracePt t="92510" x="3000375" y="1439863"/>
          <p14:tracePt t="92518" x="2982913" y="1439863"/>
          <p14:tracePt t="92535" x="2965450" y="1439863"/>
          <p14:tracePt t="92551" x="2957513" y="1449388"/>
          <p14:tracePt t="92606" x="2965450" y="1449388"/>
          <p14:tracePt t="92614" x="2982913" y="1439863"/>
          <p14:tracePt t="92618" x="3008313" y="1422400"/>
          <p14:tracePt t="92635" x="3025775" y="1397000"/>
          <p14:tracePt t="92652" x="3043238" y="1371600"/>
          <p14:tracePt t="92668" x="3051175" y="1354138"/>
          <p14:tracePt t="92685" x="3051175" y="1346200"/>
          <p14:tracePt t="92806" x="3068638" y="1336675"/>
          <p14:tracePt t="92822" x="3068638" y="1328738"/>
          <p14:tracePt t="92823" x="3078163" y="1328738"/>
          <p14:tracePt t="93022" x="3086100" y="1328738"/>
          <p14:tracePt t="93038" x="3094038" y="1328738"/>
          <p14:tracePt t="93039" x="3111500" y="1320800"/>
          <p14:tracePt t="93054" x="3206750" y="1320800"/>
          <p14:tracePt t="93071" x="3300413" y="1320800"/>
          <p14:tracePt t="93087" x="3411538" y="1320800"/>
          <p14:tracePt t="93104" x="3471863" y="1320800"/>
          <p14:tracePt t="93121" x="3497263" y="1311275"/>
          <p14:tracePt t="93138" x="3506788" y="1311275"/>
          <p14:tracePt t="93154" x="3540125" y="1293813"/>
          <p14:tracePt t="93171" x="3582988" y="1293813"/>
          <p14:tracePt t="93188" x="3660775" y="1285875"/>
          <p14:tracePt t="93205" x="3754438" y="1285875"/>
          <p14:tracePt t="93222" x="3960813" y="1293813"/>
          <p14:tracePt t="93239" x="4064000" y="1293813"/>
          <p14:tracePt t="93255" x="4106863" y="1293813"/>
          <p14:tracePt t="93302" x="4114800" y="1293813"/>
          <p14:tracePt t="93334" x="4122738" y="1293813"/>
          <p14:tracePt t="93350" x="4132263" y="1293813"/>
          <p14:tracePt t="93356" x="4149725" y="1293813"/>
          <p14:tracePt t="93372" x="4200525" y="1293813"/>
          <p14:tracePt t="93389" x="4268788" y="1311275"/>
          <p14:tracePt t="93406" x="4321175" y="1320800"/>
          <p14:tracePt t="93462" x="4321175" y="1311275"/>
          <p14:tracePt t="93473" x="4321175" y="1303338"/>
          <p14:tracePt t="93473" x="4329113" y="1303338"/>
          <p14:tracePt t="95070" x="4337050" y="1303338"/>
          <p14:tracePt t="95094" x="4346575" y="1303338"/>
          <p14:tracePt t="95182" x="4337050" y="1303338"/>
          <p14:tracePt t="95190" x="4329113" y="1303338"/>
          <p14:tracePt t="95202" x="4321175" y="1311275"/>
          <p14:tracePt t="95216" x="4286250" y="1320800"/>
          <p14:tracePt t="95232" x="4235450" y="1336675"/>
          <p14:tracePt t="95249" x="4183063" y="1336675"/>
          <p14:tracePt t="95266" x="4122738" y="1346200"/>
          <p14:tracePt t="95283" x="4037013" y="1354138"/>
          <p14:tracePt t="95299" x="3943350" y="1371600"/>
          <p14:tracePt t="95316" x="3875088" y="1379538"/>
          <p14:tracePt t="95333" x="3857625" y="1389063"/>
          <p14:tracePt t="95375" x="3865563" y="1389063"/>
          <p14:tracePt t="95382" x="3900488" y="1371600"/>
          <p14:tracePt t="95400" x="3900488" y="1354138"/>
          <p14:tracePt t="95417" x="3908425" y="1346200"/>
          <p14:tracePt t="95478" x="3900488" y="1346200"/>
          <p14:tracePt t="95487" x="3892550" y="1346200"/>
          <p14:tracePt t="95501" x="3883025" y="1354138"/>
          <p14:tracePt t="95517" x="3875088" y="1371600"/>
          <p14:tracePt t="95596" x="3883025" y="1371600"/>
          <p14:tracePt t="95621" x="3892550" y="1371600"/>
          <p14:tracePt t="95884" x="3900488" y="1371600"/>
          <p14:tracePt t="95900" x="3908425" y="1371600"/>
          <p14:tracePt t="95917" x="3917950" y="1371600"/>
          <p14:tracePt t="95934" x="3925888" y="1371600"/>
          <p14:tracePt t="95951" x="3935413" y="1371600"/>
          <p14:tracePt t="96108" x="3943350" y="1371600"/>
          <p14:tracePt t="96596" x="3943350" y="1379538"/>
          <p14:tracePt t="96596" x="3935413" y="1379538"/>
          <p14:tracePt t="96604" x="3925888" y="1406525"/>
          <p14:tracePt t="96621" x="3908425" y="1465263"/>
          <p14:tracePt t="96638" x="3875088" y="1560513"/>
          <p14:tracePt t="96655" x="3789363" y="1706563"/>
          <p14:tracePt t="96672" x="3686175" y="1893888"/>
          <p14:tracePt t="96688" x="3575050" y="2039938"/>
          <p14:tracePt t="96705" x="3463925" y="2220913"/>
          <p14:tracePt t="96722" x="3378200" y="2357438"/>
          <p14:tracePt t="96739" x="3282950" y="2546350"/>
          <p14:tracePt t="96755" x="3094038" y="2803525"/>
          <p14:tracePt t="96772" x="2940050" y="3060700"/>
          <p14:tracePt t="96789" x="2820988" y="3257550"/>
          <p14:tracePt t="96806" x="2717800" y="3463925"/>
          <p14:tracePt t="96822" x="2632075" y="3668713"/>
          <p14:tracePt t="96839" x="2528888" y="3908425"/>
          <p14:tracePt t="96856" x="2365375" y="4243388"/>
          <p14:tracePt t="96873" x="2236788" y="4492625"/>
          <p14:tracePt t="96889" x="2039938" y="4800600"/>
          <p14:tracePt t="96906" x="1920875" y="4979988"/>
          <p14:tracePt t="96923" x="1808163" y="5160963"/>
          <p14:tracePt t="96940" x="1739900" y="5322888"/>
          <p14:tracePt t="96957" x="1679575" y="5461000"/>
          <p14:tracePt t="96973" x="1620838" y="5572125"/>
          <p14:tracePt t="96990" x="1535113" y="5708650"/>
          <p14:tracePt t="97007" x="1431925" y="5837238"/>
          <p14:tracePt t="97024" x="1320800" y="5957888"/>
          <p14:tracePt t="97040" x="1208088" y="6061075"/>
          <p14:tracePt t="97057" x="1149350" y="6111875"/>
          <p14:tracePt t="97074" x="1131888" y="6121400"/>
          <p14:tracePt t="97125" x="1131888" y="6111875"/>
          <p14:tracePt t="97126" x="1122363" y="6061075"/>
          <p14:tracePt t="97147" x="1106488" y="6008688"/>
          <p14:tracePt t="97157" x="1071563" y="5932488"/>
          <p14:tracePt t="97174" x="1054100" y="5864225"/>
          <p14:tracePt t="97191" x="1054100" y="5821363"/>
          <p14:tracePt t="97208" x="1054100" y="5768975"/>
          <p14:tracePt t="97225" x="1054100" y="5751513"/>
          <p14:tracePt t="97241" x="1054100" y="5735638"/>
          <p14:tracePt t="97258" x="1063625" y="5726113"/>
          <p14:tracePt t="97275" x="1063625" y="5718175"/>
          <p14:tracePt t="97292" x="1063625" y="5700713"/>
          <p14:tracePt t="97309" x="1063625" y="5692775"/>
          <p14:tracePt t="97388" x="1063625" y="5683250"/>
          <p14:tracePt t="97401" x="1063625" y="5675313"/>
          <p14:tracePt t="97409" x="1071563" y="5675313"/>
          <p14:tracePt t="97425" x="1079500" y="5657850"/>
          <p14:tracePt t="97442" x="1089025" y="5640388"/>
          <p14:tracePt t="97459" x="1106488" y="5607050"/>
          <p14:tracePt t="97476" x="1114425" y="5580063"/>
          <p14:tracePt t="97493" x="1122363" y="5554663"/>
          <p14:tracePt t="97509" x="1122363" y="5546725"/>
          <p14:tracePt t="97604" x="1131888" y="5546725"/>
          <p14:tracePt t="97628" x="1139825" y="5537200"/>
          <p14:tracePt t="97629" x="1149350" y="5537200"/>
          <p14:tracePt t="97643" x="1182688" y="5511800"/>
          <p14:tracePt t="97660" x="1208088" y="5486400"/>
          <p14:tracePt t="97677" x="1250950" y="5461000"/>
          <p14:tracePt t="97694" x="1303338" y="5461000"/>
          <p14:tracePt t="97710" x="1389063" y="5461000"/>
          <p14:tracePt t="97727" x="1449388" y="5461000"/>
          <p14:tracePt t="97744" x="1517650" y="5461000"/>
          <p14:tracePt t="97761" x="1560513" y="5461000"/>
          <p14:tracePt t="97777" x="1593850" y="5461000"/>
          <p14:tracePt t="97795" x="1663700" y="5435600"/>
          <p14:tracePt t="97811" x="1749425" y="5418138"/>
          <p14:tracePt t="97811" x="1808163" y="5408613"/>
          <p14:tracePt t="97828" x="1997075" y="5383213"/>
          <p14:tracePt t="97844" x="2178050" y="5383213"/>
          <p14:tracePt t="97861" x="2349500" y="5383213"/>
          <p14:tracePt t="97878" x="2425700" y="5392738"/>
          <p14:tracePt t="97895" x="2460625" y="5400675"/>
          <p14:tracePt t="97949" x="2468563" y="5400675"/>
          <p14:tracePt t="97950" x="2478088" y="5400675"/>
          <p14:tracePt t="97962" x="2486025" y="5400675"/>
          <p14:tracePt t="97979" x="2503488" y="5400675"/>
          <p14:tracePt t="97995" x="2640013" y="5426075"/>
          <p14:tracePt t="98012" x="2751138" y="5451475"/>
          <p14:tracePt t="98029" x="2863850" y="5461000"/>
          <p14:tracePt t="98046" x="2879725" y="5461000"/>
          <p14:tracePt t="98062" x="2889250" y="5461000"/>
          <p14:tracePt t="98316" x="2879725" y="5461000"/>
          <p14:tracePt t="98333" x="2871788" y="5461000"/>
          <p14:tracePt t="98334" x="2863850" y="5461000"/>
          <p14:tracePt t="98347" x="2820988" y="5461000"/>
          <p14:tracePt t="98347" x="2778125" y="5468938"/>
          <p14:tracePt t="98364" x="2674938" y="5478463"/>
          <p14:tracePt t="98381" x="2554288" y="5478463"/>
          <p14:tracePt t="98398" x="2503488" y="5478463"/>
          <p14:tracePt t="98414" x="2486025" y="5478463"/>
          <p14:tracePt t="98431" x="2486025" y="5468938"/>
          <p14:tracePt t="98448" x="2478088" y="5468938"/>
          <p14:tracePt t="98464" x="2443163" y="5468938"/>
          <p14:tracePt t="98481" x="2297113" y="5461000"/>
          <p14:tracePt t="98498" x="2065338" y="5461000"/>
          <p14:tracePt t="98515" x="1697038" y="5461000"/>
          <p14:tracePt t="98532" x="1268413" y="5461000"/>
          <p14:tracePt t="98548" x="1114425" y="5461000"/>
          <p14:tracePt t="98565" x="1106488" y="5451475"/>
          <p14:tracePt t="98604" x="1106488" y="5443538"/>
          <p14:tracePt t="98620" x="1114425" y="5435600"/>
          <p14:tracePt t="98622" x="1114425" y="5426075"/>
          <p14:tracePt t="98632" x="1114425" y="5418138"/>
          <p14:tracePt t="98781" x="1122363" y="5418138"/>
          <p14:tracePt t="98782" x="1131888" y="5408613"/>
          <p14:tracePt t="98800" x="1149350" y="5408613"/>
          <p14:tracePt t="98817" x="1174750" y="5400675"/>
          <p14:tracePt t="98833" x="1225550" y="5400675"/>
          <p14:tracePt t="98850" x="1293813" y="5400675"/>
          <p14:tracePt t="98867" x="1389063" y="5400675"/>
          <p14:tracePt t="98884" x="1603375" y="5400675"/>
          <p14:tracePt t="98900" x="1749425" y="5392738"/>
          <p14:tracePt t="98917" x="1885950" y="5383213"/>
          <p14:tracePt t="98934" x="1979613" y="5357813"/>
          <p14:tracePt t="98950" x="2082800" y="5332413"/>
          <p14:tracePt t="98967" x="2151063" y="5314950"/>
          <p14:tracePt t="98984" x="2228850" y="5289550"/>
          <p14:tracePt t="99001" x="2289175" y="5280025"/>
          <p14:tracePt t="99017" x="2357438" y="5280025"/>
          <p14:tracePt t="99034" x="2435225" y="5280025"/>
          <p14:tracePt t="99051" x="2511425" y="5297488"/>
          <p14:tracePt t="99068" x="2571750" y="5307013"/>
          <p14:tracePt t="99084" x="2579688" y="5307013"/>
          <p14:tracePt t="99188" x="2571750" y="5307013"/>
          <p14:tracePt t="99204" x="2563813" y="5307013"/>
          <p14:tracePt t="99205" x="2563813" y="5314950"/>
          <p14:tracePt t="99364" x="2563813" y="5322888"/>
          <p14:tracePt t="99372" x="2546350" y="5322888"/>
          <p14:tracePt t="99386" x="2536825" y="5340350"/>
          <p14:tracePt t="99507" x="2546350" y="5340350"/>
          <p14:tracePt t="99508" x="2554288" y="5340350"/>
          <p14:tracePt t="99588" x="2563813" y="5340350"/>
          <p14:tracePt t="99692" x="2563813" y="5332413"/>
          <p14:tracePt t="99705" x="2563813" y="5322888"/>
          <p14:tracePt t="99706" x="2579688" y="5289550"/>
          <p14:tracePt t="99721" x="2614613" y="5160963"/>
          <p14:tracePt t="99738" x="2708275" y="4972050"/>
          <p14:tracePt t="99755" x="2914650" y="4637088"/>
          <p14:tracePt t="99772" x="3214688" y="4140200"/>
          <p14:tracePt t="99788" x="3446463" y="3678238"/>
          <p14:tracePt t="99805" x="3592513" y="3308350"/>
          <p14:tracePt t="99822" x="3660775" y="2965450"/>
          <p14:tracePt t="99839" x="3678238" y="2735263"/>
          <p14:tracePt t="99855" x="3668713" y="2503488"/>
          <p14:tracePt t="99872" x="3617913" y="2339975"/>
          <p14:tracePt t="99889" x="3497263" y="2168525"/>
          <p14:tracePt t="99906" x="3360738" y="2022475"/>
          <p14:tracePt t="99922" x="3179763" y="1903413"/>
          <p14:tracePt t="99939" x="2992438" y="1782763"/>
          <p14:tracePt t="99939" x="2949575" y="1765300"/>
          <p14:tracePt t="99956" x="2863850" y="1722438"/>
          <p14:tracePt t="99973" x="2836863" y="1714500"/>
          <p14:tracePt t="100093" x="2836863" y="1706563"/>
          <p14:tracePt t="100108" x="2836863" y="1689100"/>
          <p14:tracePt t="100113" x="2846388" y="1671638"/>
          <p14:tracePt t="100113" x="2863850" y="1654175"/>
          <p14:tracePt t="100124" x="2879725" y="1611313"/>
          <p14:tracePt t="100140" x="2897188" y="1568450"/>
          <p14:tracePt t="100157" x="2897188" y="1543050"/>
          <p14:tracePt t="100174" x="2897188" y="1525588"/>
          <p14:tracePt t="100190" x="2897188" y="1508125"/>
          <p14:tracePt t="100228" x="2889250" y="1500188"/>
          <p14:tracePt t="100229" x="2879725" y="1492250"/>
          <p14:tracePt t="100380" x="2871788" y="1492250"/>
          <p14:tracePt t="100492" x="2879725" y="1492250"/>
          <p14:tracePt t="100498" x="2897188" y="1492250"/>
          <p14:tracePt t="100588" x="2906713" y="1492250"/>
          <p14:tracePt t="100593" x="2914650" y="1492250"/>
          <p14:tracePt t="100610" x="2922588" y="1492250"/>
          <p14:tracePt t="100627" x="2932113" y="1500188"/>
          <p14:tracePt t="100643" x="2940050" y="1500188"/>
          <p14:tracePt t="100660" x="2957513" y="1500188"/>
          <p14:tracePt t="100676" x="2965450" y="1500188"/>
          <p14:tracePt t="100693" x="2992438" y="1500188"/>
          <p14:tracePt t="100710" x="3017838" y="1500188"/>
          <p14:tracePt t="100727" x="3060700" y="1500188"/>
          <p14:tracePt t="100743" x="3103563" y="1508125"/>
          <p14:tracePt t="100760" x="3128963" y="1508125"/>
          <p14:tracePt t="100777" x="3154363" y="1508125"/>
          <p14:tracePt t="100794" x="3171825" y="1517650"/>
          <p14:tracePt t="100810" x="3179763" y="1517650"/>
          <p14:tracePt t="100827" x="3206750" y="1517650"/>
          <p14:tracePt t="100845" x="3257550" y="1517650"/>
          <p14:tracePt t="100861" x="3300413" y="1517650"/>
          <p14:tracePt t="100878" x="3343275" y="1517650"/>
          <p14:tracePt t="100894" x="3394075" y="1517650"/>
          <p14:tracePt t="100911" x="3436938" y="1517650"/>
          <p14:tracePt t="100928" x="3454400" y="1517650"/>
          <p14:tracePt t="100945" x="3479800" y="1517650"/>
          <p14:tracePt t="100961" x="3497263" y="1517650"/>
          <p14:tracePt t="100978" x="3506788" y="1517650"/>
          <p14:tracePt t="100995" x="3575050" y="1517650"/>
          <p14:tracePt t="101012" x="3617913" y="1517650"/>
          <p14:tracePt t="101028" x="3660775" y="1517650"/>
          <p14:tracePt t="101045" x="3694113" y="1517650"/>
          <p14:tracePt t="101062" x="3729038" y="1517650"/>
          <p14:tracePt t="101079" x="3746500" y="1508125"/>
          <p14:tracePt t="101095" x="3771900" y="1508125"/>
          <p14:tracePt t="101112" x="3797300" y="1508125"/>
          <p14:tracePt t="101129" x="3840163" y="1500188"/>
          <p14:tracePt t="101146" x="3925888" y="1482725"/>
          <p14:tracePt t="101162" x="4021138" y="1474788"/>
          <p14:tracePt t="101179" x="4132263" y="1465263"/>
          <p14:tracePt t="101179" x="4165600" y="1457325"/>
          <p14:tracePt t="101196" x="4208463" y="1457325"/>
          <p14:tracePt t="101213" x="4217988" y="1457325"/>
          <p14:tracePt t="101229" x="4225925" y="1457325"/>
          <p14:tracePt t="101246" x="4235450" y="1457325"/>
          <p14:tracePt t="101285" x="4243388" y="1457325"/>
          <p14:tracePt t="101301" x="4260850" y="1457325"/>
          <p14:tracePt t="101313" x="4278313" y="1457325"/>
          <p14:tracePt t="101314" x="4389438" y="1492250"/>
          <p14:tracePt t="101330" x="4500563" y="1535113"/>
          <p14:tracePt t="101347" x="4611688" y="1593850"/>
          <p14:tracePt t="101347" x="4664075" y="1620838"/>
          <p14:tracePt t="101364" x="4689475" y="1620838"/>
          <p14:tracePt t="101460" x="4697413" y="1620838"/>
          <p14:tracePt t="101461" x="4714875" y="1620838"/>
          <p14:tracePt t="101481" x="4800600" y="1654175"/>
          <p14:tracePt t="101498" x="5049838" y="1722438"/>
          <p14:tracePt t="101514" x="5143500" y="1722438"/>
          <p14:tracePt t="101531" x="5151438" y="1706563"/>
          <p14:tracePt t="101548" x="5151438" y="1611313"/>
          <p14:tracePt t="101565" x="5151438" y="1525588"/>
          <p14:tracePt t="101581" x="5151438" y="1474788"/>
          <p14:tracePt t="101598" x="5151438" y="1465263"/>
          <p14:tracePt t="101637" x="5143500" y="1465263"/>
          <p14:tracePt t="101653" x="5135563" y="1465263"/>
          <p14:tracePt t="101668" x="5126038" y="1465263"/>
          <p14:tracePt t="101676" x="5118100" y="1465263"/>
          <p14:tracePt t="101708" x="5108575" y="1465263"/>
          <p14:tracePt t="101781" x="5100638" y="1465263"/>
          <p14:tracePt t="101782" x="5092700" y="1474788"/>
          <p14:tracePt t="101799" x="5083175" y="1482725"/>
          <p14:tracePt t="101816" x="5075238" y="1508125"/>
          <p14:tracePt t="101833" x="5065713" y="1525588"/>
          <p14:tracePt t="101972" x="5065713" y="1535113"/>
          <p14:tracePt t="102116" x="5057775" y="1535113"/>
          <p14:tracePt t="102172" x="5049838" y="1535113"/>
          <p14:tracePt t="102180" x="5049838" y="1517650"/>
          <p14:tracePt t="102188" x="5040313" y="1492250"/>
          <p14:tracePt t="102201" x="5040313" y="1439863"/>
          <p14:tracePt t="102218" x="5014913" y="1389063"/>
          <p14:tracePt t="102235" x="4972050" y="1303338"/>
          <p14:tracePt t="102251" x="4946650" y="1200150"/>
          <p14:tracePt t="102269" x="4911725" y="1114425"/>
          <p14:tracePt t="102285" x="4903788" y="1054100"/>
          <p14:tracePt t="102302" x="4894263" y="985838"/>
          <p14:tracePt t="102319" x="4894263" y="960438"/>
          <p14:tracePt t="102335" x="4894263" y="950913"/>
          <p14:tracePt t="102353" x="4894263" y="942975"/>
          <p14:tracePt t="102436" x="4894263" y="935038"/>
          <p14:tracePt t="102436" x="4894263" y="925513"/>
          <p14:tracePt t="102444" x="4894263" y="917575"/>
          <p14:tracePt t="102453" x="4894263" y="900113"/>
          <p14:tracePt t="102469" x="4894263" y="882650"/>
          <p14:tracePt t="102486" x="4886325" y="882650"/>
          <p14:tracePt t="102612" x="4886325" y="874713"/>
          <p14:tracePt t="103340" x="4878388" y="882650"/>
          <p14:tracePt t="103341" x="4868863" y="900113"/>
          <p14:tracePt t="103358" x="4835525" y="925513"/>
          <p14:tracePt t="103375" x="4792663" y="960438"/>
          <p14:tracePt t="103391" x="4732338" y="993775"/>
          <p14:tracePt t="103408" x="4679950" y="1028700"/>
          <p14:tracePt t="103425" x="4629150" y="1071563"/>
          <p14:tracePt t="103442" x="4594225" y="1096963"/>
          <p14:tracePt t="103458" x="4568825" y="1131888"/>
          <p14:tracePt t="103475" x="4535488" y="1182688"/>
          <p14:tracePt t="103492" x="4422775" y="1285875"/>
          <p14:tracePt t="103509" x="4329113" y="1363663"/>
          <p14:tracePt t="103525" x="4225925" y="1482725"/>
          <p14:tracePt t="103542" x="4165600" y="1603375"/>
          <p14:tracePt t="103559" x="4114800" y="1749425"/>
          <p14:tracePt t="103576" x="4064000" y="1885950"/>
          <p14:tracePt t="103592" x="4011613" y="2039938"/>
          <p14:tracePt t="103609" x="3951288" y="2193925"/>
          <p14:tracePt t="103626" x="3900488" y="2392363"/>
          <p14:tracePt t="103642" x="3849688" y="2571750"/>
          <p14:tracePt t="103659" x="3797300" y="2828925"/>
          <p14:tracePt t="103676" x="3721100" y="2889250"/>
          <p14:tracePt t="103693" x="3643313" y="2897188"/>
          <p14:tracePt t="103932" x="3643313" y="2906713"/>
          <p14:tracePt t="103949" x="3643313" y="2914650"/>
          <p14:tracePt t="103973" x="3643313" y="2940050"/>
          <p14:tracePt t="103976" x="3668713" y="3197225"/>
          <p14:tracePt t="103994" x="3746500" y="3582988"/>
          <p14:tracePt t="104011" x="3925888" y="4449763"/>
          <p14:tracePt t="104028" x="4021138" y="4979988"/>
          <p14:tracePt t="104045" x="4175125" y="5700713"/>
          <p14:tracePt t="104061" x="4217988" y="6308725"/>
          <p14:tracePt t="104078" x="4235450" y="6850063"/>
          <p14:tracePt t="104095" x="4175125" y="6850063"/>
          <p14:tracePt t="104112" x="4071938" y="6850063"/>
          <p14:tracePt t="104128" x="4011613" y="6850063"/>
          <p14:tracePt t="104145" x="3960813" y="6850063"/>
          <p14:tracePt t="104162" x="3925888" y="6850063"/>
          <p14:tracePt t="104179" x="3900488" y="6850063"/>
          <p14:tracePt t="104195" x="3857625" y="6850063"/>
          <p14:tracePt t="104212" x="3814763" y="6850063"/>
          <p14:tracePt t="104229" x="3736975" y="6832600"/>
          <p14:tracePt t="104246" x="3651250" y="6789738"/>
          <p14:tracePt t="104262" x="3522663" y="6686550"/>
          <p14:tracePt t="104279" x="3421063" y="6583363"/>
          <p14:tracePt t="104296" x="3275013" y="6472238"/>
          <p14:tracePt t="104313" x="3179763" y="6411913"/>
          <p14:tracePt t="104330" x="3121025" y="6361113"/>
          <p14:tracePt t="104346" x="3060700" y="6318250"/>
          <p14:tracePt t="104363" x="2836863" y="6232525"/>
          <p14:tracePt t="104380" x="2597150" y="6172200"/>
          <p14:tracePt t="104397" x="2400300" y="6137275"/>
          <p14:tracePt t="104413" x="2220913" y="6129338"/>
          <p14:tracePt t="104430" x="2125663" y="6129338"/>
          <p14:tracePt t="104447" x="2092325" y="6137275"/>
          <p14:tracePt t="104540" x="2082800" y="6137275"/>
          <p14:tracePt t="104547" x="1946275" y="6111875"/>
          <p14:tracePt t="104565" x="1697038" y="6061075"/>
          <p14:tracePt t="104581" x="1517650" y="6008688"/>
          <p14:tracePt t="104598" x="1439863" y="5983288"/>
          <p14:tracePt t="104615" x="1422400" y="5965825"/>
          <p14:tracePt t="104650" x="1422400" y="5957888"/>
          <p14:tracePt t="104667" x="1431925" y="5949950"/>
          <p14:tracePt t="104681" x="1439863" y="5940425"/>
          <p14:tracePt t="104698" x="1465263" y="5922963"/>
          <p14:tracePt t="104700" x="1474788" y="5922963"/>
          <p14:tracePt t="104756" x="1465263" y="5922963"/>
          <p14:tracePt t="104764" x="1431925" y="5907088"/>
          <p14:tracePt t="104782" x="1422400" y="5889625"/>
          <p14:tracePt t="104799" x="1422400" y="5880100"/>
          <p14:tracePt t="104816" x="1422400" y="5864225"/>
          <p14:tracePt t="104884" x="1406525" y="5864225"/>
          <p14:tracePt t="104899" x="1303338" y="5846763"/>
          <p14:tracePt t="104900" x="1071563" y="5803900"/>
          <p14:tracePt t="104917" x="754063" y="5726113"/>
          <p14:tracePt t="104933" x="582613" y="5683250"/>
          <p14:tracePt t="104950" x="531813" y="5665788"/>
          <p14:tracePt t="104966" x="531813" y="5657850"/>
          <p14:tracePt t="105020" x="539750" y="5657850"/>
          <p14:tracePt t="105036" x="539750" y="5649913"/>
          <p14:tracePt t="105037" x="549275" y="5649913"/>
          <p14:tracePt t="105050" x="565150" y="5649913"/>
          <p14:tracePt t="105067" x="608013" y="5675313"/>
          <p14:tracePt t="105083" x="625475" y="5708650"/>
          <p14:tracePt t="105156" x="635000" y="5708650"/>
          <p14:tracePt t="105228" x="635000" y="5718175"/>
          <p14:tracePt t="105244" x="625475" y="5726113"/>
          <p14:tracePt t="105252" x="617538" y="5735638"/>
          <p14:tracePt t="105375" x="608013" y="5735638"/>
          <p14:tracePt t="105405" x="600075" y="5743575"/>
          <p14:tracePt t="105428" x="600075" y="5751513"/>
          <p14:tracePt t="105596" x="608013" y="5751513"/>
          <p14:tracePt t="105603" x="635000" y="5761038"/>
          <p14:tracePt t="105620" x="642938" y="5761038"/>
          <p14:tracePt t="105637" x="660400" y="5761038"/>
          <p14:tracePt t="105653" x="685800" y="5761038"/>
          <p14:tracePt t="105670" x="703263" y="5761038"/>
          <p14:tracePt t="105687" x="728663" y="5761038"/>
          <p14:tracePt t="105704" x="771525" y="5768975"/>
          <p14:tracePt t="105720" x="849313" y="5778500"/>
          <p14:tracePt t="105737" x="1011238" y="5794375"/>
          <p14:tracePt t="105754" x="1200150" y="5803900"/>
          <p14:tracePt t="105771" x="1414463" y="5811838"/>
          <p14:tracePt t="105788" x="1697038" y="5811838"/>
          <p14:tracePt t="105804" x="1782763" y="5803900"/>
          <p14:tracePt t="105821" x="1817688" y="5803900"/>
          <p14:tracePt t="105838" x="1851025" y="5803900"/>
          <p14:tracePt t="105854" x="1911350" y="5803900"/>
          <p14:tracePt t="105871" x="2032000" y="5803900"/>
          <p14:tracePt t="105888" x="2220913" y="5803900"/>
          <p14:tracePt t="105905" x="2417763" y="5803900"/>
          <p14:tracePt t="105922" x="2657475" y="5803900"/>
          <p14:tracePt t="105939" x="2811463" y="5803900"/>
          <p14:tracePt t="105956" x="2914650" y="5761038"/>
          <p14:tracePt t="105973" x="2932113" y="5751513"/>
          <p14:tracePt t="105990" x="2940050" y="5743575"/>
          <p14:tracePt t="106054" x="2949575" y="5743575"/>
          <p14:tracePt t="106055" x="2957513" y="5743575"/>
          <p14:tracePt t="106073" x="2965450" y="5743575"/>
          <p14:tracePt t="106090" x="2974975" y="5743575"/>
          <p14:tracePt t="106107" x="2982913" y="5743575"/>
          <p14:tracePt t="106533" x="2982913" y="5735638"/>
          <p14:tracePt t="106549" x="2982913" y="5726113"/>
          <p14:tracePt t="106557" x="3051175" y="5632450"/>
          <p14:tracePt t="106576" x="3154363" y="5521325"/>
          <p14:tracePt t="106593" x="3325813" y="5365750"/>
          <p14:tracePt t="106609" x="3522663" y="5186363"/>
          <p14:tracePt t="106626" x="3736975" y="4979988"/>
          <p14:tracePt t="106643" x="3908425" y="4808538"/>
          <p14:tracePt t="106660" x="4079875" y="4629150"/>
          <p14:tracePt t="106676" x="4268788" y="4465638"/>
          <p14:tracePt t="106693" x="4440238" y="4294188"/>
          <p14:tracePt t="106710" x="4568825" y="4183063"/>
          <p14:tracePt t="106727" x="4689475" y="4064000"/>
          <p14:tracePt t="106743" x="4775200" y="3986213"/>
          <p14:tracePt t="106761" x="4851400" y="3900488"/>
          <p14:tracePt t="106777" x="4894263" y="3840163"/>
          <p14:tracePt t="106794" x="4964113" y="3729038"/>
          <p14:tracePt t="106810" x="5032375" y="3592513"/>
          <p14:tracePt t="106827" x="5151438" y="3386138"/>
          <p14:tracePt t="106844" x="5221288" y="3121025"/>
          <p14:tracePt t="106861" x="5229225" y="2922588"/>
          <p14:tracePt t="106878" x="5221288" y="2811463"/>
          <p14:tracePt t="106894" x="5178425" y="2743200"/>
          <p14:tracePt t="106911" x="5151438" y="2725738"/>
          <p14:tracePt t="106928" x="5135563" y="2708275"/>
          <p14:tracePt t="106945" x="5108575" y="2708275"/>
          <p14:tracePt t="106961" x="5083175" y="2708275"/>
          <p14:tracePt t="106978" x="5032375" y="2717800"/>
          <p14:tracePt t="106995" x="4964113" y="2717800"/>
          <p14:tracePt t="107012" x="4911725" y="2674938"/>
          <p14:tracePt t="107028" x="4886325" y="2563813"/>
          <p14:tracePt t="107045" x="4911725" y="2425700"/>
          <p14:tracePt t="107062" x="4972050" y="2279650"/>
          <p14:tracePt t="107079" x="5057775" y="2092325"/>
          <p14:tracePt t="107095" x="5194300" y="1860550"/>
          <p14:tracePt t="107112" x="5280025" y="1689100"/>
          <p14:tracePt t="107129" x="5365750" y="1517650"/>
          <p14:tracePt t="107146" x="5400675" y="1431925"/>
          <p14:tracePt t="107162" x="5418138" y="1379538"/>
          <p14:tracePt t="107179" x="5418138" y="1363663"/>
          <p14:tracePt t="107196" x="5418138" y="1328738"/>
          <p14:tracePt t="107213" x="5418138" y="1293813"/>
          <p14:tracePt t="107229" x="5418138" y="1268413"/>
          <p14:tracePt t="107246" x="5418138" y="1250950"/>
          <p14:tracePt t="107263" x="5418138" y="1235075"/>
          <p14:tracePt t="107280" x="5418138" y="1225550"/>
          <p14:tracePt t="107333" x="5418138" y="1217613"/>
          <p14:tracePt t="107349" x="5426075" y="1217613"/>
          <p14:tracePt t="107356" x="5435600" y="1200150"/>
          <p14:tracePt t="107364" x="5451475" y="1192213"/>
          <p14:tracePt t="107380" x="5478463" y="1174750"/>
          <p14:tracePt t="107397" x="5478463" y="1165225"/>
          <p14:tracePt t="107414" x="5451475" y="1149350"/>
          <p14:tracePt t="107431" x="5349875" y="1114425"/>
          <p14:tracePt t="107447" x="5237163" y="1079500"/>
          <p14:tracePt t="107464" x="5160963" y="1054100"/>
          <p14:tracePt t="107481" x="5160963" y="1046163"/>
          <p14:tracePt t="107525" x="5168900" y="1036638"/>
          <p14:tracePt t="107533" x="5194300" y="1020763"/>
          <p14:tracePt t="107540" x="5229225" y="1011238"/>
          <p14:tracePt t="107548" x="5254625" y="985838"/>
          <p14:tracePt t="107548" x="5264150" y="985838"/>
          <p14:tracePt t="107565" x="5272088" y="985838"/>
          <p14:tracePt t="107605" x="5264150" y="985838"/>
          <p14:tracePt t="107621" x="5254625" y="985838"/>
          <p14:tracePt t="107631" x="5246688" y="985838"/>
          <p14:tracePt t="107633" x="5237163" y="993775"/>
          <p14:tracePt t="107700" x="5246688" y="993775"/>
          <p14:tracePt t="107708" x="5254625" y="993775"/>
          <p14:tracePt t="107715" x="5272088" y="985838"/>
          <p14:tracePt t="107788" x="5254625" y="985838"/>
          <p14:tracePt t="107804" x="5246688" y="993775"/>
          <p14:tracePt t="108044" x="5246688" y="985838"/>
          <p14:tracePt t="108125" x="5237163" y="985838"/>
          <p14:tracePt t="108126" x="5229225" y="985838"/>
          <p14:tracePt t="108188" x="5229225" y="977900"/>
          <p14:tracePt t="108205" x="5237163" y="968375"/>
          <p14:tracePt t="108221" x="5246688" y="968375"/>
          <p14:tracePt t="108222" x="5246688" y="960438"/>
          <p14:tracePt t="108235" x="5254625" y="950913"/>
          <p14:tracePt t="108277" x="5264150" y="950913"/>
          <p14:tracePt t="108300" x="5254625" y="950913"/>
          <p14:tracePt t="108396" x="5264150" y="950913"/>
          <p14:tracePt t="108404" x="5272088" y="950913"/>
          <p14:tracePt t="108501" x="5280025" y="950913"/>
          <p14:tracePt t="108525" x="5289550" y="950913"/>
          <p14:tracePt t="108536" x="5297488" y="950913"/>
          <p14:tracePt t="108538" x="5307013" y="950913"/>
          <p14:tracePt t="108553" x="5322888" y="950913"/>
          <p14:tracePt t="108570" x="5340350" y="950913"/>
          <p14:tracePt t="108587" x="5357813" y="950913"/>
          <p14:tracePt t="108604" x="5365750" y="950913"/>
          <p14:tracePt t="108669" x="5375275" y="950913"/>
          <p14:tracePt t="108670" x="5392738" y="950913"/>
          <p14:tracePt t="108687" x="5426075" y="950913"/>
          <p14:tracePt t="108704" x="5451475" y="950913"/>
          <p14:tracePt t="108721" x="5478463" y="950913"/>
          <p14:tracePt t="108738" x="5494338" y="950913"/>
          <p14:tracePt t="108754" x="5503863" y="950913"/>
          <p14:tracePt t="108771" x="5511800" y="960438"/>
          <p14:tracePt t="108788" x="5521325" y="960438"/>
          <p14:tracePt t="108805" x="5529263" y="960438"/>
          <p14:tracePt t="108821" x="5546725" y="960438"/>
          <p14:tracePt t="108838" x="5564188" y="960438"/>
          <p14:tracePt t="108855" x="5589588" y="960438"/>
          <p14:tracePt t="108872" x="5622925" y="960438"/>
          <p14:tracePt t="108888" x="5649913" y="960438"/>
          <p14:tracePt t="108905" x="5665788" y="960438"/>
          <p14:tracePt t="108922" x="5683250" y="960438"/>
          <p14:tracePt t="108980" x="5692775" y="960438"/>
          <p14:tracePt t="108986" x="5735638" y="960438"/>
          <p14:tracePt t="109006" x="5778500" y="960438"/>
          <p14:tracePt t="109023" x="5872163" y="960438"/>
          <p14:tracePt t="109039" x="5932488" y="968375"/>
          <p14:tracePt t="109056" x="5965825" y="977900"/>
          <p14:tracePt t="109073" x="6000750" y="977900"/>
          <p14:tracePt t="109090" x="6018213" y="977900"/>
          <p14:tracePt t="109106" x="6035675" y="977900"/>
          <p14:tracePt t="109123" x="6051550" y="977900"/>
          <p14:tracePt t="109140" x="6121400" y="977900"/>
          <p14:tracePt t="109157" x="6180138" y="977900"/>
          <p14:tracePt t="109173" x="6257925" y="977900"/>
          <p14:tracePt t="109190" x="6300788" y="977900"/>
          <p14:tracePt t="109207" x="6318250" y="977900"/>
          <p14:tracePt t="109277" x="6326188" y="977900"/>
          <p14:tracePt t="109293" x="6335713" y="977900"/>
          <p14:tracePt t="109294" x="6343650" y="977900"/>
          <p14:tracePt t="109307" x="6378575" y="977900"/>
          <p14:tracePt t="109307" x="6394450" y="977900"/>
          <p14:tracePt t="109324" x="6429375" y="968375"/>
          <p14:tracePt t="109341" x="6454775" y="960438"/>
          <p14:tracePt t="109358" x="6472238" y="960438"/>
          <p14:tracePt t="109375" x="6480175" y="960438"/>
          <p14:tracePt t="109391" x="6489700" y="960438"/>
          <p14:tracePt t="109408" x="6497638" y="960438"/>
          <p14:tracePt t="109425" x="6515100" y="960438"/>
          <p14:tracePt t="109442" x="6532563" y="950913"/>
          <p14:tracePt t="109459" x="6565900" y="942975"/>
          <p14:tracePt t="109475" x="6600825" y="935038"/>
          <p14:tracePt t="109492" x="6651625" y="925513"/>
          <p14:tracePt t="109509" x="6669088" y="925513"/>
          <p14:tracePt t="109525" x="6678613" y="925513"/>
          <p14:tracePt t="109588" x="6678613" y="917575"/>
          <p14:tracePt t="109592" x="6686550" y="917575"/>
          <p14:tracePt t="109609" x="6704013" y="917575"/>
          <p14:tracePt t="109626" x="6729413" y="908050"/>
          <p14:tracePt t="109642" x="6754813" y="908050"/>
          <p14:tracePt t="109659" x="6764338" y="900113"/>
          <p14:tracePt t="110317" x="6746875" y="908050"/>
          <p14:tracePt t="110324" x="6729413" y="925513"/>
          <p14:tracePt t="110330" x="6635750" y="1011238"/>
          <p14:tracePt t="110346" x="6454775" y="1157288"/>
          <p14:tracePt t="110363" x="6197600" y="1406525"/>
          <p14:tracePt t="110380" x="5708650" y="1893888"/>
          <p14:tracePt t="110397" x="5349875" y="2314575"/>
          <p14:tracePt t="110413" x="5040313" y="2751138"/>
          <p14:tracePt t="110430" x="4706938" y="3275013"/>
          <p14:tracePt t="110447" x="4192588" y="3968750"/>
          <p14:tracePt t="110464" x="3703638" y="4578350"/>
          <p14:tracePt t="110480" x="3121025" y="5254625"/>
          <p14:tracePt t="110497" x="2622550" y="5786438"/>
          <p14:tracePt t="110514" x="2108200" y="6240463"/>
          <p14:tracePt t="110531" x="1800225" y="6557963"/>
          <p14:tracePt t="110547" x="1560513" y="6807200"/>
          <p14:tracePt t="110564" x="1320800" y="6850063"/>
          <p14:tracePt t="110581" x="1046163" y="6850063"/>
          <p14:tracePt t="110598" x="754063" y="6850063"/>
          <p14:tracePt t="110615" x="420688" y="6850063"/>
          <p14:tracePt t="110631" x="249238" y="6850063"/>
          <p14:tracePt t="110648" x="153988" y="6850063"/>
          <p14:tracePt t="110665" x="136525" y="6850063"/>
          <p14:tracePt t="110700" x="146050" y="6840538"/>
          <p14:tracePt t="110702" x="171450" y="6807200"/>
          <p14:tracePt t="110715" x="239713" y="6669088"/>
          <p14:tracePt t="110732" x="265113" y="6454775"/>
          <p14:tracePt t="110749" x="265113" y="6249988"/>
          <p14:tracePt t="110765" x="222250" y="6043613"/>
          <p14:tracePt t="110782" x="188913" y="5880100"/>
          <p14:tracePt t="110799" x="188913" y="5794375"/>
          <p14:tracePt t="110816" x="214313" y="5735638"/>
          <p14:tracePt t="110832" x="249238" y="5692775"/>
          <p14:tracePt t="110849" x="307975" y="5649913"/>
          <p14:tracePt t="110866" x="385763" y="5589588"/>
          <p14:tracePt t="110883" x="446088" y="5546725"/>
          <p14:tracePt t="110899" x="479425" y="5503863"/>
          <p14:tracePt t="110899" x="488950" y="5494338"/>
          <p14:tracePt t="110916" x="496888" y="5486400"/>
          <p14:tracePt t="111004" x="496888" y="5494338"/>
          <p14:tracePt t="111016" x="496888" y="5503863"/>
          <p14:tracePt t="111028" x="506413" y="5503863"/>
          <p14:tracePt t="111033" x="514350" y="5503863"/>
          <p14:tracePt t="111100" x="514350" y="5511800"/>
          <p14:tracePt t="111101" x="506413" y="5529263"/>
          <p14:tracePt t="111124" x="479425" y="5572125"/>
          <p14:tracePt t="111134" x="463550" y="5607050"/>
          <p14:tracePt t="111151" x="463550" y="5622925"/>
          <p14:tracePt t="111167" x="463550" y="5632450"/>
          <p14:tracePt t="111184" x="471488" y="5632450"/>
          <p14:tracePt t="111201" x="506413" y="5632450"/>
          <p14:tracePt t="111218" x="539750" y="5632450"/>
          <p14:tracePt t="111251" x="549275" y="5632450"/>
          <p14:tracePt t="111308" x="557213" y="5649913"/>
          <p14:tracePt t="111341" x="565150" y="5649913"/>
          <p14:tracePt t="111357" x="574675" y="5649913"/>
          <p14:tracePt t="111372" x="592138" y="5649913"/>
          <p14:tracePt t="111377" x="600075" y="5649913"/>
          <p14:tracePt t="111385" x="625475" y="5649913"/>
          <p14:tracePt t="111402" x="650875" y="5649913"/>
          <p14:tracePt t="111419" x="668338" y="5649913"/>
          <p14:tracePt t="111435" x="685800" y="5665788"/>
          <p14:tracePt t="111435" x="693738" y="5675313"/>
          <p14:tracePt t="111452" x="711200" y="5700713"/>
          <p14:tracePt t="111469" x="720725" y="5708650"/>
          <p14:tracePt t="111486" x="728663" y="5708650"/>
          <p14:tracePt t="111502" x="736600" y="5718175"/>
          <p14:tracePt t="111519" x="746125" y="5718175"/>
          <p14:tracePt t="111536" x="779463" y="5718175"/>
          <p14:tracePt t="111553" x="831850" y="5718175"/>
          <p14:tracePt t="111569" x="882650" y="5726113"/>
          <p14:tracePt t="111586" x="942975" y="5735638"/>
          <p14:tracePt t="111603" x="977900" y="5743575"/>
          <p14:tracePt t="111620" x="1011238" y="5751513"/>
          <p14:tracePt t="111637" x="1020763" y="5751513"/>
          <p14:tracePt t="111653" x="1036638" y="5751513"/>
          <p14:tracePt t="111670" x="1046163" y="5751513"/>
          <p14:tracePt t="111687" x="1079500" y="5751513"/>
          <p14:tracePt t="111704" x="1122363" y="5751513"/>
          <p14:tracePt t="111720" x="1165225" y="5751513"/>
          <p14:tracePt t="111737" x="1217613" y="5751513"/>
          <p14:tracePt t="111754" x="1260475" y="5768975"/>
          <p14:tracePt t="111771" x="1293813" y="5778500"/>
          <p14:tracePt t="111788" x="1320800" y="5786438"/>
          <p14:tracePt t="111805" x="1336675" y="5786438"/>
          <p14:tracePt t="111821" x="1354138" y="5786438"/>
          <p14:tracePt t="111838" x="1406525" y="5786438"/>
          <p14:tracePt t="111854" x="1457325" y="5786438"/>
          <p14:tracePt t="111871" x="1492250" y="5786438"/>
          <p14:tracePt t="111888" x="1535113" y="5786438"/>
          <p14:tracePt t="111905" x="1550988" y="5786438"/>
          <p14:tracePt t="111921" x="1577975" y="5786438"/>
          <p14:tracePt t="111938" x="1585913" y="5786438"/>
          <p14:tracePt t="111955" x="1593850" y="5786438"/>
          <p14:tracePt t="111972" x="1620838" y="5786438"/>
          <p14:tracePt t="111989" x="1663700" y="5786438"/>
          <p14:tracePt t="112005" x="1689100" y="5786438"/>
          <p14:tracePt t="112022" x="1722438" y="5786438"/>
          <p14:tracePt t="112039" x="1757363" y="5786438"/>
          <p14:tracePt t="112056" x="1782763" y="5786438"/>
          <p14:tracePt t="112072" x="1800225" y="5786438"/>
          <p14:tracePt t="112089" x="1817688" y="5786438"/>
          <p14:tracePt t="112106" x="1825625" y="5786438"/>
          <p14:tracePt t="112123" x="1851025" y="5786438"/>
          <p14:tracePt t="112139" x="1903413" y="5778500"/>
          <p14:tracePt t="112156" x="1936750" y="5768975"/>
          <p14:tracePt t="112173" x="1979613" y="5761038"/>
          <p14:tracePt t="112190" x="2006600" y="5761038"/>
          <p14:tracePt t="112206" x="2039938" y="5751513"/>
          <p14:tracePt t="112223" x="2065338" y="5751513"/>
          <p14:tracePt t="112240" x="2082800" y="5751513"/>
          <p14:tracePt t="112257" x="2092325" y="5751513"/>
          <p14:tracePt t="112274" x="2100263" y="5751513"/>
          <p14:tracePt t="112290" x="2108200" y="5743575"/>
          <p14:tracePt t="112307" x="2135188" y="5743575"/>
          <p14:tracePt t="112323" x="2168525" y="5743575"/>
          <p14:tracePt t="112323" x="2178050" y="5743575"/>
          <p14:tracePt t="112341" x="2211388" y="5743575"/>
          <p14:tracePt t="112357" x="2236788" y="5743575"/>
          <p14:tracePt t="112374" x="2271713" y="5743575"/>
          <p14:tracePt t="112391" x="2289175" y="5743575"/>
          <p14:tracePt t="112408" x="2306638" y="5735638"/>
          <p14:tracePt t="112424" x="2314575" y="5735638"/>
          <p14:tracePt t="112441" x="2332038" y="5726113"/>
          <p14:tracePt t="112458" x="2357438" y="5726113"/>
          <p14:tracePt t="112475" x="2400300" y="5726113"/>
          <p14:tracePt t="112492" x="2468563" y="5726113"/>
          <p14:tracePt t="112509" x="2493963" y="5726113"/>
          <p14:tracePt t="112525" x="2503488" y="5726113"/>
          <p14:tracePt t="112542" x="2511425" y="5718175"/>
          <p14:tracePt t="112558" x="2520950" y="5718175"/>
          <p14:tracePt t="112575" x="2528888" y="5718175"/>
          <p14:tracePt t="112592" x="2554288" y="5718175"/>
          <p14:tracePt t="112608" x="2597150" y="5718175"/>
          <p14:tracePt t="112625" x="2622550" y="5718175"/>
          <p14:tracePt t="112642" x="2657475" y="5718175"/>
          <p14:tracePt t="112659" x="2665413" y="5718175"/>
          <p14:tracePt t="112757" x="2674938" y="5718175"/>
          <p14:tracePt t="112758" x="2682875" y="5718175"/>
          <p14:tracePt t="112776" x="2692400" y="5718175"/>
          <p14:tracePt t="112885" x="2700338" y="5718175"/>
          <p14:tracePt t="112988" x="2708275" y="5718175"/>
          <p14:tracePt t="113020" x="2717800" y="5718175"/>
          <p14:tracePt t="113060" x="2725738" y="5718175"/>
          <p14:tracePt t="113071" x="2725738" y="5708650"/>
          <p14:tracePt t="113078" x="2735263" y="5708650"/>
          <p14:tracePt t="113094" x="2743200" y="5708650"/>
          <p14:tracePt t="113111" x="2751138" y="5708650"/>
          <p14:tracePt t="114004" x="2760663" y="5708650"/>
          <p14:tracePt t="114020" x="2768600" y="5708650"/>
          <p14:tracePt t="114028" x="2778125" y="5708650"/>
          <p14:tracePt t="114033" x="2828925" y="5708650"/>
          <p14:tracePt t="114049" x="2922588" y="5700713"/>
          <p14:tracePt t="114067" x="3068638" y="5708650"/>
          <p14:tracePt t="114083" x="3222625" y="5768975"/>
          <p14:tracePt t="114100" x="3292475" y="5932488"/>
          <p14:tracePt t="114117" x="3146425" y="6103938"/>
          <p14:tracePt t="114133" x="3060700" y="6164263"/>
          <p14:tracePt t="114349" x="3086100" y="6164263"/>
          <p14:tracePt t="114350" x="3292475" y="5983288"/>
          <p14:tracePt t="114368" x="3557588" y="5743575"/>
          <p14:tracePt t="114385" x="3822700" y="5564188"/>
          <p14:tracePt t="114401" x="4054475" y="5375275"/>
          <p14:tracePt t="114419" x="4286250" y="5151438"/>
          <p14:tracePt t="114435" x="4518025" y="4911725"/>
          <p14:tracePt t="114435" x="4621213" y="4800600"/>
          <p14:tracePt t="114452" x="4894263" y="4475163"/>
          <p14:tracePt t="114468" x="5100638" y="4217988"/>
          <p14:tracePt t="114485" x="5289550" y="3968750"/>
          <p14:tracePt t="114502" x="5443538" y="3771900"/>
          <p14:tracePt t="114519" x="5554663" y="3608388"/>
          <p14:tracePt t="114535" x="5665788" y="3471863"/>
          <p14:tracePt t="114552" x="5794375" y="3325813"/>
          <p14:tracePt t="114569" x="5915025" y="3189288"/>
          <p14:tracePt t="114586" x="6026150" y="3051175"/>
          <p14:tracePt t="114602" x="6129338" y="2879725"/>
          <p14:tracePt t="114619" x="6265863" y="2622550"/>
          <p14:tracePt t="114636" x="6308725" y="2478088"/>
          <p14:tracePt t="114653" x="6361113" y="2322513"/>
          <p14:tracePt t="114670" x="6394450" y="2178050"/>
          <p14:tracePt t="114686" x="6429375" y="2057400"/>
          <p14:tracePt t="114703" x="6480175" y="1936750"/>
          <p14:tracePt t="114720" x="6489700" y="1817688"/>
          <p14:tracePt t="114737" x="6489700" y="1731963"/>
          <p14:tracePt t="114753" x="6497638" y="1663700"/>
          <p14:tracePt t="114770" x="6515100" y="1585913"/>
          <p14:tracePt t="114787" x="6540500" y="1508125"/>
          <p14:tracePt t="114787" x="6557963" y="1474788"/>
          <p14:tracePt t="114804" x="6583363" y="1389063"/>
          <p14:tracePt t="114820" x="6608763" y="1293813"/>
          <p14:tracePt t="114837" x="6651625" y="1235075"/>
          <p14:tracePt t="114854" x="6669088" y="1192213"/>
          <p14:tracePt t="114871" x="6669088" y="1165225"/>
          <p14:tracePt t="114887" x="6678613" y="1157288"/>
          <p14:tracePt t="114904" x="6678613" y="1149350"/>
          <p14:tracePt t="114921" x="6678613" y="1139825"/>
          <p14:tracePt t="114938" x="6694488" y="1122363"/>
          <p14:tracePt t="114955" x="6711950" y="1106488"/>
          <p14:tracePt t="114971" x="6737350" y="1079500"/>
          <p14:tracePt t="114988" x="6789738" y="1036638"/>
          <p14:tracePt t="115005" x="6823075" y="1003300"/>
          <p14:tracePt t="115022" x="6850063" y="968375"/>
          <p14:tracePt t="115038" x="6865938" y="942975"/>
          <p14:tracePt t="115055" x="6883400" y="925513"/>
          <p14:tracePt t="115072" x="6900863" y="908050"/>
          <p14:tracePt t="115089" x="6926263" y="900113"/>
          <p14:tracePt t="115105" x="6951663" y="874713"/>
          <p14:tracePt t="115122" x="6978650" y="857250"/>
          <p14:tracePt t="115139" x="7004050" y="831850"/>
          <p14:tracePt t="115156" x="7046913" y="806450"/>
          <p14:tracePt t="115172" x="7054850" y="796925"/>
          <p14:tracePt t="115189" x="7072313" y="779463"/>
          <p14:tracePt t="115206" x="7089775" y="763588"/>
          <p14:tracePt t="115223" x="7107238" y="746125"/>
          <p14:tracePt t="115239" x="7140575" y="736600"/>
          <p14:tracePt t="115256" x="7158038" y="720725"/>
          <p14:tracePt t="115273" x="7175500" y="703263"/>
          <p14:tracePt t="115289" x="7183438" y="693738"/>
          <p14:tracePt t="115364" x="7183438" y="711200"/>
          <p14:tracePt t="115380" x="7183438" y="728663"/>
          <p14:tracePt t="115381" x="7183438" y="736600"/>
          <p14:tracePt t="115396" x="7183438" y="763588"/>
          <p14:tracePt t="115407" x="7183438" y="788988"/>
          <p14:tracePt t="115424" x="7183438" y="822325"/>
          <p14:tracePt t="115441" x="7183438" y="874713"/>
          <p14:tracePt t="115457" x="7183438" y="917575"/>
          <p14:tracePt t="115474" x="7183438" y="985838"/>
          <p14:tracePt t="115491" x="7183438" y="1071563"/>
          <p14:tracePt t="115508" x="7192963" y="1192213"/>
          <p14:tracePt t="115524" x="7208838" y="1260475"/>
          <p14:tracePt t="115542" x="7218363" y="1320800"/>
          <p14:tracePt t="115558" x="7226300" y="1379538"/>
          <p14:tracePt t="115575" x="7235825" y="1422400"/>
          <p14:tracePt t="115591" x="7243763" y="1457325"/>
          <p14:tracePt t="115608" x="7243763" y="1508125"/>
          <p14:tracePt t="115625" x="7243763" y="1535113"/>
          <p14:tracePt t="115641" x="7243763" y="1550988"/>
          <p14:tracePt t="115844" x="7251700" y="1550988"/>
          <p14:tracePt t="115940" x="7261225" y="1550988"/>
          <p14:tracePt t="115943" x="7269163" y="1543050"/>
          <p14:tracePt t="115960" x="7286625" y="1535113"/>
          <p14:tracePt t="115977" x="7304088" y="1525588"/>
          <p14:tracePt t="115993" x="7329488" y="1508125"/>
          <p14:tracePt t="116010" x="7372350" y="1508125"/>
          <p14:tracePt t="116027" x="7458075" y="1482725"/>
          <p14:tracePt t="116027" x="7493000" y="1482725"/>
          <p14:tracePt t="116044" x="7543800" y="1474788"/>
          <p14:tracePt t="116060" x="7551738" y="1474788"/>
          <p14:tracePt t="116077" x="7561263" y="1474788"/>
          <p14:tracePt t="116140" x="7551738" y="1474788"/>
          <p14:tracePt t="116148" x="7543800" y="1500188"/>
          <p14:tracePt t="116161" x="7535863" y="1517650"/>
          <p14:tracePt t="116164" x="7475538" y="1636713"/>
          <p14:tracePt t="116178" x="7407275" y="1782763"/>
          <p14:tracePt t="116194" x="7294563" y="1954213"/>
          <p14:tracePt t="116211" x="7165975" y="2135188"/>
          <p14:tracePt t="116211" x="7089775" y="2254250"/>
          <p14:tracePt t="116228" x="6754813" y="2674938"/>
          <p14:tracePt t="116245" x="6429375" y="3128963"/>
          <p14:tracePt t="116261" x="5880100" y="3832225"/>
          <p14:tracePt t="116278" x="5365750" y="4465638"/>
          <p14:tracePt t="116295" x="4818063" y="5186363"/>
          <p14:tracePt t="116312" x="4414838" y="5675313"/>
          <p14:tracePt t="116329" x="4175125" y="6000750"/>
          <p14:tracePt t="116345" x="3951288" y="6223000"/>
          <p14:tracePt t="116362" x="3771900" y="6326188"/>
          <p14:tracePt t="116379" x="3471863" y="6403975"/>
          <p14:tracePt t="116379" x="3343275" y="6411913"/>
          <p14:tracePt t="116396" x="3094038" y="6411913"/>
          <p14:tracePt t="116412" x="2751138" y="6411913"/>
          <p14:tracePt t="116429" x="2400300" y="6437313"/>
          <p14:tracePt t="116446" x="1979613" y="6532563"/>
          <p14:tracePt t="116463" x="1646238" y="6626225"/>
          <p14:tracePt t="116479" x="1439863" y="6694488"/>
          <p14:tracePt t="116496" x="1336675" y="6729413"/>
          <p14:tracePt t="116513" x="1225550" y="6764338"/>
          <p14:tracePt t="116530" x="1165225" y="6772275"/>
          <p14:tracePt t="116546" x="1149350" y="6772275"/>
          <p14:tracePt t="116564" x="1149350" y="6721475"/>
          <p14:tracePt t="116580" x="1165225" y="6635750"/>
          <p14:tracePt t="116597" x="1182688" y="6557963"/>
          <p14:tracePt t="116614" x="1182688" y="6532563"/>
          <p14:tracePt t="116630" x="1182688" y="6523038"/>
          <p14:tracePt t="116647" x="1157288" y="6523038"/>
          <p14:tracePt t="116664" x="1122363" y="6523038"/>
          <p14:tracePt t="116680" x="1089025" y="6540500"/>
          <p14:tracePt t="116697" x="1054100" y="6557963"/>
          <p14:tracePt t="116764" x="1054100" y="6550025"/>
          <p14:tracePt t="116772" x="1054100" y="6532563"/>
          <p14:tracePt t="116781" x="1054100" y="6523038"/>
          <p14:tracePt t="116828" x="1046163" y="6523038"/>
          <p14:tracePt t="116836" x="1036638" y="6515100"/>
          <p14:tracePt t="116848" x="1020763" y="6515100"/>
          <p14:tracePt t="116865" x="1011238" y="6515100"/>
          <p14:tracePt t="116908" x="1011238" y="6507163"/>
          <p14:tracePt t="116924" x="1020763" y="6507163"/>
          <p14:tracePt t="116924" x="1028700" y="6507163"/>
          <p14:tracePt t="116932" x="1036638" y="6497638"/>
          <p14:tracePt t="116948" x="1046163" y="6497638"/>
          <p14:tracePt t="116965" x="1054100" y="6497638"/>
          <p14:tracePt t="116982" x="1063625" y="6497638"/>
          <p14:tracePt t="116999" x="1079500" y="6497638"/>
          <p14:tracePt t="117016" x="1106488" y="6497638"/>
          <p14:tracePt t="117033" x="1149350" y="6497638"/>
          <p14:tracePt t="117049" x="1165225" y="6507163"/>
          <p14:tracePt t="117066" x="1192213" y="6507163"/>
          <p14:tracePt t="117082" x="1243013" y="6507163"/>
          <p14:tracePt t="117099" x="1517650" y="6507163"/>
          <p14:tracePt t="117116" x="1774825" y="6507163"/>
          <p14:tracePt t="117133" x="2211388" y="6515100"/>
          <p14:tracePt t="117150" x="2528888" y="6515100"/>
          <p14:tracePt t="117166" x="2803525" y="6507163"/>
          <p14:tracePt t="117183" x="2922588" y="6480175"/>
          <p14:tracePt t="117200" x="2949575" y="6464300"/>
          <p14:tracePt t="117357" x="2957513" y="6464300"/>
          <p14:tracePt t="117389" x="2965450" y="6464300"/>
          <p14:tracePt t="117405" x="2965450" y="6454775"/>
          <p14:tracePt t="117484" x="2957513" y="6454775"/>
          <p14:tracePt t="117501" x="2949575" y="6454775"/>
          <p14:tracePt t="118332" x="2949575" y="6464300"/>
          <p14:tracePt t="118533" x="2957513" y="6464300"/>
          <p14:tracePt t="118548" x="2965450" y="6454775"/>
          <p14:tracePt t="118556" x="2992438" y="6411913"/>
          <p14:tracePt t="118575" x="3051175" y="6318250"/>
          <p14:tracePt t="118591" x="3128963" y="6180138"/>
          <p14:tracePt t="118608" x="3249613" y="5922963"/>
          <p14:tracePt t="118624" x="3335338" y="5692775"/>
          <p14:tracePt t="118641" x="3421063" y="5443538"/>
          <p14:tracePt t="118658" x="3575050" y="5092700"/>
          <p14:tracePt t="118674" x="3686175" y="4851400"/>
          <p14:tracePt t="118691" x="3822700" y="4535488"/>
          <p14:tracePt t="118708" x="3960813" y="4200525"/>
          <p14:tracePt t="118725" x="4037013" y="4003675"/>
          <p14:tracePt t="118742" x="4106863" y="3849688"/>
          <p14:tracePt t="118758" x="4175125" y="3678238"/>
          <p14:tracePt t="118775" x="4208463" y="3514725"/>
          <p14:tracePt t="118792" x="4268788" y="3317875"/>
          <p14:tracePt t="118808" x="4321175" y="3136900"/>
          <p14:tracePt t="118826" x="4371975" y="2906713"/>
          <p14:tracePt t="118842" x="4422775" y="2649538"/>
          <p14:tracePt t="118859" x="4465638" y="2435225"/>
          <p14:tracePt t="118876" x="4500563" y="2125663"/>
          <p14:tracePt t="118893" x="4525963" y="2014538"/>
          <p14:tracePt t="118909" x="4551363" y="1963738"/>
          <p14:tracePt t="118926" x="4551363" y="1936750"/>
          <p14:tracePt t="118943" x="4560888" y="1928813"/>
          <p14:tracePt t="118959" x="4568825" y="1911350"/>
          <p14:tracePt t="118976" x="4568825" y="1903413"/>
          <p14:tracePt t="118993" x="4578350" y="1893888"/>
          <p14:tracePt t="119010" x="4611688" y="1868488"/>
          <p14:tracePt t="119026" x="4689475" y="1800225"/>
          <p14:tracePt t="119043" x="4911725" y="1671638"/>
          <p14:tracePt t="119060" x="5065713" y="1577975"/>
          <p14:tracePt t="119077" x="5160963" y="1517650"/>
          <p14:tracePt t="119094" x="5178425" y="1492250"/>
          <p14:tracePt t="119180" x="5178425" y="1482725"/>
          <p14:tracePt t="119188" x="5186363" y="1482725"/>
          <p14:tracePt t="119196" x="5203825" y="1457325"/>
          <p14:tracePt t="119211" x="5229225" y="1422400"/>
          <p14:tracePt t="119227" x="5280025" y="1363663"/>
          <p14:tracePt t="119245" x="5297488" y="1328738"/>
          <p14:tracePt t="119261" x="5297488" y="1311275"/>
          <p14:tracePt t="119356" x="5297488" y="1303338"/>
          <p14:tracePt t="119365" x="5307013" y="1303338"/>
          <p14:tracePt t="119380" x="5307013" y="1293813"/>
          <p14:tracePt t="119396" x="5307013" y="1285875"/>
          <p14:tracePt t="119413" x="5307013" y="1277938"/>
          <p14:tracePt t="119414" x="5307013" y="1268413"/>
          <p14:tracePt t="119484" x="5307013" y="1260475"/>
          <p14:tracePt t="119500" x="5314950" y="1250950"/>
          <p14:tracePt t="119502" x="5314950" y="1243013"/>
          <p14:tracePt t="119512" x="5340350" y="1235075"/>
          <p14:tracePt t="119529" x="5357813" y="1225550"/>
          <p14:tracePt t="119546" x="5375275" y="1208088"/>
          <p14:tracePt t="119563" x="5392738" y="1208088"/>
          <p14:tracePt t="119579" x="5435600" y="1192213"/>
          <p14:tracePt t="119597" x="5451475" y="1182688"/>
          <p14:tracePt t="119613" x="5503863" y="1165225"/>
          <p14:tracePt t="119630" x="5572125" y="1165225"/>
          <p14:tracePt t="119647" x="5718175" y="1165225"/>
          <p14:tracePt t="119663" x="5864225" y="1182688"/>
          <p14:tracePt t="119680" x="6008688" y="1217613"/>
          <p14:tracePt t="119697" x="6061075" y="1235075"/>
          <p14:tracePt t="119714" x="6078538" y="1235075"/>
          <p14:tracePt t="119788" x="6086475" y="1235075"/>
          <p14:tracePt t="119796" x="6129338" y="1243013"/>
          <p14:tracePt t="119814" x="6146800" y="1243013"/>
          <p14:tracePt t="119831" x="6154738" y="1250950"/>
          <p14:tracePt t="119995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0975" y="244475"/>
            <a:ext cx="9037638" cy="6629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dirty="0" smtClean="0"/>
              <a:t>           </a:t>
            </a:r>
            <a:r>
              <a:rPr lang="en-US" altLang="zh-CN" sz="2800" b="1" dirty="0" smtClean="0"/>
              <a:t>MOV  @R0,TL0        </a:t>
            </a:r>
            <a:r>
              <a:rPr lang="zh-CN" altLang="en-US" sz="2800" b="1" dirty="0" smtClean="0"/>
              <a:t>；存放结果</a:t>
            </a:r>
          </a:p>
          <a:p>
            <a:pPr eaLnBrk="1" hangingPunct="1">
              <a:buFontTx/>
              <a:buNone/>
            </a:pPr>
            <a:r>
              <a:rPr lang="zh-CN" altLang="en-US" sz="2800" b="1" dirty="0" smtClean="0"/>
              <a:t>           </a:t>
            </a:r>
            <a:r>
              <a:rPr lang="en-US" altLang="zh-CN" sz="2800" b="1" dirty="0" smtClean="0"/>
              <a:t>INC    R0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/>
              <a:t>            MOV  @R0,TH0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/>
              <a:t>            SJMP    $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b="1" dirty="0" smtClean="0"/>
              <a:t>          </a:t>
            </a:r>
            <a:endParaRPr lang="en-US" altLang="zh-CN" b="1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99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88" x="3094038" y="685800"/>
          <p14:tracePt t="2341" x="3086100" y="685800"/>
          <p14:tracePt t="2363" x="3078163" y="685800"/>
          <p14:tracePt t="2364" x="3068638" y="685800"/>
          <p14:tracePt t="2380" x="3060700" y="685800"/>
          <p14:tracePt t="2397" x="3051175" y="685800"/>
          <p14:tracePt t="2453" x="3043238" y="685800"/>
          <p14:tracePt t="2469" x="3035300" y="685800"/>
          <p14:tracePt t="2480" x="3035300" y="693738"/>
          <p14:tracePt t="2484" x="3008313" y="703263"/>
          <p14:tracePt t="2497" x="2965450" y="711200"/>
          <p14:tracePt t="2513" x="2906713" y="728663"/>
          <p14:tracePt t="2530" x="2846388" y="736600"/>
          <p14:tracePt t="2547" x="2768600" y="746125"/>
          <p14:tracePt t="2564" x="2649538" y="754063"/>
          <p14:tracePt t="2581" x="2597150" y="754063"/>
          <p14:tracePt t="2597" x="2571750" y="754063"/>
          <p14:tracePt t="2614" x="2554288" y="754063"/>
          <p14:tracePt t="2631" x="2528888" y="754063"/>
          <p14:tracePt t="2648" x="2468563" y="746125"/>
          <p14:tracePt t="2664" x="2408238" y="728663"/>
          <p14:tracePt t="2681" x="2332038" y="711200"/>
          <p14:tracePt t="2698" x="2279650" y="685800"/>
          <p14:tracePt t="2715" x="2246313" y="660400"/>
          <p14:tracePt t="2731" x="2236788" y="650875"/>
          <p14:tracePt t="2731" x="2236788" y="642938"/>
          <p14:tracePt t="2749" x="2228850" y="642938"/>
          <p14:tracePt t="2789" x="2220913" y="642938"/>
          <p14:tracePt t="2796" x="2203450" y="642938"/>
          <p14:tracePt t="2815" x="2185988" y="635000"/>
          <p14:tracePt t="2892" x="2185988" y="625475"/>
          <p14:tracePt t="3053" x="2185988" y="617538"/>
          <p14:tracePt t="3058" x="2193925" y="617538"/>
          <p14:tracePt t="3067" x="2203450" y="617538"/>
          <p14:tracePt t="3084" x="2203450" y="608013"/>
          <p14:tracePt t="3389" x="2211388" y="608013"/>
          <p14:tracePt t="3525" x="2220913" y="608013"/>
          <p14:tracePt t="3557" x="2228850" y="608013"/>
          <p14:tracePt t="3589" x="2236788" y="608013"/>
          <p14:tracePt t="3600" x="2246313" y="608013"/>
          <p14:tracePt t="3741" x="2254250" y="608013"/>
          <p14:tracePt t="3757" x="2279650" y="625475"/>
          <p14:tracePt t="3771" x="2289175" y="642938"/>
          <p14:tracePt t="3787" x="2306638" y="660400"/>
          <p14:tracePt t="3804" x="2332038" y="693738"/>
          <p14:tracePt t="3821" x="2357438" y="711200"/>
          <p14:tracePt t="3838" x="2365375" y="728663"/>
          <p14:tracePt t="3854" x="2365375" y="736600"/>
          <p14:tracePt t="3871" x="2365375" y="746125"/>
          <p14:tracePt t="3888" x="2374900" y="746125"/>
          <p14:tracePt t="3924" x="2374900" y="754063"/>
          <p14:tracePt t="3941" x="2374900" y="763588"/>
          <p14:tracePt t="3948" x="2374900" y="771525"/>
          <p14:tracePt t="3955" x="2374900" y="788988"/>
          <p14:tracePt t="3971" x="2349500" y="831850"/>
          <p14:tracePt t="3989" x="2332038" y="892175"/>
          <p14:tracePt t="4005" x="2297113" y="942975"/>
          <p14:tracePt t="4022" x="2271713" y="985838"/>
          <p14:tracePt t="4038" x="2236788" y="1028700"/>
          <p14:tracePt t="4055" x="2228850" y="1054100"/>
          <p14:tracePt t="4072" x="2220913" y="1054100"/>
          <p14:tracePt t="4109" x="2211388" y="1054100"/>
          <p14:tracePt t="4109" x="2211388" y="1063625"/>
          <p14:tracePt t="4122" x="2193925" y="1063625"/>
          <p14:tracePt t="4139" x="2168525" y="1079500"/>
          <p14:tracePt t="4156" x="2151063" y="1096963"/>
          <p14:tracePt t="4212" x="2151063" y="1106488"/>
          <p14:tracePt t="4228" x="2160588" y="1106488"/>
          <p14:tracePt t="4240" x="2168525" y="1106488"/>
          <p14:tracePt t="4300" x="2178050" y="1106488"/>
          <p14:tracePt t="4309" x="2185988" y="1106488"/>
          <p14:tracePt t="4325" x="2211388" y="1122363"/>
          <p14:tracePt t="4326" x="2263775" y="1149350"/>
          <p14:tracePt t="4326" x="2339975" y="1182688"/>
          <p14:tracePt t="4341" x="2511425" y="1268413"/>
          <p14:tracePt t="4357" x="2846388" y="1389063"/>
          <p14:tracePt t="4374" x="3060700" y="1439863"/>
          <p14:tracePt t="4390" x="3206750" y="1449388"/>
          <p14:tracePt t="4407" x="3300413" y="1449388"/>
          <p14:tracePt t="4424" x="3351213" y="1449388"/>
          <p14:tracePt t="4441" x="3368675" y="1439863"/>
          <p14:tracePt t="4492" x="3360738" y="1439863"/>
          <p14:tracePt t="4509" x="3351213" y="1439863"/>
          <p14:tracePt t="4509" x="3351213" y="1449388"/>
          <p14:tracePt t="4524" x="3335338" y="1482725"/>
          <p14:tracePt t="4541" x="3335338" y="1508125"/>
          <p14:tracePt t="4645" x="3325813" y="1517650"/>
          <p14:tracePt t="4652" x="3317875" y="1517650"/>
          <p14:tracePt t="4658" x="3275013" y="1550988"/>
          <p14:tracePt t="4675" x="3197225" y="1593850"/>
          <p14:tracePt t="4675" x="3136900" y="1620838"/>
          <p14:tracePt t="4692" x="2949575" y="1714500"/>
          <p14:tracePt t="4709" x="2811463" y="1765300"/>
          <p14:tracePt t="4726" x="2692400" y="1800225"/>
          <p14:tracePt t="4742" x="2649538" y="1808163"/>
          <p14:tracePt t="4759" x="2632075" y="1808163"/>
          <p14:tracePt t="4776" x="2614613" y="1800225"/>
          <p14:tracePt t="4793" x="2606675" y="1782763"/>
          <p14:tracePt t="4809" x="2571750" y="1757363"/>
          <p14:tracePt t="4826" x="2546350" y="1749425"/>
          <p14:tracePt t="4843" x="2528888" y="1739900"/>
          <p14:tracePt t="5100" x="2536825" y="1731963"/>
          <p14:tracePt t="5774" x="2536825" y="1722438"/>
          <p14:tracePt t="7381" x="2536825" y="1714500"/>
          <p14:tracePt t="7920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zh-CN" sz="4800" b="1" dirty="0" smtClean="0"/>
              <a:t>7 ·6    </a:t>
            </a:r>
            <a:r>
              <a:rPr lang="zh-CN" altLang="en-US" sz="4800" b="1" dirty="0" smtClean="0"/>
              <a:t>小 结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12874"/>
            <a:ext cx="9144000" cy="532849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b="1" dirty="0" smtClean="0"/>
              <a:t>         </a:t>
            </a:r>
            <a:r>
              <a:rPr lang="zh-CN" altLang="en-US" b="1" dirty="0" smtClean="0"/>
              <a:t>定时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计数器应用非常广泛，如定时采样、时间测量、产生音响、测量波形的频率、检测电机转速、测量汽车速度等。因此应很好掌握。</a:t>
            </a:r>
          </a:p>
          <a:p>
            <a:pPr eaLnBrk="1" hangingPunct="1">
              <a:lnSpc>
                <a:spcPct val="120000"/>
              </a:lnSpc>
              <a:spcBef>
                <a:spcPts val="180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66"/>
                </a:solidFill>
              </a:rPr>
              <a:t>   ★</a:t>
            </a:r>
            <a:r>
              <a:rPr lang="zh-CN" altLang="en-US" b="1" dirty="0" smtClean="0"/>
              <a:t>  </a:t>
            </a:r>
            <a:r>
              <a:rPr lang="en-US" altLang="zh-CN" b="1" dirty="0" smtClean="0"/>
              <a:t>51</a:t>
            </a:r>
            <a:r>
              <a:rPr lang="zh-CN" altLang="en-US" b="1" dirty="0" smtClean="0"/>
              <a:t>系列单片机有两个</a:t>
            </a:r>
            <a:r>
              <a:rPr lang="en-US" altLang="zh-CN" b="1" dirty="0" smtClean="0"/>
              <a:t>16</a:t>
            </a:r>
            <a:r>
              <a:rPr lang="zh-CN" altLang="en-US" b="1" dirty="0" smtClean="0"/>
              <a:t>位的定时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计数器，有四种不同的工作方式，归纳于下表：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  <a:spcBef>
                <a:spcPts val="1800"/>
              </a:spcBef>
              <a:buFontTx/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</a:t>
            </a:r>
            <a:r>
              <a:rPr lang="zh-CN" altLang="en-US" b="1" dirty="0" smtClean="0">
                <a:solidFill>
                  <a:srgbClr val="FFC000"/>
                </a:solidFill>
              </a:rPr>
              <a:t>（通常，</a:t>
            </a:r>
            <a:r>
              <a:rPr lang="zh-CN" altLang="en-US" b="1" dirty="0">
                <a:solidFill>
                  <a:srgbClr val="FFC000"/>
                </a:solidFill>
              </a:rPr>
              <a:t>计数值</a:t>
            </a:r>
            <a:r>
              <a:rPr lang="en-US" altLang="zh-CN" b="1" dirty="0">
                <a:solidFill>
                  <a:srgbClr val="FFC000"/>
                </a:solidFill>
              </a:rPr>
              <a:t>&gt;256</a:t>
            </a:r>
            <a:r>
              <a:rPr lang="zh-CN" altLang="en-US" b="1" dirty="0">
                <a:solidFill>
                  <a:srgbClr val="FFC000"/>
                </a:solidFill>
              </a:rPr>
              <a:t>时</a:t>
            </a:r>
            <a:r>
              <a:rPr lang="zh-CN" altLang="en-US" b="1" dirty="0" smtClean="0">
                <a:solidFill>
                  <a:srgbClr val="FFC000"/>
                </a:solidFill>
              </a:rPr>
              <a:t>用方式</a:t>
            </a:r>
            <a:r>
              <a:rPr lang="en-US" altLang="zh-CN" b="1" dirty="0" smtClean="0">
                <a:solidFill>
                  <a:srgbClr val="FFC000"/>
                </a:solidFill>
              </a:rPr>
              <a:t>1</a:t>
            </a:r>
            <a:r>
              <a:rPr lang="zh-CN" altLang="en-US" b="1" dirty="0" smtClean="0">
                <a:solidFill>
                  <a:srgbClr val="FFC000"/>
                </a:solidFill>
              </a:rPr>
              <a:t>，计数值</a:t>
            </a:r>
            <a:r>
              <a:rPr lang="en-US" altLang="zh-CN" b="1" dirty="0" smtClean="0">
                <a:solidFill>
                  <a:srgbClr val="FFC000"/>
                </a:solidFill>
              </a:rPr>
              <a:t>&lt;=256</a:t>
            </a:r>
            <a:r>
              <a:rPr lang="zh-CN" altLang="en-US" b="1" dirty="0" smtClean="0">
                <a:solidFill>
                  <a:srgbClr val="FFC000"/>
                </a:solidFill>
              </a:rPr>
              <a:t>时用方式</a:t>
            </a:r>
            <a:r>
              <a:rPr lang="en-US" altLang="zh-CN" b="1" dirty="0" smtClean="0">
                <a:solidFill>
                  <a:srgbClr val="FFC000"/>
                </a:solidFill>
              </a:rPr>
              <a:t>2</a:t>
            </a:r>
            <a:r>
              <a:rPr lang="zh-CN" altLang="en-US" b="1" dirty="0" smtClean="0">
                <a:solidFill>
                  <a:srgbClr val="FFC000"/>
                </a:solidFill>
              </a:rPr>
              <a:t>，这样比较方便。）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29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43" x="539750" y="2185988"/>
          <p14:tracePt t="4652" x="539750" y="2168525"/>
          <p14:tracePt t="4653" x="557213" y="2160588"/>
          <p14:tracePt t="4669" x="565150" y="2143125"/>
          <p14:tracePt t="4685" x="582613" y="2125663"/>
          <p14:tracePt t="4702" x="592138" y="2100263"/>
          <p14:tracePt t="4719" x="600075" y="2092325"/>
          <p14:tracePt t="4736" x="608013" y="2082800"/>
          <p14:tracePt t="4752" x="608013" y="2074863"/>
          <p14:tracePt t="4788" x="617538" y="2074863"/>
          <p14:tracePt t="4802" x="617538" y="2065338"/>
          <p14:tracePt t="4820" x="635000" y="2057400"/>
          <p14:tracePt t="4821" x="642938" y="2032000"/>
          <p14:tracePt t="4836" x="660400" y="2014538"/>
          <p14:tracePt t="4853" x="677863" y="1997075"/>
          <p14:tracePt t="4870" x="693738" y="1989138"/>
          <p14:tracePt t="4886" x="711200" y="1979613"/>
          <p14:tracePt t="4903" x="728663" y="1963738"/>
          <p14:tracePt t="4920" x="763588" y="1946275"/>
          <p14:tracePt t="4937" x="806450" y="1936750"/>
          <p14:tracePt t="4953" x="849313" y="1928813"/>
          <p14:tracePt t="4970" x="917575" y="1920875"/>
          <p14:tracePt t="4987" x="1028700" y="1920875"/>
          <p14:tracePt t="5004" x="1139825" y="1911350"/>
          <p14:tracePt t="5020" x="1208088" y="1911350"/>
          <p14:tracePt t="5037" x="1293813" y="1911350"/>
          <p14:tracePt t="5054" x="1354138" y="1911350"/>
          <p14:tracePt t="5070" x="1449388" y="1911350"/>
          <p14:tracePt t="5087" x="1560513" y="1911350"/>
          <p14:tracePt t="5104" x="1697038" y="1911350"/>
          <p14:tracePt t="5121" x="1885950" y="1903413"/>
          <p14:tracePt t="5138" x="2032000" y="1885950"/>
          <p14:tracePt t="5155" x="2193925" y="1868488"/>
          <p14:tracePt t="5171" x="2400300" y="1835150"/>
          <p14:tracePt t="5188" x="2520950" y="1825625"/>
          <p14:tracePt t="5204" x="2640013" y="1817688"/>
          <p14:tracePt t="5221" x="2768600" y="1808163"/>
          <p14:tracePt t="5238" x="2871788" y="1808163"/>
          <p14:tracePt t="5255" x="3000375" y="1817688"/>
          <p14:tracePt t="5271" x="3078163" y="1817688"/>
          <p14:tracePt t="5288" x="3171825" y="1817688"/>
          <p14:tracePt t="5305" x="3275013" y="1817688"/>
          <p14:tracePt t="5322" x="3378200" y="1817688"/>
          <p14:tracePt t="5338" x="3532188" y="1817688"/>
          <p14:tracePt t="5356" x="3694113" y="1817688"/>
          <p14:tracePt t="5372" x="3849688" y="1817688"/>
          <p14:tracePt t="5389" x="4003675" y="1825625"/>
          <p14:tracePt t="5405" x="4149725" y="1835150"/>
          <p14:tracePt t="5422" x="4286250" y="1835150"/>
          <p14:tracePt t="5439" x="4432300" y="1835150"/>
          <p14:tracePt t="5456" x="4568825" y="1825625"/>
          <p14:tracePt t="5472" x="4689475" y="1825625"/>
          <p14:tracePt t="5489" x="4808538" y="1825625"/>
          <p14:tracePt t="5506" x="4921250" y="1851025"/>
          <p14:tracePt t="5523" x="5006975" y="1878013"/>
          <p14:tracePt t="5540" x="5032375" y="1885950"/>
          <p14:tracePt t="5556" x="5057775" y="1885950"/>
          <p14:tracePt t="5573" x="5118100" y="1893888"/>
          <p14:tracePt t="5590" x="5186363" y="1903413"/>
          <p14:tracePt t="5607" x="5307013" y="1920875"/>
          <p14:tracePt t="5623" x="5435600" y="1954213"/>
          <p14:tracePt t="5640" x="5494338" y="1971675"/>
          <p14:tracePt t="5771" x="5503863" y="1971675"/>
          <p14:tracePt t="5779" x="5511800" y="1979613"/>
          <p14:tracePt t="5792" x="5511800" y="1989138"/>
          <p14:tracePt t="5808" x="5521325" y="1989138"/>
          <p14:tracePt t="5915" x="5503863" y="1989138"/>
          <p14:tracePt t="5920" x="5478463" y="1989138"/>
          <p14:tracePt t="5925" x="5400675" y="1997075"/>
          <p14:tracePt t="5942" x="5254625" y="1997075"/>
          <p14:tracePt t="5959" x="5126038" y="1989138"/>
          <p14:tracePt t="5975" x="4946650" y="1979613"/>
          <p14:tracePt t="5993" x="4783138" y="1971675"/>
          <p14:tracePt t="6009" x="4535488" y="1954213"/>
          <p14:tracePt t="6026" x="4278313" y="1936750"/>
          <p14:tracePt t="6042" x="3994150" y="1920875"/>
          <p14:tracePt t="6042" x="3908425" y="1920875"/>
          <p14:tracePt t="6059" x="3797300" y="1911350"/>
          <p14:tracePt t="6076" x="3789363" y="1911350"/>
          <p14:tracePt t="6093" x="3789363" y="1903413"/>
          <p14:tracePt t="6132" x="3806825" y="1903413"/>
          <p14:tracePt t="6139" x="3832225" y="1893888"/>
          <p14:tracePt t="6143" x="3892550" y="1893888"/>
          <p14:tracePt t="6160" x="3986213" y="1893888"/>
          <p14:tracePt t="6177" x="4097338" y="1911350"/>
          <p14:tracePt t="6193" x="4208463" y="1954213"/>
          <p14:tracePt t="6210" x="4286250" y="1979613"/>
          <p14:tracePt t="6226" x="4364038" y="1989138"/>
          <p14:tracePt t="6244" x="4397375" y="1989138"/>
          <p14:tracePt t="6260" x="4432300" y="1989138"/>
          <p14:tracePt t="6277" x="4457700" y="1989138"/>
          <p14:tracePt t="6294" x="4508500" y="1979613"/>
          <p14:tracePt t="6311" x="4551363" y="1979613"/>
          <p14:tracePt t="6328" x="4586288" y="1979613"/>
          <p14:tracePt t="6344" x="4621213" y="1979613"/>
          <p14:tracePt t="6361" x="4637088" y="1989138"/>
          <p14:tracePt t="6875" x="4646613" y="1989138"/>
          <p14:tracePt t="6877" x="4654550" y="1989138"/>
          <p14:tracePt t="6897" x="4679950" y="1989138"/>
          <p14:tracePt t="6914" x="4722813" y="1989138"/>
          <p14:tracePt t="6931" x="4808538" y="1989138"/>
          <p14:tracePt t="6948" x="4911725" y="1989138"/>
          <p14:tracePt t="6964" x="5092700" y="2039938"/>
          <p14:tracePt t="6981" x="5264150" y="2143125"/>
          <p14:tracePt t="6997" x="5332413" y="2220913"/>
          <p14:tracePt t="7014" x="5357813" y="2349500"/>
          <p14:tracePt t="7031" x="5357813" y="2382838"/>
          <p14:tracePt t="7315" x="5349875" y="2400300"/>
          <p14:tracePt t="7323" x="5340350" y="2400300"/>
          <p14:tracePt t="7333" x="5443538" y="2314575"/>
          <p14:tracePt t="7351" x="5537200" y="2263775"/>
          <p14:tracePt t="7366" x="5589588" y="2263775"/>
          <p14:tracePt t="7383" x="5607050" y="2236788"/>
          <p14:tracePt t="7400" x="5607050" y="2185988"/>
          <p14:tracePt t="7416" x="5607050" y="2135188"/>
          <p14:tracePt t="7433" x="5614988" y="2065338"/>
          <p14:tracePt t="7450" x="5632450" y="2039938"/>
          <p14:tracePt t="7450" x="5640388" y="2022475"/>
          <p14:tracePt t="7467" x="5657850" y="2006600"/>
          <p14:tracePt t="7484" x="5675313" y="1989138"/>
          <p14:tracePt t="7500" x="5692775" y="1946275"/>
          <p14:tracePt t="7517" x="5718175" y="1920875"/>
          <p14:tracePt t="7534" x="5743575" y="1893888"/>
          <p14:tracePt t="7551" x="5761038" y="1868488"/>
          <p14:tracePt t="7567" x="5786438" y="1860550"/>
          <p14:tracePt t="7584" x="5794375" y="1851025"/>
          <p14:tracePt t="7601" x="5821363" y="1843088"/>
          <p14:tracePt t="7618" x="5829300" y="1843088"/>
          <p14:tracePt t="7634" x="5846763" y="1843088"/>
          <p14:tracePt t="7651" x="5854700" y="1843088"/>
          <p14:tracePt t="7668" x="5864225" y="1835150"/>
          <p14:tracePt t="7715" x="5872163" y="1835150"/>
          <p14:tracePt t="7723" x="5889625" y="1835150"/>
          <p14:tracePt t="7739" x="5922963" y="1851025"/>
          <p14:tracePt t="7751" x="6008688" y="1868488"/>
          <p14:tracePt t="7768" x="6078538" y="1868488"/>
          <p14:tracePt t="7785" x="6180138" y="1868488"/>
          <p14:tracePt t="7802" x="6292850" y="1868488"/>
          <p14:tracePt t="7819" x="6515100" y="1868488"/>
          <p14:tracePt t="7836" x="6661150" y="1868488"/>
          <p14:tracePt t="7852" x="6840538" y="1885950"/>
          <p14:tracePt t="7869" x="6961188" y="1893888"/>
          <p14:tracePt t="7885" x="7080250" y="1893888"/>
          <p14:tracePt t="7902" x="7165975" y="1885950"/>
          <p14:tracePt t="7919" x="7294563" y="1860550"/>
          <p14:tracePt t="7936" x="7423150" y="1825625"/>
          <p14:tracePt t="7953" x="7578725" y="1808163"/>
          <p14:tracePt t="7969" x="7775575" y="1800225"/>
          <p14:tracePt t="7986" x="7997825" y="1792288"/>
          <p14:tracePt t="8003" x="8075613" y="1792288"/>
          <p14:tracePt t="8020" x="8118475" y="1792288"/>
          <p14:tracePt t="8036" x="8135938" y="1792288"/>
          <p14:tracePt t="8053" x="8143875" y="1782763"/>
          <p14:tracePt t="8070" x="8161338" y="1774825"/>
          <p14:tracePt t="8087" x="8194675" y="1774825"/>
          <p14:tracePt t="8103" x="8212138" y="1774825"/>
          <p14:tracePt t="8120" x="8229600" y="1774825"/>
          <p14:tracePt t="9138" x="8221663" y="1774825"/>
          <p14:tracePt t="9142" x="8212138" y="1774825"/>
          <p14:tracePt t="9158" x="8194675" y="1774825"/>
          <p14:tracePt t="9175" x="8151813" y="1782763"/>
          <p14:tracePt t="9192" x="8108950" y="1800225"/>
          <p14:tracePt t="9209" x="8058150" y="1808163"/>
          <p14:tracePt t="9225" x="7921625" y="1860550"/>
          <p14:tracePt t="9242" x="7775575" y="1911350"/>
          <p14:tracePt t="9259" x="7621588" y="1979613"/>
          <p14:tracePt t="9276" x="7346950" y="2049463"/>
          <p14:tracePt t="9292" x="7080250" y="2117725"/>
          <p14:tracePt t="9309" x="6678613" y="2220913"/>
          <p14:tracePt t="9326" x="6421438" y="2297113"/>
          <p14:tracePt t="9343" x="6026150" y="2382838"/>
          <p14:tracePt t="9359" x="5735638" y="2417763"/>
          <p14:tracePt t="9376" x="5426075" y="2451100"/>
          <p14:tracePt t="9393" x="5014913" y="2478088"/>
          <p14:tracePt t="9393" x="4818063" y="2478088"/>
          <p14:tracePt t="9410" x="4260850" y="2503488"/>
          <p14:tracePt t="9426" x="3746500" y="2528888"/>
          <p14:tracePt t="9443" x="3240088" y="2546350"/>
          <p14:tracePt t="9460" x="2803525" y="2563813"/>
          <p14:tracePt t="9476" x="2520950" y="2563813"/>
          <p14:tracePt t="9493" x="2246313" y="2571750"/>
          <p14:tracePt t="9510" x="2049463" y="2579688"/>
          <p14:tracePt t="9527" x="1825625" y="2597150"/>
          <p14:tracePt t="9543" x="1628775" y="2606675"/>
          <p14:tracePt t="9560" x="1414463" y="2606675"/>
          <p14:tracePt t="9577" x="1250950" y="2579688"/>
          <p14:tracePt t="9577" x="1165225" y="2554288"/>
          <p14:tracePt t="9594" x="1020763" y="2503488"/>
          <p14:tracePt t="9610" x="950913" y="2486025"/>
          <p14:tracePt t="9627" x="917575" y="2468563"/>
          <p14:tracePt t="9644" x="908050" y="2468563"/>
          <p14:tracePt t="9714" x="908050" y="2460625"/>
          <p14:tracePt t="9716" x="917575" y="2460625"/>
          <p14:tracePt t="9728" x="950913" y="2451100"/>
          <p14:tracePt t="9745" x="985838" y="2443163"/>
          <p14:tracePt t="9745" x="1011238" y="2435225"/>
          <p14:tracePt t="9762" x="1046163" y="2435225"/>
          <p14:tracePt t="9779" x="1071563" y="2435225"/>
          <p14:tracePt t="9795" x="1089025" y="2435225"/>
          <p14:tracePt t="9812" x="1131888" y="2435225"/>
          <p14:tracePt t="9828" x="1165225" y="2443163"/>
          <p14:tracePt t="9845" x="1217613" y="2451100"/>
          <p14:tracePt t="9862" x="1285875" y="2468563"/>
          <p14:tracePt t="9880" x="1354138" y="2468563"/>
          <p14:tracePt t="9895" x="1474788" y="2478088"/>
          <p14:tracePt t="9912" x="1593850" y="2478088"/>
          <p14:tracePt t="9929" x="1731963" y="2478088"/>
          <p14:tracePt t="9929" x="1792288" y="2478088"/>
          <p14:tracePt t="9946" x="1920875" y="2478088"/>
          <p14:tracePt t="9962" x="2039938" y="2478088"/>
          <p14:tracePt t="9979" x="2143125" y="2486025"/>
          <p14:tracePt t="9996" x="2211388" y="2493963"/>
          <p14:tracePt t="10013" x="2271713" y="2493963"/>
          <p14:tracePt t="10029" x="2382838" y="2493963"/>
          <p14:tracePt t="10046" x="2536825" y="2493963"/>
          <p14:tracePt t="10063" x="2786063" y="2486025"/>
          <p14:tracePt t="10080" x="3051175" y="2468563"/>
          <p14:tracePt t="10096" x="3351213" y="2460625"/>
          <p14:tracePt t="10113" x="3822700" y="2451100"/>
          <p14:tracePt t="10130" x="4021138" y="2443163"/>
          <p14:tracePt t="10147" x="4089400" y="2435225"/>
          <p14:tracePt t="10164" x="4089400" y="2425700"/>
          <p14:tracePt t="10218" x="4097338" y="2425700"/>
          <p14:tracePt t="10258" x="4106863" y="2425700"/>
          <p14:tracePt t="10282" x="4114800" y="2425700"/>
          <p14:tracePt t="10378" x="4106863" y="2425700"/>
          <p14:tracePt t="10378" x="4097338" y="2435225"/>
          <p14:tracePt t="10386" x="4089400" y="2435225"/>
          <p14:tracePt t="10398" x="4054475" y="2443163"/>
          <p14:tracePt t="10415" x="3986213" y="2451100"/>
          <p14:tracePt t="10432" x="3875088" y="2468563"/>
          <p14:tracePt t="10448" x="3721100" y="2478088"/>
          <p14:tracePt t="10465" x="3378200" y="2486025"/>
          <p14:tracePt t="10482" x="3068638" y="2486025"/>
          <p14:tracePt t="10499" x="2828925" y="2460625"/>
          <p14:tracePt t="10516" x="2640013" y="2417763"/>
          <p14:tracePt t="10532" x="2493963" y="2400300"/>
          <p14:tracePt t="10549" x="2443163" y="2400300"/>
          <p14:tracePt t="10566" x="2425700" y="2400300"/>
          <p14:tracePt t="10722" x="2451100" y="2400300"/>
          <p14:tracePt t="10733" x="2493963" y="2417763"/>
          <p14:tracePt t="10737" x="2597150" y="2443163"/>
          <p14:tracePt t="10750" x="2692400" y="2451100"/>
          <p14:tracePt t="10767" x="2751138" y="2451100"/>
          <p14:tracePt t="10784" x="2794000" y="2451100"/>
          <p14:tracePt t="10800" x="2820988" y="2435225"/>
          <p14:tracePt t="10817" x="2863850" y="2435225"/>
          <p14:tracePt t="10834" x="2871788" y="2435225"/>
          <p14:tracePt t="10850" x="2871788" y="2443163"/>
          <p14:tracePt t="10867" x="2871788" y="2460625"/>
          <p14:tracePt t="10885" x="2871788" y="2493963"/>
          <p14:tracePt t="10901" x="2854325" y="2520950"/>
          <p14:tracePt t="10917" x="2786063" y="2536825"/>
          <p14:tracePt t="10934" x="2665413" y="2536825"/>
          <p14:tracePt t="10951" x="2451100" y="2478088"/>
          <p14:tracePt t="10968" x="2203450" y="2400300"/>
          <p14:tracePt t="10985" x="2022475" y="2349500"/>
          <p14:tracePt t="11001" x="1911350" y="2332038"/>
          <p14:tracePt t="11018" x="1903413" y="2332038"/>
          <p14:tracePt t="11066" x="1911350" y="2322513"/>
          <p14:tracePt t="11090" x="1928813" y="2314575"/>
          <p14:tracePt t="11091" x="1946275" y="2314575"/>
          <p14:tracePt t="11102" x="1979613" y="2297113"/>
          <p14:tracePt t="11119" x="2039938" y="2279650"/>
          <p14:tracePt t="11135" x="2135188" y="2279650"/>
          <p14:tracePt t="11152" x="2263775" y="2297113"/>
          <p14:tracePt t="11169" x="2597150" y="2392363"/>
          <p14:tracePt t="11186" x="2743200" y="2417763"/>
          <p14:tracePt t="11202" x="2863850" y="2435225"/>
          <p14:tracePt t="11219" x="2940050" y="2435225"/>
          <p14:tracePt t="11236" x="2982913" y="2435225"/>
          <p14:tracePt t="11253" x="3060700" y="2425700"/>
          <p14:tracePt t="11269" x="3146425" y="2417763"/>
          <p14:tracePt t="11286" x="3265488" y="2417763"/>
          <p14:tracePt t="11303" x="3411538" y="2468563"/>
          <p14:tracePt t="11320" x="3540125" y="2503488"/>
          <p14:tracePt t="11336" x="3643313" y="2536825"/>
          <p14:tracePt t="11353" x="3651250" y="2536825"/>
          <p14:tracePt t="11450" x="3635375" y="2536825"/>
          <p14:tracePt t="11458" x="3549650" y="2536825"/>
          <p14:tracePt t="11471" x="3386138" y="2536825"/>
          <p14:tracePt t="11487" x="3197225" y="2511425"/>
          <p14:tracePt t="11505" x="2949575" y="2486025"/>
          <p14:tracePt t="11521" x="2640013" y="2468563"/>
          <p14:tracePt t="11538" x="2493963" y="2451100"/>
          <p14:tracePt t="11554" x="2435225" y="2443163"/>
          <p14:tracePt t="11571" x="2417763" y="2443163"/>
          <p14:tracePt t="11588" x="2408238" y="2443163"/>
          <p14:tracePt t="11605" x="2382838" y="2443163"/>
          <p14:tracePt t="11621" x="2332038" y="2443163"/>
          <p14:tracePt t="11638" x="2279650" y="2443163"/>
          <p14:tracePt t="11655" x="2236788" y="2443163"/>
          <p14:tracePt t="11672" x="2203450" y="2435225"/>
          <p14:tracePt t="11818" x="2211388" y="2435225"/>
          <p14:tracePt t="11822" x="2236788" y="2435225"/>
          <p14:tracePt t="11839" x="2254250" y="2443163"/>
          <p14:tracePt t="11856" x="2279650" y="2443163"/>
          <p14:tracePt t="11873" x="2339975" y="2451100"/>
          <p14:tracePt t="11873" x="2392363" y="2451100"/>
          <p14:tracePt t="11890" x="2528888" y="2451100"/>
          <p14:tracePt t="11907" x="2682875" y="2451100"/>
          <p14:tracePt t="11923" x="2974975" y="2503488"/>
          <p14:tracePt t="11940" x="3249613" y="2554288"/>
          <p14:tracePt t="11957" x="3489325" y="2606675"/>
          <p14:tracePt t="11973" x="3592513" y="2606675"/>
          <p14:tracePt t="11991" x="3608388" y="2606675"/>
          <p14:tracePt t="12007" x="3617913" y="2606675"/>
          <p14:tracePt t="12090" x="3608388" y="2606675"/>
          <p14:tracePt t="12098" x="3565525" y="2622550"/>
          <p14:tracePt t="12107" x="3506788" y="2649538"/>
          <p14:tracePt t="12124" x="3411538" y="2665413"/>
          <p14:tracePt t="12141" x="3292475" y="2674938"/>
          <p14:tracePt t="12158" x="3146425" y="2665413"/>
          <p14:tracePt t="12174" x="2889250" y="2589213"/>
          <p14:tracePt t="12191" x="2640013" y="2520950"/>
          <p14:tracePt t="12208" x="2306638" y="2425700"/>
          <p14:tracePt t="12225" x="2100263" y="2374900"/>
          <p14:tracePt t="12242" x="1928813" y="2339975"/>
          <p14:tracePt t="12282" x="1920875" y="2339975"/>
          <p14:tracePt t="12291" x="1920875" y="2332038"/>
          <p14:tracePt t="12301" x="1928813" y="2332038"/>
          <p14:tracePt t="12309" x="1954213" y="2332038"/>
          <p14:tracePt t="12325" x="1963738" y="2322513"/>
          <p14:tracePt t="12342" x="1989138" y="2314575"/>
          <p14:tracePt t="12359" x="2039938" y="2306638"/>
          <p14:tracePt t="12376" x="2092325" y="2306638"/>
          <p14:tracePt t="12392" x="2185988" y="2306638"/>
          <p14:tracePt t="12409" x="2443163" y="2365375"/>
          <p14:tracePt t="12426" x="2708275" y="2417763"/>
          <p14:tracePt t="12443" x="2906713" y="2451100"/>
          <p14:tracePt t="12459" x="3051175" y="2460625"/>
          <p14:tracePt t="12476" x="3121025" y="2460625"/>
          <p14:tracePt t="12493" x="3171825" y="2451100"/>
          <p14:tracePt t="12509" x="3197225" y="2443163"/>
          <p14:tracePt t="12526" x="3206750" y="2443163"/>
          <p14:tracePt t="12543" x="3214688" y="2443163"/>
          <p14:tracePt t="12560" x="3222625" y="2451100"/>
          <p14:tracePt t="12576" x="3222625" y="2478088"/>
          <p14:tracePt t="12593" x="3222625" y="2511425"/>
          <p14:tracePt t="12610" x="3222625" y="2520950"/>
          <p14:tracePt t="12627" x="3214688" y="2520950"/>
          <p14:tracePt t="12643" x="3206750" y="2520950"/>
          <p14:tracePt t="12660" x="3179763" y="2520950"/>
          <p14:tracePt t="12677" x="3103563" y="2511425"/>
          <p14:tracePt t="12694" x="2949575" y="2486025"/>
          <p14:tracePt t="12711" x="2751138" y="2478088"/>
          <p14:tracePt t="12728" x="2468563" y="2451100"/>
          <p14:tracePt t="12744" x="2236788" y="2451100"/>
          <p14:tracePt t="12761" x="2032000" y="2451100"/>
          <p14:tracePt t="12777" x="1920875" y="2451100"/>
          <p14:tracePt t="12795" x="1911350" y="2451100"/>
          <p14:tracePt t="12811" x="1903413" y="2451100"/>
          <p14:tracePt t="12938" x="1911350" y="2451100"/>
          <p14:tracePt t="12947" x="1920875" y="2443163"/>
          <p14:tracePt t="12948" x="1936750" y="2443163"/>
          <p14:tracePt t="12962" x="1954213" y="2435225"/>
          <p14:tracePt t="12979" x="1979613" y="2425700"/>
          <p14:tracePt t="12996" x="2014538" y="2425700"/>
          <p14:tracePt t="13012" x="2065338" y="2425700"/>
          <p14:tracePt t="13029" x="2160588" y="2435225"/>
          <p14:tracePt t="13046" x="2339975" y="2478088"/>
          <p14:tracePt t="13062" x="2493963" y="2503488"/>
          <p14:tracePt t="13079" x="2614613" y="2511425"/>
          <p14:tracePt t="13096" x="2700338" y="2511425"/>
          <p14:tracePt t="13113" x="2760663" y="2511425"/>
          <p14:tracePt t="13129" x="2811463" y="2493963"/>
          <p14:tracePt t="13146" x="2871788" y="2486025"/>
          <p14:tracePt t="13163" x="2949575" y="2486025"/>
          <p14:tracePt t="13180" x="3086100" y="2503488"/>
          <p14:tracePt t="13197" x="3240088" y="2536825"/>
          <p14:tracePt t="13213" x="3317875" y="2563813"/>
          <p14:tracePt t="13230" x="3343275" y="2571750"/>
          <p14:tracePt t="13306" x="3335338" y="2571750"/>
          <p14:tracePt t="13315" x="3282950" y="2571750"/>
          <p14:tracePt t="13331" x="3163888" y="2579688"/>
          <p14:tracePt t="13347" x="2982913" y="2579688"/>
          <p14:tracePt t="13364" x="2743200" y="2579688"/>
          <p14:tracePt t="13381" x="2520950" y="2579688"/>
          <p14:tracePt t="13398" x="2297113" y="2579688"/>
          <p14:tracePt t="13414" x="2160588" y="2571750"/>
          <p14:tracePt t="13431" x="2065338" y="2546350"/>
          <p14:tracePt t="13448" x="2049463" y="2536825"/>
          <p14:tracePt t="13536" x="2039938" y="2536825"/>
          <p14:tracePt t="13570" x="2049463" y="2528888"/>
          <p14:tracePt t="13586" x="2049463" y="2520950"/>
          <p14:tracePt t="13587" x="2065338" y="2520950"/>
          <p14:tracePt t="13599" x="2074863" y="2511425"/>
          <p14:tracePt t="13658" x="2082800" y="2511425"/>
          <p14:tracePt t="13673" x="2100263" y="2511425"/>
          <p14:tracePt t="13682" x="2108200" y="2511425"/>
          <p14:tracePt t="13699" x="2125663" y="2511425"/>
          <p14:tracePt t="13716" x="2160588" y="2511425"/>
          <p14:tracePt t="13733" x="2193925" y="2511425"/>
          <p14:tracePt t="13750" x="2246313" y="2511425"/>
          <p14:tracePt t="13766" x="2322513" y="2511425"/>
          <p14:tracePt t="13783" x="2435225" y="2511425"/>
          <p14:tracePt t="13800" x="2640013" y="2536825"/>
          <p14:tracePt t="13817" x="2871788" y="2571750"/>
          <p14:tracePt t="13833" x="3232150" y="2614613"/>
          <p14:tracePt t="13850" x="3386138" y="2614613"/>
          <p14:tracePt t="13867" x="3471863" y="2614613"/>
          <p14:tracePt t="13884" x="3497263" y="2597150"/>
          <p14:tracePt t="13901" x="3514725" y="2589213"/>
          <p14:tracePt t="14066" x="3497263" y="2589213"/>
          <p14:tracePt t="14074" x="3471863" y="2589213"/>
          <p14:tracePt t="14088" x="3386138" y="2589213"/>
          <p14:tracePt t="14102" x="3240088" y="2563813"/>
          <p14:tracePt t="14118" x="3000375" y="2528888"/>
          <p14:tracePt t="14135" x="2778125" y="2486025"/>
          <p14:tracePt t="14153" x="2536825" y="2443163"/>
          <p14:tracePt t="14168" x="2357438" y="2400300"/>
          <p14:tracePt t="14185" x="2263775" y="2365375"/>
          <p14:tracePt t="14266" x="2254250" y="2365375"/>
          <p14:tracePt t="14280" x="2246313" y="2365375"/>
          <p14:tracePt t="14286" x="2228850" y="2365375"/>
          <p14:tracePt t="14303" x="2193925" y="2365375"/>
          <p14:tracePt t="14319" x="2168525" y="2365375"/>
          <p14:tracePt t="14336" x="2143125" y="2365375"/>
          <p14:tracePt t="14353" x="2135188" y="2365375"/>
          <p14:tracePt t="14353" x="2125663" y="2365375"/>
          <p14:tracePt t="14490" x="2135188" y="2365375"/>
          <p14:tracePt t="14498" x="2143125" y="2365375"/>
          <p14:tracePt t="14504" x="2151063" y="2365375"/>
          <p14:tracePt t="14520" x="2211388" y="2365375"/>
          <p14:tracePt t="14538" x="2332038" y="2365375"/>
          <p14:tracePt t="14554" x="2460625" y="2365375"/>
          <p14:tracePt t="14571" x="2665413" y="2365375"/>
          <p14:tracePt t="14588" x="2854325" y="2365375"/>
          <p14:tracePt t="14605" x="3043238" y="2365375"/>
          <p14:tracePt t="14621" x="3214688" y="2374900"/>
          <p14:tracePt t="14638" x="3335338" y="2374900"/>
          <p14:tracePt t="14654" x="3411538" y="2374900"/>
          <p14:tracePt t="14671" x="3463925" y="2374900"/>
          <p14:tracePt t="14688" x="3489325" y="2365375"/>
          <p14:tracePt t="14705" x="3532188" y="2357438"/>
          <p14:tracePt t="14721" x="3565525" y="2357438"/>
          <p14:tracePt t="14738" x="3575050" y="2357438"/>
          <p14:tracePt t="14778" x="3575050" y="2365375"/>
          <p14:tracePt t="14794" x="3565525" y="2374900"/>
          <p14:tracePt t="14805" x="3557588" y="2374900"/>
          <p14:tracePt t="14810" x="3532188" y="2400300"/>
          <p14:tracePt t="14822" x="3489325" y="2400300"/>
          <p14:tracePt t="14839" x="3411538" y="2417763"/>
          <p14:tracePt t="14856" x="3317875" y="2417763"/>
          <p14:tracePt t="14872" x="3154363" y="2417763"/>
          <p14:tracePt t="14889" x="2836863" y="2417763"/>
          <p14:tracePt t="14906" x="2563813" y="2417763"/>
          <p14:tracePt t="14923" x="2374900" y="2408238"/>
          <p14:tracePt t="14939" x="2220913" y="2382838"/>
          <p14:tracePt t="14957" x="2168525" y="2374900"/>
          <p14:tracePt t="14973" x="2160588" y="2365375"/>
          <p14:tracePt t="15050" x="2168525" y="2365375"/>
          <p14:tracePt t="15073" x="2211388" y="2365375"/>
          <p14:tracePt t="15074" x="2297113" y="2365375"/>
          <p14:tracePt t="15090" x="2435225" y="2392363"/>
          <p14:tracePt t="15107" x="2563813" y="2400300"/>
          <p14:tracePt t="15124" x="2735263" y="2400300"/>
          <p14:tracePt t="15140" x="2889250" y="2417763"/>
          <p14:tracePt t="15157" x="3111500" y="2460625"/>
          <p14:tracePt t="15174" x="3282950" y="2486025"/>
          <p14:tracePt t="15191" x="3514725" y="2571750"/>
          <p14:tracePt t="15208" x="3592513" y="2597150"/>
          <p14:tracePt t="15266" x="3582988" y="2597150"/>
          <p14:tracePt t="15274" x="3575050" y="2597150"/>
          <p14:tracePt t="15275" x="3540125" y="2597150"/>
          <p14:tracePt t="15291" x="3497263" y="2589213"/>
          <p14:tracePt t="15308" x="3479800" y="2589213"/>
          <p14:tracePt t="15325" x="3479800" y="2579688"/>
          <p14:tracePt t="15467" x="3471863" y="2579688"/>
          <p14:tracePt t="15506" x="3463925" y="2579688"/>
          <p14:tracePt t="15529" x="3454400" y="2579688"/>
          <p14:tracePt t="16092" x="3463925" y="2579688"/>
          <p14:tracePt t="16114" x="3454400" y="2579688"/>
          <p14:tracePt t="17500" x="3463925" y="2579688"/>
          <p14:tracePt t="17504" x="3506788" y="2579688"/>
          <p14:tracePt t="17522" x="3582988" y="2579688"/>
          <p14:tracePt t="17539" x="3746500" y="2579688"/>
          <p14:tracePt t="17556" x="3935413" y="2597150"/>
          <p14:tracePt t="17572" x="4122738" y="2622550"/>
          <p14:tracePt t="17589" x="4311650" y="2649538"/>
          <p14:tracePt t="17606" x="4422775" y="2657475"/>
          <p14:tracePt t="17622" x="4465638" y="2657475"/>
          <p14:tracePt t="17639" x="4475163" y="2657475"/>
          <p14:tracePt t="17788" x="4483100" y="2657475"/>
          <p14:tracePt t="17812" x="4492625" y="2657475"/>
          <p14:tracePt t="17852" x="4500563" y="2657475"/>
          <p14:tracePt t="17908" x="4508500" y="2657475"/>
          <p14:tracePt t="17932" x="4525963" y="2657475"/>
          <p14:tracePt t="17943" x="4551363" y="2649538"/>
          <p14:tracePt t="17958" x="4586288" y="2649538"/>
          <p14:tracePt t="17974" x="4611688" y="2640013"/>
          <p14:tracePt t="17992" x="4637088" y="2632075"/>
          <p14:tracePt t="18116" x="4646613" y="2632075"/>
          <p14:tracePt t="18132" x="4654550" y="2632075"/>
          <p14:tracePt t="18140" x="4689475" y="2632075"/>
          <p14:tracePt t="18159" x="4722813" y="2632075"/>
          <p14:tracePt t="18176" x="4757738" y="2632075"/>
          <p14:tracePt t="18192" x="4775200" y="2632075"/>
          <p14:tracePt t="18209" x="4800600" y="2632075"/>
          <p14:tracePt t="18226" x="4818063" y="2632075"/>
          <p14:tracePt t="18243" x="4851400" y="2632075"/>
          <p14:tracePt t="18260" x="4921250" y="2632075"/>
          <p14:tracePt t="18277" x="4997450" y="2632075"/>
          <p14:tracePt t="18293" x="5065713" y="2640013"/>
          <p14:tracePt t="18310" x="5108575" y="2649538"/>
          <p14:tracePt t="18326" x="5135563" y="2649538"/>
          <p14:tracePt t="18343" x="5178425" y="2649538"/>
          <p14:tracePt t="18360" x="5221288" y="2657475"/>
          <p14:tracePt t="18377" x="5297488" y="2665413"/>
          <p14:tracePt t="18393" x="5365750" y="2674938"/>
          <p14:tracePt t="18410" x="5443538" y="2674938"/>
          <p14:tracePt t="18427" x="5554663" y="2682875"/>
          <p14:tracePt t="18444" x="5607050" y="2682875"/>
          <p14:tracePt t="18460" x="5657850" y="2682875"/>
          <p14:tracePt t="18477" x="5708650" y="2682875"/>
          <p14:tracePt t="18494" x="5761038" y="2682875"/>
          <p14:tracePt t="18510" x="5829300" y="2692400"/>
          <p14:tracePt t="18528" x="5907088" y="2700338"/>
          <p14:tracePt t="18544" x="5983288" y="2708275"/>
          <p14:tracePt t="18561" x="6069013" y="2717800"/>
          <p14:tracePt t="18577" x="6137275" y="2717800"/>
          <p14:tracePt t="18594" x="6223000" y="2717800"/>
          <p14:tracePt t="18611" x="6308725" y="2717800"/>
          <p14:tracePt t="18628" x="6369050" y="2717800"/>
          <p14:tracePt t="18644" x="6403975" y="2717800"/>
          <p14:tracePt t="18662" x="6454775" y="2717800"/>
          <p14:tracePt t="18678" x="6507163" y="2717800"/>
          <p14:tracePt t="18695" x="6550025" y="2717800"/>
          <p14:tracePt t="18712" x="6583363" y="2717800"/>
          <p14:tracePt t="18729" x="6626225" y="2717800"/>
          <p14:tracePt t="18745" x="6661150" y="2717800"/>
          <p14:tracePt t="18762" x="6704013" y="2717800"/>
          <p14:tracePt t="18779" x="6789738" y="2717800"/>
          <p14:tracePt t="18796" x="6850063" y="2717800"/>
          <p14:tracePt t="18812" x="6883400" y="2717800"/>
          <p14:tracePt t="18829" x="6900863" y="2717800"/>
          <p14:tracePt t="19724" x="6892925" y="2717800"/>
          <p14:tracePt t="19734" x="6883400" y="2717800"/>
          <p14:tracePt t="19738" x="6850063" y="2735263"/>
          <p14:tracePt t="19751" x="6807200" y="2751138"/>
          <p14:tracePt t="19768" x="6746875" y="2786063"/>
          <p14:tracePt t="19784" x="6651625" y="2811463"/>
          <p14:tracePt t="19801" x="6575425" y="2846388"/>
          <p14:tracePt t="19818" x="6480175" y="2889250"/>
          <p14:tracePt t="19835" x="6394450" y="2932113"/>
          <p14:tracePt t="19851" x="6180138" y="3017838"/>
          <p14:tracePt t="19868" x="6026150" y="3068638"/>
          <p14:tracePt t="19884" x="5794375" y="3128963"/>
          <p14:tracePt t="19902" x="5554663" y="3197225"/>
          <p14:tracePt t="19918" x="5221288" y="3292475"/>
          <p14:tracePt t="19935" x="4929188" y="3343275"/>
          <p14:tracePt t="19952" x="4568825" y="3386138"/>
          <p14:tracePt t="19969" x="4321175" y="3421063"/>
          <p14:tracePt t="19985" x="4089400" y="3446463"/>
          <p14:tracePt t="20002" x="3814763" y="3454400"/>
          <p14:tracePt t="20002" x="3686175" y="3463925"/>
          <p14:tracePt t="20020" x="3411538" y="3463925"/>
          <p14:tracePt t="20036" x="3171825" y="3463925"/>
          <p14:tracePt t="20052" x="2922588" y="3463925"/>
          <p14:tracePt t="20069" x="2632075" y="3463925"/>
          <p14:tracePt t="20086" x="2365375" y="3463925"/>
          <p14:tracePt t="20103" x="1963738" y="3463925"/>
          <p14:tracePt t="20119" x="1654175" y="3463925"/>
          <p14:tracePt t="20136" x="1243013" y="3446463"/>
          <p14:tracePt t="20153" x="942975" y="3436938"/>
          <p14:tracePt t="20169" x="677863" y="3436938"/>
          <p14:tracePt t="20186" x="436563" y="3421063"/>
          <p14:tracePt t="20203" x="146050" y="3378200"/>
          <p14:tracePt t="20220" x="17463" y="3351213"/>
          <p14:tracePt t="20236" x="0" y="3325813"/>
          <p14:tracePt t="20253" x="0" y="3317875"/>
          <p14:tracePt t="20270" x="0" y="3308350"/>
          <p14:tracePt t="20287" x="0" y="3292475"/>
          <p14:tracePt t="20303" x="7938" y="3249613"/>
          <p14:tracePt t="20320" x="50800" y="3163888"/>
          <p14:tracePt t="20337" x="77788" y="3094038"/>
          <p14:tracePt t="20354" x="111125" y="3025775"/>
          <p14:tracePt t="20370" x="120650" y="2965450"/>
          <p14:tracePt t="20388" x="120650" y="2940050"/>
          <p14:tracePt t="20404" x="128588" y="2932113"/>
          <p14:tracePt t="20421" x="128588" y="2922588"/>
          <p14:tracePt t="20437" x="136525" y="2922588"/>
          <p14:tracePt t="20454" x="146050" y="2922588"/>
          <p14:tracePt t="20471" x="188913" y="2906713"/>
          <p14:tracePt t="20488" x="342900" y="2889250"/>
          <p14:tracePt t="20505" x="522288" y="2863850"/>
          <p14:tracePt t="20521" x="763588" y="2820988"/>
          <p14:tracePt t="20538" x="968375" y="2794000"/>
          <p14:tracePt t="20555" x="1235075" y="2743200"/>
          <p14:tracePt t="20572" x="1303338" y="2743200"/>
          <p14:tracePt t="20588" x="1311275" y="2743200"/>
          <p14:tracePt t="20643" x="1311275" y="2751138"/>
          <p14:tracePt t="20651" x="1320800" y="2768600"/>
          <p14:tracePt t="20659" x="1336675" y="2803525"/>
          <p14:tracePt t="20672" x="1363663" y="2836863"/>
          <p14:tracePt t="20689" x="1379538" y="2854325"/>
          <p14:tracePt t="20706" x="1397000" y="2879725"/>
          <p14:tracePt t="20722" x="1414463" y="2906713"/>
          <p14:tracePt t="20740" x="1414463" y="2914650"/>
          <p14:tracePt t="20756" x="1414463" y="2932113"/>
          <p14:tracePt t="20773" x="1406525" y="2965450"/>
          <p14:tracePt t="20789" x="1389063" y="3008313"/>
          <p14:tracePt t="20806" x="1371600" y="3051175"/>
          <p14:tracePt t="20823" x="1354138" y="3078163"/>
          <p14:tracePt t="20840" x="1336675" y="3094038"/>
          <p14:tracePt t="20857" x="1303338" y="3103563"/>
          <p14:tracePt t="20873" x="1225550" y="3121025"/>
          <p14:tracePt t="20890" x="1089025" y="3121025"/>
          <p14:tracePt t="20907" x="882650" y="3111500"/>
          <p14:tracePt t="20924" x="703263" y="3060700"/>
          <p14:tracePt t="20940" x="617538" y="3017838"/>
          <p14:tracePt t="20957" x="574675" y="2982913"/>
          <p14:tracePt t="20974" x="574675" y="2965450"/>
          <p14:tracePt t="20991" x="574675" y="2957513"/>
          <p14:tracePt t="21059" x="574675" y="2949575"/>
          <p14:tracePt t="21771" x="565150" y="2949575"/>
          <p14:tracePt t="22524" x="574675" y="2957513"/>
          <p14:tracePt t="22531" x="650875" y="2992438"/>
          <p14:tracePt t="22550" x="736600" y="3025775"/>
          <p14:tracePt t="22566" x="814388" y="3043238"/>
          <p14:tracePt t="22583" x="882650" y="3068638"/>
          <p14:tracePt t="22600" x="968375" y="3103563"/>
          <p14:tracePt t="22617" x="1096963" y="3146425"/>
          <p14:tracePt t="22633" x="1243013" y="3206750"/>
          <p14:tracePt t="22650" x="1379538" y="3257550"/>
          <p14:tracePt t="22666" x="1550988" y="3317875"/>
          <p14:tracePt t="22683" x="1611313" y="3335338"/>
          <p14:tracePt t="22700" x="1628775" y="3343275"/>
          <p14:tracePt t="22717" x="1646238" y="3343275"/>
          <p14:tracePt t="22733" x="1663700" y="3343275"/>
          <p14:tracePt t="22750" x="1671638" y="3343275"/>
          <p14:tracePt t="22767" x="1697038" y="3343275"/>
          <p14:tracePt t="22784" x="1706563" y="3343275"/>
          <p14:tracePt t="22800" x="1731963" y="3343275"/>
          <p14:tracePt t="22817" x="1739900" y="3343275"/>
          <p14:tracePt t="22834" x="1749425" y="3343275"/>
          <p14:tracePt t="22850" x="1765300" y="3351213"/>
          <p14:tracePt t="22868" x="1782763" y="3351213"/>
          <p14:tracePt t="22884" x="1800225" y="3360738"/>
          <p14:tracePt t="22901" x="1817688" y="3368675"/>
          <p14:tracePt t="22918" x="1825625" y="3368675"/>
          <p14:tracePt t="22934" x="1835150" y="3368675"/>
          <p14:tracePt t="22951" x="1843088" y="3368675"/>
          <p14:tracePt t="22968" x="1860550" y="3368675"/>
          <p14:tracePt t="22985" x="1868488" y="3360738"/>
          <p14:tracePt t="23002" x="1885950" y="3360738"/>
          <p14:tracePt t="23018" x="1911350" y="3360738"/>
          <p14:tracePt t="23035" x="1971675" y="3360738"/>
          <p14:tracePt t="23052" x="2022475" y="3351213"/>
          <p14:tracePt t="23069" x="2049463" y="3343275"/>
          <p14:tracePt t="23085" x="2082800" y="3335338"/>
          <p14:tracePt t="23102" x="2117725" y="3317875"/>
          <p14:tracePt t="23119" x="2168525" y="3292475"/>
          <p14:tracePt t="23136" x="2220913" y="3275013"/>
          <p14:tracePt t="23152" x="2263775" y="3257550"/>
          <p14:tracePt t="23169" x="2306638" y="3240088"/>
          <p14:tracePt t="23186" x="2339975" y="3222625"/>
          <p14:tracePt t="23203" x="2374900" y="3222625"/>
          <p14:tracePt t="23219" x="2382838" y="3222625"/>
          <p14:tracePt t="23236" x="2392363" y="3222625"/>
          <p14:tracePt t="23253" x="2408238" y="3222625"/>
          <p14:tracePt t="23269" x="2408238" y="3232150"/>
          <p14:tracePt t="23286" x="2408238" y="3240088"/>
          <p14:tracePt t="23303" x="2408238" y="3249613"/>
          <p14:tracePt t="23320" x="2408238" y="3257550"/>
          <p14:tracePt t="23336" x="2408238" y="3265488"/>
          <p14:tracePt t="23353" x="2408238" y="3275013"/>
          <p14:tracePt t="23388" x="2408238" y="3282950"/>
          <p14:tracePt t="23491" x="2408238" y="3292475"/>
          <p14:tracePt t="23503" x="2408238" y="3300413"/>
          <p14:tracePt t="23539" x="2408238" y="3308350"/>
          <p14:tracePt t="23675" x="2408238" y="3317875"/>
          <p14:tracePt t="23683" x="2408238" y="3325813"/>
          <p14:tracePt t="23705" x="2408238" y="3335338"/>
          <p14:tracePt t="23707" x="2417763" y="3335338"/>
          <p14:tracePt t="23722" x="2417763" y="3343275"/>
          <p14:tracePt t="23739" x="2435225" y="3360738"/>
          <p14:tracePt t="23756" x="2443163" y="3378200"/>
          <p14:tracePt t="23772" x="2468563" y="3411538"/>
          <p14:tracePt t="23789" x="2520950" y="3463925"/>
          <p14:tracePt t="23806" x="2563813" y="3514725"/>
          <p14:tracePt t="23823" x="2606675" y="3540125"/>
          <p14:tracePt t="23839" x="2632075" y="3557588"/>
          <p14:tracePt t="23856" x="2657475" y="3575050"/>
          <p14:tracePt t="23873" x="2692400" y="3575050"/>
          <p14:tracePt t="23890" x="2751138" y="3582988"/>
          <p14:tracePt t="23906" x="2889250" y="3625850"/>
          <p14:tracePt t="23923" x="3008313" y="3651250"/>
          <p14:tracePt t="23940" x="3121025" y="3694113"/>
          <p14:tracePt t="23957" x="3206750" y="3721100"/>
          <p14:tracePt t="23973" x="3240088" y="3736975"/>
          <p14:tracePt t="23990" x="3275013" y="3736975"/>
          <p14:tracePt t="24007" x="3300413" y="3736975"/>
          <p14:tracePt t="24024" x="3335338" y="3746500"/>
          <p14:tracePt t="24040" x="3360738" y="3754438"/>
          <p14:tracePt t="24057" x="3403600" y="3754438"/>
          <p14:tracePt t="24074" x="3429000" y="3771900"/>
          <p14:tracePt t="24091" x="3506788" y="3789363"/>
          <p14:tracePt t="24107" x="3549650" y="3797300"/>
          <p14:tracePt t="24124" x="3582988" y="3806825"/>
          <p14:tracePt t="24141" x="3600450" y="3806825"/>
          <p14:tracePt t="24158" x="3635375" y="3806825"/>
          <p14:tracePt t="24174" x="3668713" y="3814763"/>
          <p14:tracePt t="24191" x="3703638" y="3840163"/>
          <p14:tracePt t="24208" x="3721100" y="3840163"/>
          <p14:tracePt t="24275" x="3721100" y="3849688"/>
          <p14:tracePt t="24299" x="3729038" y="3849688"/>
          <p14:tracePt t="24339" x="3736975" y="3849688"/>
          <p14:tracePt t="24787" x="3736975" y="3857625"/>
          <p14:tracePt t="25003" x="3746500" y="3857625"/>
          <p14:tracePt t="25020" x="3746500" y="3865563"/>
          <p14:tracePt t="25027" x="3789363" y="3875088"/>
          <p14:tracePt t="25047" x="3822700" y="3892550"/>
          <p14:tracePt t="25063" x="3875088" y="3908425"/>
          <p14:tracePt t="25080" x="3908425" y="3917950"/>
          <p14:tracePt t="25097" x="3978275" y="3917950"/>
          <p14:tracePt t="25130" x="4029075" y="3917950"/>
          <p14:tracePt t="25146" x="4122738" y="3917950"/>
          <p14:tracePt t="25163" x="4183063" y="3917950"/>
          <p14:tracePt t="25180" x="4235450" y="3917950"/>
          <p14:tracePt t="25197" x="4278313" y="3925888"/>
          <p14:tracePt t="25213" x="4303713" y="3925888"/>
          <p14:tracePt t="25230" x="4329113" y="3935413"/>
          <p14:tracePt t="25247" x="4364038" y="3943350"/>
          <p14:tracePt t="25264" x="4406900" y="3943350"/>
          <p14:tracePt t="25280" x="4457700" y="3951288"/>
          <p14:tracePt t="25297" x="4518025" y="3951288"/>
          <p14:tracePt t="25314" x="4568825" y="3951288"/>
          <p14:tracePt t="25314" x="4603750" y="3951288"/>
          <p14:tracePt t="25331" x="4664075" y="3951288"/>
          <p14:tracePt t="25347" x="4722813" y="3951288"/>
          <p14:tracePt t="25364" x="4783138" y="3951288"/>
          <p14:tracePt t="25381" x="4835525" y="3943350"/>
          <p14:tracePt t="25398" x="4903788" y="3943350"/>
          <p14:tracePt t="25414" x="4964113" y="3943350"/>
          <p14:tracePt t="25431" x="5040313" y="3943350"/>
          <p14:tracePt t="25448" x="5118100" y="3943350"/>
          <p14:tracePt t="25465" x="5186363" y="3943350"/>
          <p14:tracePt t="25481" x="5272088" y="3943350"/>
          <p14:tracePt t="25498" x="5365750" y="3943350"/>
          <p14:tracePt t="25515" x="5418138" y="3943350"/>
          <p14:tracePt t="25532" x="5461000" y="3943350"/>
          <p14:tracePt t="25549" x="5511800" y="3943350"/>
          <p14:tracePt t="25565" x="5580063" y="3943350"/>
          <p14:tracePt t="25582" x="5649913" y="3943350"/>
          <p14:tracePt t="25599" x="5718175" y="3943350"/>
          <p14:tracePt t="25616" x="5768975" y="3943350"/>
          <p14:tracePt t="25632" x="5821363" y="3943350"/>
          <p14:tracePt t="25649" x="5897563" y="3943350"/>
          <p14:tracePt t="25666" x="5965825" y="3943350"/>
          <p14:tracePt t="25683" x="6111875" y="3943350"/>
          <p14:tracePt t="25699" x="6172200" y="3943350"/>
          <p14:tracePt t="25716" x="6215063" y="3943350"/>
          <p14:tracePt t="25733" x="6240463" y="3943350"/>
          <p14:tracePt t="25750" x="6249988" y="3943350"/>
          <p14:tracePt t="25766" x="6283325" y="3943350"/>
          <p14:tracePt t="25783" x="6326188" y="3943350"/>
          <p14:tracePt t="25800" x="6403975" y="3943350"/>
          <p14:tracePt t="25817" x="6489700" y="3943350"/>
          <p14:tracePt t="25833" x="6575425" y="3943350"/>
          <p14:tracePt t="25850" x="6618288" y="3943350"/>
          <p14:tracePt t="25867" x="6635750" y="3943350"/>
          <p14:tracePt t="25884" x="6643688" y="3943350"/>
          <p14:tracePt t="25900" x="6651625" y="3943350"/>
          <p14:tracePt t="25917" x="6661150" y="3943350"/>
          <p14:tracePt t="25934" x="6678613" y="3943350"/>
          <p14:tracePt t="25951" x="6686550" y="3943350"/>
          <p14:tracePt t="25968" x="6694488" y="3951288"/>
          <p14:tracePt t="26003" x="6704013" y="3951288"/>
          <p14:tracePt t="26051" x="6711950" y="3951288"/>
          <p14:tracePt t="26123" x="6711950" y="3960813"/>
          <p14:tracePt t="26139" x="6729413" y="3960813"/>
          <p14:tracePt t="26291" x="6737350" y="3960813"/>
          <p14:tracePt t="26323" x="6746875" y="3960813"/>
          <p14:tracePt t="26339" x="6754813" y="3960813"/>
          <p14:tracePt t="26343" x="6764338" y="3960813"/>
          <p14:tracePt t="26353" x="6772275" y="3960813"/>
          <p14:tracePt t="26369" x="6780213" y="3960813"/>
          <p14:tracePt t="26386" x="6789738" y="3960813"/>
          <p14:tracePt t="26459" x="6780213" y="3960813"/>
          <p14:tracePt t="26471" x="6772275" y="3978275"/>
          <p14:tracePt t="26487" x="6754813" y="4003675"/>
          <p14:tracePt t="26504" x="6746875" y="4054475"/>
          <p14:tracePt t="26520" x="6737350" y="4071938"/>
          <p14:tracePt t="26537" x="6729413" y="4079875"/>
          <p14:tracePt t="26554" x="6721475" y="4079875"/>
          <p14:tracePt t="26571" x="6711950" y="4079875"/>
          <p14:tracePt t="26587" x="6704013" y="4079875"/>
          <p14:tracePt t="26604" x="6678613" y="4079875"/>
          <p14:tracePt t="26621" x="6661150" y="4079875"/>
          <p14:tracePt t="26638" x="6643688" y="4079875"/>
          <p14:tracePt t="26654" x="6635750" y="4079875"/>
          <p14:tracePt t="26671" x="6626225" y="4079875"/>
          <p14:tracePt t="26688" x="6618288" y="4079875"/>
          <p14:tracePt t="26705" x="6600825" y="4079875"/>
          <p14:tracePt t="26721" x="6550025" y="4079875"/>
          <p14:tracePt t="26738" x="6523038" y="4079875"/>
          <p14:tracePt t="27052" x="6515100" y="4071938"/>
          <p14:tracePt t="27053" x="6515100" y="4064000"/>
          <p14:tracePt t="27074" x="6523038" y="3994150"/>
          <p14:tracePt t="27091" x="6394450" y="3960813"/>
          <p14:tracePt t="27107" x="6300788" y="3917950"/>
          <p14:tracePt t="27124" x="6265863" y="3883025"/>
          <p14:tracePt t="27140" x="6223000" y="3857625"/>
          <p14:tracePt t="27157" x="6197600" y="3840163"/>
          <p14:tracePt t="27174" x="6164263" y="3840163"/>
          <p14:tracePt t="27191" x="6043613" y="3840163"/>
          <p14:tracePt t="27208" x="5932488" y="3840163"/>
          <p14:tracePt t="27224" x="5778500" y="3857625"/>
          <p14:tracePt t="27241" x="5683250" y="3883025"/>
          <p14:tracePt t="27258" x="5580063" y="3917950"/>
          <p14:tracePt t="27275" x="5503863" y="3925888"/>
          <p14:tracePt t="27291" x="5486400" y="3925888"/>
          <p14:tracePt t="27308" x="5478463" y="3925888"/>
          <p14:tracePt t="27363" x="5468938" y="3925888"/>
          <p14:tracePt t="27379" x="5461000" y="3925888"/>
          <p14:tracePt t="27387" x="5451475" y="3935413"/>
          <p14:tracePt t="27395" x="5426075" y="3935413"/>
          <p14:tracePt t="27409" x="5408613" y="3943350"/>
          <p14:tracePt t="27425" x="5383213" y="3960813"/>
          <p14:tracePt t="27442" x="5365750" y="3960813"/>
          <p14:tracePt t="27507" x="5357813" y="3960813"/>
          <p14:tracePt t="27526" x="5340350" y="3960813"/>
          <p14:tracePt t="27527" x="5307013" y="3960813"/>
          <p14:tracePt t="27542" x="5264150" y="3960813"/>
          <p14:tracePt t="27559" x="5229225" y="3960813"/>
          <p14:tracePt t="27576" x="5211763" y="3960813"/>
          <p14:tracePt t="27627" x="5203825" y="3960813"/>
          <p14:tracePt t="27635" x="5203825" y="3968750"/>
          <p14:tracePt t="27651" x="5186363" y="3968750"/>
          <p14:tracePt t="27660" x="5178425" y="3968750"/>
          <p14:tracePt t="27677" x="5160963" y="3968750"/>
          <p14:tracePt t="27693" x="5143500" y="3968750"/>
          <p14:tracePt t="27710" x="5135563" y="3968750"/>
          <p14:tracePt t="27727" x="5126038" y="3968750"/>
          <p14:tracePt t="27867" x="5118100" y="3968750"/>
          <p14:tracePt t="27933" x="5126038" y="3968750"/>
          <p14:tracePt t="27955" x="5135563" y="3968750"/>
          <p14:tracePt t="27963" x="5151438" y="3968750"/>
          <p14:tracePt t="27979" x="5229225" y="3978275"/>
          <p14:tracePt t="27995" x="5357813" y="4021138"/>
          <p14:tracePt t="28012" x="5486400" y="4046538"/>
          <p14:tracePt t="28029" x="5614988" y="4046538"/>
          <p14:tracePt t="28046" x="5718175" y="4046538"/>
          <p14:tracePt t="28062" x="5803900" y="4011613"/>
          <p14:tracePt t="28080" x="5915025" y="3978275"/>
          <p14:tracePt t="28096" x="6043613" y="3951288"/>
          <p14:tracePt t="28113" x="6180138" y="3925888"/>
          <p14:tracePt t="28131" x="6300788" y="3925888"/>
          <p14:tracePt t="28146" x="6446838" y="3943350"/>
          <p14:tracePt t="28146" x="6507163" y="3960813"/>
          <p14:tracePt t="28163" x="6626225" y="3978275"/>
          <p14:tracePt t="28179" x="6746875" y="3994150"/>
          <p14:tracePt t="28196" x="6858000" y="3994150"/>
          <p14:tracePt t="28213" x="6961188" y="3994150"/>
          <p14:tracePt t="28230" x="7046913" y="3994150"/>
          <p14:tracePt t="28246" x="7165975" y="3986213"/>
          <p14:tracePt t="28263" x="7269163" y="3986213"/>
          <p14:tracePt t="28280" x="7372350" y="3986213"/>
          <p14:tracePt t="28297" x="7466013" y="4011613"/>
          <p14:tracePt t="28313" x="7569200" y="4037013"/>
          <p14:tracePt t="28330" x="7680325" y="4071938"/>
          <p14:tracePt t="28347" x="7775575" y="4079875"/>
          <p14:tracePt t="28364" x="7800975" y="4079875"/>
          <p14:tracePt t="28380" x="7818438" y="4079875"/>
          <p14:tracePt t="28397" x="7835900" y="4079875"/>
          <p14:tracePt t="28414" x="7843838" y="4079875"/>
          <p14:tracePt t="28431" x="7851775" y="4079875"/>
          <p14:tracePt t="32378" x="7843838" y="4079875"/>
          <p14:tracePt t="32403" x="7835900" y="4079875"/>
          <p14:tracePt t="32406" x="7818438" y="4089400"/>
          <p14:tracePt t="32419" x="7783513" y="4097338"/>
          <p14:tracePt t="32436" x="7750175" y="4114800"/>
          <p14:tracePt t="32453" x="7723188" y="4132263"/>
          <p14:tracePt t="32469" x="7680325" y="4140200"/>
          <p14:tracePt t="32486" x="7629525" y="4175125"/>
          <p14:tracePt t="32503" x="7561263" y="4200525"/>
          <p14:tracePt t="32519" x="7475538" y="4235450"/>
          <p14:tracePt t="32536" x="7397750" y="4268788"/>
          <p14:tracePt t="32553" x="7321550" y="4303713"/>
          <p14:tracePt t="32570" x="7251700" y="4329113"/>
          <p14:tracePt t="32586" x="7132638" y="4389438"/>
          <p14:tracePt t="32604" x="7029450" y="4432300"/>
          <p14:tracePt t="32620" x="6908800" y="4457700"/>
          <p14:tracePt t="32637" x="6772275" y="4483100"/>
          <p14:tracePt t="32654" x="6651625" y="4508500"/>
          <p14:tracePt t="32671" x="6540500" y="4543425"/>
          <p14:tracePt t="32687" x="6403975" y="4568825"/>
          <p14:tracePt t="32704" x="6172200" y="4603750"/>
          <p14:tracePt t="32721" x="5907088" y="4629150"/>
          <p14:tracePt t="32738" x="5564188" y="4637088"/>
          <p14:tracePt t="32754" x="4792663" y="4679950"/>
          <p14:tracePt t="32771" x="4260850" y="4697413"/>
          <p14:tracePt t="32787" x="3943350" y="4697413"/>
          <p14:tracePt t="32804" x="3635375" y="4706938"/>
          <p14:tracePt t="32821" x="3378200" y="4732338"/>
          <p14:tracePt t="32838" x="2965450" y="4740275"/>
          <p14:tracePt t="32855" x="2554288" y="4740275"/>
          <p14:tracePt t="32871" x="1954213" y="4757738"/>
          <p14:tracePt t="32888" x="1620838" y="4757738"/>
          <p14:tracePt t="32905" x="1328738" y="4757738"/>
          <p14:tracePt t="32922" x="1036638" y="4775200"/>
          <p14:tracePt t="32938" x="806450" y="4792663"/>
          <p14:tracePt t="32955" x="736600" y="4792663"/>
          <p14:tracePt t="32972" x="728663" y="4792663"/>
          <p14:tracePt t="33051" x="720725" y="4792663"/>
          <p14:tracePt t="33067" x="711200" y="4792663"/>
          <p14:tracePt t="33219" x="703263" y="4792663"/>
          <p14:tracePt t="33483" x="711200" y="4792663"/>
          <p14:tracePt t="33491" x="728663" y="4792663"/>
          <p14:tracePt t="33508" x="736600" y="4792663"/>
          <p14:tracePt t="33525" x="754063" y="4792663"/>
          <p14:tracePt t="33542" x="779463" y="4792663"/>
          <p14:tracePt t="33559" x="814388" y="4792663"/>
          <p14:tracePt t="33575" x="857250" y="4792663"/>
          <p14:tracePt t="33592" x="892175" y="4792663"/>
          <p14:tracePt t="33609" x="935038" y="4792663"/>
          <p14:tracePt t="33626" x="985838" y="4792663"/>
          <p14:tracePt t="33642" x="1054100" y="4800600"/>
          <p14:tracePt t="33659" x="1114425" y="4808538"/>
          <p14:tracePt t="33677" x="1174750" y="4808538"/>
          <p14:tracePt t="33693" x="1260475" y="4818063"/>
          <p14:tracePt t="33710" x="1346200" y="4826000"/>
          <p14:tracePt t="33727" x="1439863" y="4835525"/>
          <p14:tracePt t="33744" x="1525588" y="4835525"/>
          <p14:tracePt t="33761" x="1611313" y="4843463"/>
          <p14:tracePt t="33777" x="1679575" y="4843463"/>
          <p14:tracePt t="33794" x="1739900" y="4843463"/>
          <p14:tracePt t="33811" x="1868488" y="4843463"/>
          <p14:tracePt t="33828" x="1963738" y="4843463"/>
          <p14:tracePt t="33844" x="2057400" y="4843463"/>
          <p14:tracePt t="33861" x="2178050" y="4843463"/>
          <p14:tracePt t="33878" x="2271713" y="4843463"/>
          <p14:tracePt t="33894" x="2365375" y="4843463"/>
          <p14:tracePt t="33911" x="2468563" y="4826000"/>
          <p14:tracePt t="33928" x="2563813" y="4800600"/>
          <p14:tracePt t="33945" x="2692400" y="4775200"/>
          <p14:tracePt t="33961" x="2786063" y="4757738"/>
          <p14:tracePt t="33978" x="2906713" y="4740275"/>
          <p14:tracePt t="33995" x="3086100" y="4722813"/>
          <p14:tracePt t="34012" x="3197225" y="4714875"/>
          <p14:tracePt t="34028" x="3317875" y="4706938"/>
          <p14:tracePt t="34045" x="3436938" y="4689475"/>
          <p14:tracePt t="34062" x="3497263" y="4672013"/>
          <p14:tracePt t="34079" x="3575050" y="4646613"/>
          <p14:tracePt t="34095" x="3635375" y="4621213"/>
          <p14:tracePt t="34112" x="3703638" y="4586288"/>
          <p14:tracePt t="34129" x="3771900" y="4578350"/>
          <p14:tracePt t="34146" x="3849688" y="4560888"/>
          <p14:tracePt t="34163" x="3925888" y="4551363"/>
          <p14:tracePt t="34180" x="3951288" y="4551363"/>
          <p14:tracePt t="34196" x="3960813" y="4551363"/>
          <p14:tracePt t="34268" x="3968750" y="4551363"/>
          <p14:tracePt t="35164" x="3978275" y="4551363"/>
          <p14:tracePt t="35172" x="4003675" y="4551363"/>
          <p14:tracePt t="35185" x="4037013" y="4560888"/>
          <p14:tracePt t="35202" x="4064000" y="4560888"/>
          <p14:tracePt t="35219" x="4106863" y="4560888"/>
          <p14:tracePt t="35219" x="4122738" y="4560888"/>
          <p14:tracePt t="35236" x="4157663" y="4560888"/>
          <p14:tracePt t="35252" x="4208463" y="4560888"/>
          <p14:tracePt t="35269" x="4243388" y="4560888"/>
          <p14:tracePt t="35286" x="4278313" y="4560888"/>
          <p14:tracePt t="35302" x="4321175" y="4560888"/>
          <p14:tracePt t="35319" x="4354513" y="4568825"/>
          <p14:tracePt t="35336" x="4406900" y="4568825"/>
          <p14:tracePt t="35353" x="4457700" y="4568825"/>
          <p14:tracePt t="35369" x="4535488" y="4568825"/>
          <p14:tracePt t="35386" x="4621213" y="4568825"/>
          <p14:tracePt t="35403" x="4765675" y="4586288"/>
          <p14:tracePt t="35420" x="4843463" y="4594225"/>
          <p14:tracePt t="35436" x="4946650" y="4603750"/>
          <p14:tracePt t="35453" x="5049838" y="4621213"/>
          <p14:tracePt t="35470" x="5168900" y="4629150"/>
          <p14:tracePt t="35486" x="5272088" y="4629150"/>
          <p14:tracePt t="35503" x="5392738" y="4629150"/>
          <p14:tracePt t="35520" x="5486400" y="4629150"/>
          <p14:tracePt t="35537" x="5572125" y="4629150"/>
          <p14:tracePt t="35553" x="5665788" y="4629150"/>
          <p14:tracePt t="35570" x="5751513" y="4646613"/>
          <p14:tracePt t="35587" x="5907088" y="4664075"/>
          <p14:tracePt t="35604" x="5965825" y="4672013"/>
          <p14:tracePt t="35620" x="6008688" y="4672013"/>
          <p14:tracePt t="35637" x="6043613" y="4672013"/>
          <p14:tracePt t="35654" x="6078538" y="4672013"/>
          <p14:tracePt t="35671" x="6129338" y="4672013"/>
          <p14:tracePt t="35687" x="6180138" y="4672013"/>
          <p14:tracePt t="35704" x="6232525" y="4672013"/>
          <p14:tracePt t="35721" x="6275388" y="4672013"/>
          <p14:tracePt t="35738" x="6300788" y="4672013"/>
          <p14:tracePt t="35772" x="6308725" y="4672013"/>
          <p14:tracePt t="35827" x="6318250" y="4664075"/>
          <p14:tracePt t="35838" x="6326188" y="4664075"/>
          <p14:tracePt t="35840" x="6335713" y="4664075"/>
          <p14:tracePt t="35855" x="6351588" y="4664075"/>
          <p14:tracePt t="35872" x="6369050" y="4664075"/>
          <p14:tracePt t="35889" x="6378575" y="4664075"/>
          <p14:tracePt t="39642" x="6369050" y="4664075"/>
          <p14:tracePt t="39667" x="6361113" y="4664075"/>
          <p14:tracePt t="39674" x="6361113" y="4654550"/>
          <p14:tracePt t="39692" x="6351588" y="4654550"/>
          <p14:tracePt t="39708" x="6343650" y="4654550"/>
          <p14:tracePt t="39725" x="6335713" y="4654550"/>
          <p14:tracePt t="39742" x="6318250" y="4654550"/>
          <p14:tracePt t="39759" x="6292850" y="4654550"/>
          <p14:tracePt t="39775" x="6275388" y="4646613"/>
          <p14:tracePt t="39793" x="6240463" y="4646613"/>
          <p14:tracePt t="39809" x="6223000" y="4637088"/>
          <p14:tracePt t="39825" x="6207125" y="4637088"/>
          <p14:tracePt t="39843" x="6189663" y="4637088"/>
          <p14:tracePt t="39859" x="6164263" y="4637088"/>
          <p14:tracePt t="39876" x="6129338" y="4637088"/>
          <p14:tracePt t="39892" x="6078538" y="4646613"/>
          <p14:tracePt t="39910" x="5983288" y="4679950"/>
          <p14:tracePt t="39926" x="5907088" y="4722813"/>
          <p14:tracePt t="39943" x="5811838" y="4757738"/>
          <p14:tracePt t="39960" x="5743575" y="4783138"/>
          <p14:tracePt t="39977" x="5708650" y="4808538"/>
          <p14:tracePt t="39993" x="5683250" y="4835525"/>
          <p14:tracePt t="39993" x="5675313" y="4843463"/>
          <p14:tracePt t="40010" x="5622925" y="4894263"/>
          <p14:tracePt t="40027" x="5554663" y="4972050"/>
          <p14:tracePt t="40043" x="5443538" y="5100638"/>
          <p14:tracePt t="40060" x="5332413" y="5254625"/>
          <p14:tracePt t="40077" x="5254625" y="5400675"/>
          <p14:tracePt t="40094" x="5221288" y="5503863"/>
          <p14:tracePt t="40110" x="5211763" y="5546725"/>
          <p14:tracePt t="40127" x="5211763" y="5564188"/>
          <p14:tracePt t="40162" x="5229225" y="5564188"/>
          <p14:tracePt t="40177" x="5254625" y="5564188"/>
          <p14:tracePt t="40178" x="5289550" y="5572125"/>
          <p14:tracePt t="40195" x="5383213" y="5597525"/>
          <p14:tracePt t="40211" x="5503863" y="5640388"/>
          <p14:tracePt t="40228" x="5572125" y="5657850"/>
          <p14:tracePt t="40244" x="5632450" y="5665788"/>
          <p14:tracePt t="40261" x="5665788" y="5665788"/>
          <p14:tracePt t="40278" x="5708650" y="5665788"/>
          <p14:tracePt t="40295" x="5778500" y="5665788"/>
          <p14:tracePt t="40311" x="5880100" y="5649913"/>
          <p14:tracePt t="40328" x="6008688" y="5607050"/>
          <p14:tracePt t="40345" x="6146800" y="5554663"/>
          <p14:tracePt t="40362" x="6326188" y="5461000"/>
          <p14:tracePt t="40379" x="6378575" y="5400675"/>
          <p14:tracePt t="40395" x="6394450" y="5349875"/>
          <p14:tracePt t="40412" x="6403975" y="5314950"/>
          <p14:tracePt t="40429" x="6411913" y="5297488"/>
          <p14:tracePt t="40445" x="6411913" y="5280025"/>
          <p14:tracePt t="40514" x="6411913" y="5289550"/>
          <p14:tracePt t="40515" x="6403975" y="5307013"/>
          <p14:tracePt t="40529" x="6351588" y="5332413"/>
          <p14:tracePt t="40546" x="6326188" y="5349875"/>
          <p14:tracePt t="40563" x="6292850" y="5365750"/>
          <p14:tracePt t="40580" x="6257925" y="5375275"/>
          <p14:tracePt t="40596" x="6207125" y="5375275"/>
          <p14:tracePt t="40613" x="6086475" y="5383213"/>
          <p14:tracePt t="40630" x="5949950" y="5383213"/>
          <p14:tracePt t="40647" x="5607050" y="5418138"/>
          <p14:tracePt t="40663" x="5246688" y="5461000"/>
          <p14:tracePt t="40680" x="4594225" y="5589588"/>
          <p14:tracePt t="40697" x="4200525" y="5665788"/>
          <p14:tracePt t="40714" x="3832225" y="5735638"/>
          <p14:tracePt t="40730" x="3736975" y="5743575"/>
          <p14:tracePt t="40747" x="3694113" y="5743575"/>
          <p14:tracePt t="40764" x="3635375" y="5751513"/>
          <p14:tracePt t="40781" x="3532188" y="5751513"/>
          <p14:tracePt t="40797" x="3343275" y="5768975"/>
          <p14:tracePt t="40814" x="3146425" y="5794375"/>
          <p14:tracePt t="40831" x="2889250" y="5829300"/>
          <p14:tracePt t="40848" x="2700338" y="5872163"/>
          <p14:tracePt t="40865" x="2546350" y="5897563"/>
          <p14:tracePt t="40881" x="2493963" y="5907088"/>
          <p14:tracePt t="40930" x="2486025" y="5907088"/>
          <p14:tracePt t="40963" x="2478088" y="5907088"/>
          <p14:tracePt t="40970" x="2443163" y="5907088"/>
          <p14:tracePt t="40986" x="2392363" y="5880100"/>
          <p14:tracePt t="40999" x="2357438" y="5864225"/>
          <p14:tracePt t="41015" x="2339975" y="5846763"/>
          <p14:tracePt t="41032" x="2339975" y="5829300"/>
          <p14:tracePt t="41049" x="2349500" y="5811838"/>
          <p14:tracePt t="41065" x="2425700" y="5768975"/>
          <p14:tracePt t="41082" x="2563813" y="5708650"/>
          <p14:tracePt t="41099" x="2786063" y="5640388"/>
          <p14:tracePt t="41116" x="2965450" y="5580063"/>
          <p14:tracePt t="41133" x="3111500" y="5537200"/>
          <p14:tracePt t="41149" x="3136900" y="5529263"/>
          <p14:tracePt t="41202" x="3146425" y="5529263"/>
          <p14:tracePt t="41210" x="3154363" y="5554663"/>
          <p14:tracePt t="41216" x="3214688" y="5632450"/>
          <p14:tracePt t="41233" x="3317875" y="5726113"/>
          <p14:tracePt t="41233" x="3378200" y="5768975"/>
          <p14:tracePt t="41250" x="3532188" y="5872163"/>
          <p14:tracePt t="41267" x="3625850" y="5932488"/>
          <p14:tracePt t="41284" x="3660775" y="5957888"/>
          <p14:tracePt t="41300" x="3651250" y="5965825"/>
          <p14:tracePt t="41317" x="3635375" y="5975350"/>
          <p14:tracePt t="41334" x="3592513" y="6000750"/>
          <p14:tracePt t="41351" x="3497263" y="6026150"/>
          <p14:tracePt t="41367" x="3386138" y="6069013"/>
          <p14:tracePt t="41384" x="3265488" y="6129338"/>
          <p14:tracePt t="41401" x="3163888" y="6172200"/>
          <p14:tracePt t="41418" x="2965450" y="6207125"/>
          <p14:tracePt t="41434" x="2828925" y="6207125"/>
          <p14:tracePt t="41451" x="2622550" y="6180138"/>
          <p14:tracePt t="41468" x="2478088" y="6154738"/>
          <p14:tracePt t="41484" x="2382838" y="6129338"/>
          <p14:tracePt t="41501" x="2357438" y="6129338"/>
          <p14:tracePt t="41562" x="2357438" y="6121400"/>
          <p14:tracePt t="41570" x="2365375" y="6121400"/>
          <p14:tracePt t="41594" x="2365375" y="6111875"/>
          <p14:tracePt t="42066" x="2374900" y="6111875"/>
          <p14:tracePt t="42091" x="2392363" y="6103938"/>
          <p14:tracePt t="42092" x="2400300" y="6094413"/>
          <p14:tracePt t="42105" x="2417763" y="6061075"/>
          <p14:tracePt t="42121" x="2443163" y="6035675"/>
          <p14:tracePt t="42138" x="2478088" y="5965825"/>
          <p14:tracePt t="42155" x="2503488" y="5922963"/>
          <p14:tracePt t="42172" x="2520950" y="5872163"/>
          <p14:tracePt t="42188" x="2536825" y="5829300"/>
          <p14:tracePt t="42205" x="2563813" y="5778500"/>
          <p14:tracePt t="42222" x="2579688" y="5743575"/>
          <p14:tracePt t="42239" x="2614613" y="5675313"/>
          <p14:tracePt t="42255" x="2632075" y="5614988"/>
          <p14:tracePt t="42272" x="2649538" y="5564188"/>
          <p14:tracePt t="42289" x="2674938" y="5521325"/>
          <p14:tracePt t="42306" x="2682875" y="5494338"/>
          <p14:tracePt t="42323" x="2700338" y="5468938"/>
          <p14:tracePt t="42339" x="2708275" y="5461000"/>
          <p14:tracePt t="42356" x="2735263" y="5443538"/>
          <p14:tracePt t="42373" x="2768600" y="5418138"/>
          <p14:tracePt t="42389" x="2794000" y="5400675"/>
          <p14:tracePt t="42406" x="2811463" y="5383213"/>
          <p14:tracePt t="42423" x="2820988" y="5375275"/>
          <p14:tracePt t="42440" x="2828925" y="5375275"/>
          <p14:tracePt t="42456" x="2828925" y="5365750"/>
          <p14:tracePt t="42554" x="2836863" y="5365750"/>
          <p14:tracePt t="42578" x="2846388" y="5365750"/>
          <p14:tracePt t="42698" x="2854325" y="5365750"/>
          <p14:tracePt t="42713" x="2871788" y="5365750"/>
          <p14:tracePt t="42724" x="2879725" y="5357813"/>
          <p14:tracePt t="42741" x="2889250" y="5357813"/>
          <p14:tracePt t="42758" x="2906713" y="5357813"/>
          <p14:tracePt t="42775" x="2922588" y="5357813"/>
          <p14:tracePt t="42792" x="2949575" y="5357813"/>
          <p14:tracePt t="42808" x="2974975" y="5357813"/>
          <p14:tracePt t="42825" x="3008313" y="5357813"/>
          <p14:tracePt t="42825" x="3025775" y="5357813"/>
          <p14:tracePt t="42842" x="3051175" y="5357813"/>
          <p14:tracePt t="42858" x="3078163" y="5357813"/>
          <p14:tracePt t="42876" x="3111500" y="5357813"/>
          <p14:tracePt t="42892" x="3146425" y="5357813"/>
          <p14:tracePt t="42909" x="3189288" y="5357813"/>
          <p14:tracePt t="42925" x="3249613" y="5357813"/>
          <p14:tracePt t="42943" x="3292475" y="5357813"/>
          <p14:tracePt t="42959" x="3335338" y="5357813"/>
          <p14:tracePt t="42976" x="3386138" y="5365750"/>
          <p14:tracePt t="42992" x="3421063" y="5365750"/>
          <p14:tracePt t="43010" x="3463925" y="5365750"/>
          <p14:tracePt t="43026" x="3557588" y="5365750"/>
          <p14:tracePt t="43043" x="3617913" y="5365750"/>
          <p14:tracePt t="43060" x="3668713" y="5365750"/>
          <p14:tracePt t="43076" x="3721100" y="5365750"/>
          <p14:tracePt t="43093" x="3771900" y="5365750"/>
          <p14:tracePt t="43110" x="3814763" y="5365750"/>
          <p14:tracePt t="43127" x="3840163" y="5365750"/>
          <p14:tracePt t="43143" x="3883025" y="5365750"/>
          <p14:tracePt t="43160" x="3925888" y="5357813"/>
          <p14:tracePt t="43177" x="3978275" y="5349875"/>
          <p14:tracePt t="43177" x="4003675" y="5349875"/>
          <p14:tracePt t="43194" x="4046538" y="5340350"/>
          <p14:tracePt t="43210" x="4089400" y="5340350"/>
          <p14:tracePt t="43227" x="4114800" y="5340350"/>
          <p14:tracePt t="43244" x="4157663" y="5340350"/>
          <p14:tracePt t="43261" x="4192588" y="5340350"/>
          <p14:tracePt t="43277" x="4235450" y="5340350"/>
          <p14:tracePt t="43294" x="4294188" y="5340350"/>
          <p14:tracePt t="43311" x="4354513" y="5340350"/>
          <p14:tracePt t="43328" x="4414838" y="5340350"/>
          <p14:tracePt t="43345" x="4508500" y="5340350"/>
          <p14:tracePt t="43361" x="4611688" y="5340350"/>
          <p14:tracePt t="43378" x="4672013" y="5340350"/>
          <p14:tracePt t="43395" x="4722813" y="5340350"/>
          <p14:tracePt t="43411" x="4740275" y="5340350"/>
          <p14:tracePt t="43428" x="4740275" y="5332413"/>
          <p14:tracePt t="43445" x="4757738" y="5322888"/>
          <p14:tracePt t="43462" x="4765675" y="5322888"/>
          <p14:tracePt t="43479" x="4783138" y="5322888"/>
          <p14:tracePt t="43495" x="4808538" y="5322888"/>
          <p14:tracePt t="43512" x="4818063" y="5322888"/>
          <p14:tracePt t="43594" x="4818063" y="5332413"/>
          <p14:tracePt t="43602" x="4792663" y="5340350"/>
          <p14:tracePt t="43613" x="4714875" y="5357813"/>
          <p14:tracePt t="43630" x="4560888" y="5383213"/>
          <p14:tracePt t="43647" x="4379913" y="5400675"/>
          <p14:tracePt t="43663" x="4175125" y="5435600"/>
          <p14:tracePt t="43680" x="4046538" y="5435600"/>
          <p14:tracePt t="43696" x="4003675" y="5435600"/>
          <p14:tracePt t="43754" x="4011613" y="5426075"/>
          <p14:tracePt t="43762" x="4021138" y="5418138"/>
          <p14:tracePt t="43781" x="4029075" y="5418138"/>
          <p14:tracePt t="43797" x="4037013" y="5418138"/>
          <p14:tracePt t="43899" x="4046538" y="5418138"/>
          <p14:tracePt t="43900" x="4054475" y="5418138"/>
          <p14:tracePt t="43915" x="4054475" y="5408613"/>
          <p14:tracePt t="44378" x="4046538" y="5408613"/>
          <p14:tracePt t="44402" x="4037013" y="5408613"/>
          <p14:tracePt t="44538" x="4046538" y="5408613"/>
          <p14:tracePt t="44546" x="4054475" y="5408613"/>
          <p14:tracePt t="44554" x="4089400" y="5400675"/>
          <p14:tracePt t="44568" x="4132263" y="5383213"/>
          <p14:tracePt t="44584" x="4175125" y="5375275"/>
          <p14:tracePt t="44601" x="4294188" y="5357813"/>
          <p14:tracePt t="44618" x="4432300" y="5357813"/>
          <p14:tracePt t="44635" x="4535488" y="5357813"/>
          <p14:tracePt t="44651" x="4654550" y="5383213"/>
          <p14:tracePt t="44669" x="4732338" y="5400675"/>
          <p14:tracePt t="44685" x="4757738" y="5400675"/>
          <p14:tracePt t="44786" x="4757738" y="5408613"/>
          <p14:tracePt t="44811" x="4757738" y="5418138"/>
          <p14:tracePt t="45354" x="4765675" y="5418138"/>
          <p14:tracePt t="45372" x="4792663" y="5418138"/>
          <p14:tracePt t="45374" x="4878388" y="5435600"/>
          <p14:tracePt t="45389" x="5032375" y="5461000"/>
          <p14:tracePt t="45406" x="5246688" y="5494338"/>
          <p14:tracePt t="45422" x="5468938" y="5529263"/>
          <p14:tracePt t="45439" x="5632450" y="5529263"/>
          <p14:tracePt t="45456" x="5768975" y="5529263"/>
          <p14:tracePt t="45473" x="5915025" y="5494338"/>
          <p14:tracePt t="45490" x="6121400" y="5451475"/>
          <p14:tracePt t="45506" x="6197600" y="5451475"/>
          <p14:tracePt t="45523" x="6318250" y="5408613"/>
          <p14:tracePt t="45540" x="6411913" y="5375275"/>
          <p14:tracePt t="45557" x="6464300" y="5340350"/>
          <p14:tracePt t="45573" x="6507163" y="5297488"/>
          <p14:tracePt t="45590" x="6532563" y="5272088"/>
          <p14:tracePt t="45607" x="6557963" y="5246688"/>
          <p14:tracePt t="45624" x="6557963" y="5221288"/>
          <p14:tracePt t="45640" x="6565900" y="5203825"/>
          <p14:tracePt t="45657" x="6565900" y="5194300"/>
          <p14:tracePt t="45674" x="6565900" y="5160963"/>
          <p14:tracePt t="45691" x="6565900" y="5143500"/>
          <p14:tracePt t="45707" x="6565900" y="5108575"/>
          <p14:tracePt t="45724" x="6565900" y="5065713"/>
          <p14:tracePt t="45741" x="6565900" y="5022850"/>
          <p14:tracePt t="45758" x="6550025" y="4964113"/>
          <p14:tracePt t="45774" x="6523038" y="4921250"/>
          <p14:tracePt t="45791" x="6454775" y="4878388"/>
          <p14:tracePt t="45808" x="6386513" y="4843463"/>
          <p14:tracePt t="45825" x="6275388" y="4792663"/>
          <p14:tracePt t="45841" x="6172200" y="4740275"/>
          <p14:tracePt t="45858" x="6129338" y="4722813"/>
          <p14:tracePt t="45875" x="6094413" y="4706938"/>
          <p14:tracePt t="45892" x="6061075" y="4706938"/>
          <p14:tracePt t="45908" x="6018213" y="4706938"/>
          <p14:tracePt t="45925" x="5940425" y="4706938"/>
          <p14:tracePt t="45942" x="5846763" y="4706938"/>
          <p14:tracePt t="45958" x="5726113" y="4706938"/>
          <p14:tracePt t="45976" x="5649913" y="4706938"/>
          <p14:tracePt t="45992" x="5589588" y="4714875"/>
          <p14:tracePt t="46009" x="5564188" y="4714875"/>
          <p14:tracePt t="46025" x="5564188" y="4722813"/>
          <p14:tracePt t="46042" x="5564188" y="4732338"/>
          <p14:tracePt t="46059" x="5554663" y="4757738"/>
          <p14:tracePt t="46076" x="5537200" y="4783138"/>
          <p14:tracePt t="46093" x="5521325" y="4835525"/>
          <p14:tracePt t="46109" x="5503863" y="4886325"/>
          <p14:tracePt t="46126" x="5486400" y="4946650"/>
          <p14:tracePt t="46143" x="5478463" y="5006975"/>
          <p14:tracePt t="46160" x="5468938" y="5057775"/>
          <p14:tracePt t="46176" x="5468938" y="5092700"/>
          <p14:tracePt t="46193" x="5478463" y="5135563"/>
          <p14:tracePt t="46210" x="5486400" y="5168900"/>
          <p14:tracePt t="46227" x="5494338" y="5178425"/>
          <p14:tracePt t="46243" x="5511800" y="5194300"/>
          <p14:tracePt t="46260" x="5537200" y="5211763"/>
          <p14:tracePt t="46277" x="5554663" y="5211763"/>
          <p14:tracePt t="46294" x="5564188" y="5221288"/>
          <p14:tracePt t="46310" x="5572125" y="5221288"/>
          <p14:tracePt t="46346" x="5580063" y="5229225"/>
          <p14:tracePt t="46347" x="5597525" y="5229225"/>
          <p14:tracePt t="46361" x="5657850" y="5264150"/>
          <p14:tracePt t="46377" x="5786438" y="5340350"/>
          <p14:tracePt t="46395" x="5940425" y="5400675"/>
          <p14:tracePt t="46411" x="6094413" y="5468938"/>
          <p14:tracePt t="46428" x="6232525" y="5511800"/>
          <p14:tracePt t="46444" x="6275388" y="5521325"/>
          <p14:tracePt t="46461" x="6300788" y="5521325"/>
          <p14:tracePt t="46478" x="6318250" y="5521325"/>
          <p14:tracePt t="46495" x="6335713" y="5521325"/>
          <p14:tracePt t="46512" x="6343650" y="5511800"/>
          <p14:tracePt t="46528" x="6351588" y="5494338"/>
          <p14:tracePt t="46545" x="6361113" y="5494338"/>
          <p14:tracePt t="46562" x="6378575" y="5494338"/>
          <p14:tracePt t="46579" x="6386513" y="5486400"/>
          <p14:tracePt t="46595" x="6403975" y="5486400"/>
          <p14:tracePt t="46613" x="6437313" y="5468938"/>
          <p14:tracePt t="46629" x="6480175" y="5451475"/>
          <p14:tracePt t="46646" x="6532563" y="5426075"/>
          <p14:tracePt t="46662" x="6575425" y="5408613"/>
          <p14:tracePt t="46679" x="6618288" y="5383213"/>
          <p14:tracePt t="46696" x="6661150" y="5357813"/>
          <p14:tracePt t="46713" x="6669088" y="5332413"/>
          <p14:tracePt t="46729" x="6678613" y="5297488"/>
          <p14:tracePt t="46747" x="6678613" y="5280025"/>
          <p14:tracePt t="46763" x="6678613" y="5264150"/>
          <p14:tracePt t="46780" x="6678613" y="5254625"/>
          <p14:tracePt t="46796" x="6678613" y="5246688"/>
          <p14:tracePt t="48066" x="6669088" y="5246688"/>
          <p14:tracePt t="48072" x="6643688" y="5246688"/>
          <p14:tracePt t="48087" x="6557963" y="5246688"/>
          <p14:tracePt t="48104" x="6378575" y="5246688"/>
          <p14:tracePt t="48121" x="6189663" y="5246688"/>
          <p14:tracePt t="48137" x="5854700" y="5246688"/>
          <p14:tracePt t="48154" x="5692775" y="5246688"/>
          <p14:tracePt t="48171" x="5554663" y="5254625"/>
          <p14:tracePt t="48187" x="5461000" y="5280025"/>
          <p14:tracePt t="48204" x="5365750" y="5314950"/>
          <p14:tracePt t="48221" x="5272088" y="5357813"/>
          <p14:tracePt t="48238" x="5211763" y="5375275"/>
          <p14:tracePt t="48254" x="5143500" y="5392738"/>
          <p14:tracePt t="48271" x="5075238" y="5400675"/>
          <p14:tracePt t="48288" x="4964113" y="5408613"/>
          <p14:tracePt t="48305" x="4835525" y="5418138"/>
          <p14:tracePt t="48321" x="4586288" y="5426075"/>
          <p14:tracePt t="48338" x="4432300" y="5443538"/>
          <p14:tracePt t="48355" x="4371975" y="5451475"/>
          <p14:tracePt t="48372" x="4354513" y="5451475"/>
          <p14:tracePt t="48498" x="4346575" y="5451475"/>
          <p14:tracePt t="48666" x="4354513" y="5451475"/>
          <p14:tracePt t="48674" x="4371975" y="5443538"/>
          <p14:tracePt t="48691" x="4397375" y="5435600"/>
          <p14:tracePt t="48707" x="4465638" y="5426075"/>
          <p14:tracePt t="48724" x="4543425" y="5400675"/>
          <p14:tracePt t="48740" x="4586288" y="5383213"/>
          <p14:tracePt t="48757" x="4654550" y="5357813"/>
          <p14:tracePt t="48774" x="4732338" y="5322888"/>
          <p14:tracePt t="48791" x="4783138" y="5322888"/>
          <p14:tracePt t="48807" x="4826000" y="5314950"/>
          <p14:tracePt t="48824" x="4868863" y="5314950"/>
          <p14:tracePt t="48841" x="4921250" y="5314950"/>
          <p14:tracePt t="48858" x="4979988" y="5314950"/>
          <p14:tracePt t="48875" x="5022850" y="5322888"/>
          <p14:tracePt t="48891" x="5049838" y="5322888"/>
          <p14:tracePt t="48908" x="5075238" y="5322888"/>
          <p14:tracePt t="48925" x="5092700" y="5322888"/>
          <p14:tracePt t="48942" x="5108575" y="5322888"/>
          <p14:tracePt t="48958" x="5118100" y="5322888"/>
          <p14:tracePt t="48975" x="5135563" y="5322888"/>
          <p14:tracePt t="48992" x="5160963" y="5322888"/>
          <p14:tracePt t="49009" x="5221288" y="5340350"/>
          <p14:tracePt t="49025" x="5297488" y="5365750"/>
          <p14:tracePt t="49042" x="5349875" y="5392738"/>
          <p14:tracePt t="49059" x="5400675" y="5400675"/>
          <p14:tracePt t="49075" x="5461000" y="5408613"/>
          <p14:tracePt t="49092" x="5521325" y="5408613"/>
          <p14:tracePt t="49109" x="5580063" y="5408613"/>
          <p14:tracePt t="49126" x="5700713" y="5418138"/>
          <p14:tracePt t="49142" x="5821363" y="5443538"/>
          <p14:tracePt t="49159" x="5965825" y="5478463"/>
          <p14:tracePt t="49176" x="6043613" y="5494338"/>
          <p14:tracePt t="49193" x="6086475" y="5494338"/>
          <p14:tracePt t="49209" x="6094413" y="5494338"/>
          <p14:tracePt t="49226" x="6111875" y="5486400"/>
          <p14:tracePt t="49243" x="6121400" y="5478463"/>
          <p14:tracePt t="49260" x="6137275" y="5478463"/>
          <p14:tracePt t="49276" x="6154738" y="5478463"/>
          <p14:tracePt t="49293" x="6189663" y="5478463"/>
          <p14:tracePt t="49310" x="6232525" y="5478463"/>
          <p14:tracePt t="49327" x="6275388" y="5478463"/>
          <p14:tracePt t="49343" x="6300788" y="5478463"/>
          <p14:tracePt t="49360" x="6308725" y="5468938"/>
          <p14:tracePt t="49377" x="6326188" y="5435600"/>
          <p14:tracePt t="49394" x="6343650" y="5408613"/>
          <p14:tracePt t="49410" x="6343650" y="5400675"/>
          <p14:tracePt t="49427" x="6351588" y="5383213"/>
          <p14:tracePt t="49444" x="6351588" y="5375275"/>
          <p14:tracePt t="49461" x="6351588" y="5365750"/>
          <p14:tracePt t="49478" x="6351588" y="5349875"/>
          <p14:tracePt t="49494" x="6351588" y="5280025"/>
          <p14:tracePt t="49511" x="6351588" y="5203825"/>
          <p14:tracePt t="49528" x="6351588" y="5075238"/>
          <p14:tracePt t="49545" x="6369050" y="4964113"/>
          <p14:tracePt t="49561" x="6394450" y="4808538"/>
          <p14:tracePt t="49578" x="6394450" y="4783138"/>
          <p14:tracePt t="49595" x="6394450" y="4775200"/>
          <p14:tracePt t="49682" x="6386513" y="4775200"/>
          <p14:tracePt t="49690" x="6386513" y="4765675"/>
          <p14:tracePt t="49698" x="6361113" y="4740275"/>
          <p14:tracePt t="49712" x="6351588" y="4714875"/>
          <p14:tracePt t="49729" x="6318250" y="4697413"/>
          <p14:tracePt t="49746" x="6275388" y="4697413"/>
          <p14:tracePt t="49762" x="6223000" y="4697413"/>
          <p14:tracePt t="49779" x="6103938" y="4714875"/>
          <p14:tracePt t="49796" x="5983288" y="4749800"/>
          <p14:tracePt t="49813" x="5829300" y="4775200"/>
          <p14:tracePt t="49830" x="5665788" y="4783138"/>
          <p14:tracePt t="49846" x="5607050" y="4783138"/>
          <p14:tracePt t="49863" x="5589588" y="4783138"/>
          <p14:tracePt t="49938" x="5589588" y="4800600"/>
          <p14:tracePt t="49946" x="5546725" y="4894263"/>
          <p14:tracePt t="49964" x="5521325" y="4989513"/>
          <p14:tracePt t="49980" x="5511800" y="5065713"/>
          <p14:tracePt t="49997" x="5486400" y="5143500"/>
          <p14:tracePt t="50014" x="5486400" y="5160963"/>
          <p14:tracePt t="50058" x="5494338" y="5160963"/>
          <p14:tracePt t="50082" x="5503863" y="5160963"/>
          <p14:tracePt t="50098" x="5511800" y="5160963"/>
          <p14:tracePt t="50099" x="5521325" y="5160963"/>
          <p14:tracePt t="50114" x="5554663" y="5186363"/>
          <p14:tracePt t="50131" x="5607050" y="5221288"/>
          <p14:tracePt t="50148" x="5649913" y="5254625"/>
          <p14:tracePt t="50165" x="5692775" y="5289550"/>
          <p14:tracePt t="50182" x="5708650" y="5307013"/>
          <p14:tracePt t="50198" x="5726113" y="5307013"/>
          <p14:tracePt t="50215" x="5751513" y="5307013"/>
          <p14:tracePt t="50231" x="5837238" y="5307013"/>
          <p14:tracePt t="50249" x="5957888" y="5340350"/>
          <p14:tracePt t="50265" x="6223000" y="5400675"/>
          <p14:tracePt t="50282" x="6343650" y="5426075"/>
          <p14:tracePt t="50299" x="6394450" y="5443538"/>
          <p14:tracePt t="50316" x="6403975" y="5443538"/>
          <p14:tracePt t="50362" x="6411913" y="5443538"/>
          <p14:tracePt t="50371" x="6421438" y="5443538"/>
          <p14:tracePt t="50382" x="6454775" y="5443538"/>
          <p14:tracePt t="50399" x="6515100" y="5443538"/>
          <p14:tracePt t="50416" x="6600825" y="5443538"/>
          <p14:tracePt t="50433" x="6746875" y="5443538"/>
          <p14:tracePt t="50450" x="6780213" y="5443538"/>
          <p14:tracePt t="50466" x="6789738" y="5443538"/>
          <p14:tracePt t="50483" x="6797675" y="5435600"/>
          <p14:tracePt t="50500" x="6797675" y="5418138"/>
          <p14:tracePt t="50538" x="6797675" y="5408613"/>
          <p14:tracePt t="50618" x="6797675" y="5400675"/>
          <p14:tracePt t="50626" x="6807200" y="5383213"/>
          <p14:tracePt t="50634" x="6807200" y="5340350"/>
          <p14:tracePt t="50650" x="6807200" y="5289550"/>
          <p14:tracePt t="50668" x="6807200" y="5237163"/>
          <p14:tracePt t="50684" x="6797675" y="5194300"/>
          <p14:tracePt t="50701" x="6789738" y="5160963"/>
          <p14:tracePt t="50718" x="6772275" y="5151438"/>
          <p14:tracePt t="50735" x="6764338" y="5143500"/>
          <p14:tracePt t="50751" x="6764338" y="5135563"/>
          <p14:tracePt t="50768" x="6746875" y="5118100"/>
          <p14:tracePt t="50785" x="6721475" y="5092700"/>
          <p14:tracePt t="50785" x="6694488" y="5057775"/>
          <p14:tracePt t="50802" x="6661150" y="5014913"/>
          <p14:tracePt t="50818" x="6626225" y="4972050"/>
          <p14:tracePt t="50835" x="6575425" y="4929188"/>
          <p14:tracePt t="50852" x="6532563" y="4903788"/>
          <p14:tracePt t="50868" x="6464300" y="4868863"/>
          <p14:tracePt t="50885" x="6361113" y="4851400"/>
          <p14:tracePt t="50902" x="6283325" y="4843463"/>
          <p14:tracePt t="50919" x="6197600" y="4826000"/>
          <p14:tracePt t="50935" x="6137275" y="4808538"/>
          <p14:tracePt t="50953" x="6103938" y="4800600"/>
          <p14:tracePt t="50969" x="6078538" y="4792663"/>
          <p14:tracePt t="50986" x="6035675" y="4792663"/>
          <p14:tracePt t="51002" x="5957888" y="4792663"/>
          <p14:tracePt t="51019" x="5854700" y="4808538"/>
          <p14:tracePt t="51036" x="5743575" y="4835525"/>
          <p14:tracePt t="51053" x="5649913" y="4860925"/>
          <p14:tracePt t="51069" x="5554663" y="4886325"/>
          <p14:tracePt t="51086" x="5529263" y="4911725"/>
          <p14:tracePt t="51179" x="5529263" y="4921250"/>
          <p14:tracePt t="51195" x="5529263" y="4937125"/>
          <p14:tracePt t="51205" x="5529263" y="4979988"/>
          <p14:tracePt t="51221" x="5521325" y="5032375"/>
          <p14:tracePt t="51238" x="5511800" y="5075238"/>
          <p14:tracePt t="51255" x="5511800" y="5108575"/>
          <p14:tracePt t="51272" x="5511800" y="5118100"/>
          <p14:tracePt t="51307" x="5521325" y="5118100"/>
          <p14:tracePt t="51371" x="5529263" y="5118100"/>
          <p14:tracePt t="51379" x="5537200" y="5135563"/>
          <p14:tracePt t="51393" x="5554663" y="5143500"/>
          <p14:tracePt t="51406" x="5572125" y="5160963"/>
          <p14:tracePt t="51422" x="5580063" y="5168900"/>
          <p14:tracePt t="51439" x="5589588" y="5178425"/>
          <p14:tracePt t="51456" x="5597525" y="5178425"/>
          <p14:tracePt t="51473" x="5607050" y="5178425"/>
          <p14:tracePt t="51490" x="5657850" y="5186363"/>
          <p14:tracePt t="51506" x="5708650" y="5203825"/>
          <p14:tracePt t="51523" x="5778500" y="5221288"/>
          <p14:tracePt t="51540" x="5786438" y="5221288"/>
          <p14:tracePt t="52291" x="5786438" y="5229225"/>
          <p14:tracePt t="52292" x="5778500" y="5229225"/>
          <p14:tracePt t="52311" x="5761038" y="5237163"/>
          <p14:tracePt t="52328" x="5751513" y="5237163"/>
          <p14:tracePt t="52344" x="5708650" y="5264150"/>
          <p14:tracePt t="52361" x="5649913" y="5289550"/>
          <p14:tracePt t="52378" x="5564188" y="5322888"/>
          <p14:tracePt t="52394" x="5400675" y="5392738"/>
          <p14:tracePt t="52411" x="5237163" y="5451475"/>
          <p14:tracePt t="52428" x="5065713" y="5503863"/>
          <p14:tracePt t="52444" x="4851400" y="5580063"/>
          <p14:tracePt t="52461" x="4646613" y="5665788"/>
          <p14:tracePt t="52478" x="4440238" y="5751513"/>
          <p14:tracePt t="52495" x="4208463" y="5821363"/>
          <p14:tracePt t="52512" x="4046538" y="5872163"/>
          <p14:tracePt t="52528" x="3935413" y="5907088"/>
          <p14:tracePt t="52545" x="3814763" y="5949950"/>
          <p14:tracePt t="52562" x="3678238" y="6008688"/>
          <p14:tracePt t="52579" x="3582988" y="6043613"/>
          <p14:tracePt t="52595" x="3429000" y="6069013"/>
          <p14:tracePt t="52612" x="3206750" y="6078538"/>
          <p14:tracePt t="52629" x="2982913" y="6094413"/>
          <p14:tracePt t="52646" x="2751138" y="6103938"/>
          <p14:tracePt t="52662" x="2579688" y="6121400"/>
          <p14:tracePt t="52679" x="2365375" y="6146800"/>
          <p14:tracePt t="52696" x="2211388" y="6172200"/>
          <p14:tracePt t="52713" x="2074863" y="6189663"/>
          <p14:tracePt t="52729" x="1971675" y="6207125"/>
          <p14:tracePt t="52729" x="1911350" y="6215063"/>
          <p14:tracePt t="52747" x="1739900" y="6215063"/>
          <p14:tracePt t="52763" x="1560513" y="6215063"/>
          <p14:tracePt t="52780" x="1235075" y="6215063"/>
          <p14:tracePt t="52796" x="925513" y="6189663"/>
          <p14:tracePt t="52813" x="650875" y="6172200"/>
          <p14:tracePt t="52830" x="377825" y="6146800"/>
          <p14:tracePt t="52847" x="231775" y="6129338"/>
          <p14:tracePt t="52864" x="171450" y="6121400"/>
          <p14:tracePt t="52931" x="171450" y="6111875"/>
          <p14:tracePt t="52946" x="171450" y="6094413"/>
          <p14:tracePt t="52964" x="171450" y="6086475"/>
          <p14:tracePt t="52981" x="163513" y="6078538"/>
          <p14:tracePt t="52998" x="146050" y="6051550"/>
          <p14:tracePt t="53014" x="120650" y="6026150"/>
          <p14:tracePt t="53031" x="93663" y="6000750"/>
          <p14:tracePt t="53048" x="77788" y="5992813"/>
          <p14:tracePt t="53065" x="77788" y="5983288"/>
          <p14:tracePt t="53227" x="85725" y="5983288"/>
          <p14:tracePt t="53235" x="93663" y="5983288"/>
          <p14:tracePt t="53249" x="111125" y="5983288"/>
          <p14:tracePt t="53266" x="146050" y="5992813"/>
          <p14:tracePt t="53266" x="179388" y="5992813"/>
          <p14:tracePt t="53283" x="214313" y="6008688"/>
          <p14:tracePt t="53299" x="274638" y="6026150"/>
          <p14:tracePt t="53316" x="317500" y="6035675"/>
          <p14:tracePt t="53333" x="350838" y="6051550"/>
          <p14:tracePt t="53350" x="368300" y="6051550"/>
          <p14:tracePt t="53366" x="377825" y="6051550"/>
          <p14:tracePt t="53383" x="411163" y="6051550"/>
          <p14:tracePt t="53400" x="454025" y="6043613"/>
          <p14:tracePt t="53417" x="531813" y="6043613"/>
          <p14:tracePt t="53433" x="625475" y="6043613"/>
          <p14:tracePt t="53433" x="711200" y="6061075"/>
          <p14:tracePt t="53450" x="822325" y="6094413"/>
          <p14:tracePt t="53467" x="908050" y="6121400"/>
          <p14:tracePt t="53484" x="950913" y="6129338"/>
          <p14:tracePt t="53500" x="968375" y="6129338"/>
          <p14:tracePt t="53517" x="977900" y="6129338"/>
          <p14:tracePt t="53534" x="1003300" y="6111875"/>
          <p14:tracePt t="53550" x="1036638" y="6103938"/>
          <p14:tracePt t="53568" x="1063625" y="6094413"/>
          <p14:tracePt t="53584" x="1096963" y="6086475"/>
          <p14:tracePt t="53601" x="1131888" y="6086475"/>
          <p14:tracePt t="53617" x="1208088" y="6069013"/>
          <p14:tracePt t="53635" x="1243013" y="6051550"/>
          <p14:tracePt t="53651" x="1285875" y="6018213"/>
          <p14:tracePt t="53668" x="1336675" y="5975350"/>
          <p14:tracePt t="53685" x="1414463" y="5897563"/>
          <p14:tracePt t="53701" x="1465263" y="5837238"/>
          <p14:tracePt t="53718" x="1517650" y="5778500"/>
          <p14:tracePt t="53735" x="1550988" y="5726113"/>
          <p14:tracePt t="53752" x="1593850" y="5665788"/>
          <p14:tracePt t="53768" x="1603375" y="5614988"/>
          <p14:tracePt t="53785" x="1611313" y="5554663"/>
          <p14:tracePt t="53802" x="1603375" y="5468938"/>
          <p14:tracePt t="53819" x="1560513" y="5418138"/>
          <p14:tracePt t="53835" x="1465263" y="5349875"/>
          <p14:tracePt t="53852" x="1320800" y="5297488"/>
          <p14:tracePt t="53869" x="1106488" y="5237163"/>
          <p14:tracePt t="53886" x="831850" y="5178425"/>
          <p14:tracePt t="53902" x="625475" y="5168900"/>
          <p14:tracePt t="53919" x="385763" y="5168900"/>
          <p14:tracePt t="53936" x="231775" y="5168900"/>
          <p14:tracePt t="53953" x="136525" y="5168900"/>
          <p14:tracePt t="53969" x="120650" y="5178425"/>
          <p14:tracePt t="54058" x="120650" y="5186363"/>
          <p14:tracePt t="54070" x="111125" y="5186363"/>
          <p14:tracePt t="54073" x="85725" y="5211763"/>
          <p14:tracePt t="54087" x="50800" y="5264150"/>
          <p14:tracePt t="54103" x="34925" y="5297488"/>
          <p14:tracePt t="54120" x="25400" y="5314950"/>
          <p14:tracePt t="54162" x="17463" y="5314950"/>
          <p14:tracePt t="54306" x="17463" y="5322888"/>
          <p14:tracePt t="54355" x="17463" y="5332413"/>
          <p14:tracePt t="54387" x="17463" y="5340350"/>
          <p14:tracePt t="54405" x="17463" y="5349875"/>
          <p14:tracePt t="54406" x="42863" y="5365750"/>
          <p14:tracePt t="54422" x="77788" y="5392738"/>
          <p14:tracePt t="54439" x="146050" y="5451475"/>
          <p14:tracePt t="54455" x="300038" y="5554663"/>
          <p14:tracePt t="54472" x="471488" y="5683250"/>
          <p14:tracePt t="54489" x="771525" y="5846763"/>
          <p14:tracePt t="54506" x="1235075" y="5992813"/>
          <p14:tracePt t="54523" x="1550988" y="6051550"/>
          <p14:tracePt t="54539" x="1792288" y="6061075"/>
          <p14:tracePt t="54556" x="2065338" y="6061075"/>
          <p14:tracePt t="54573" x="2271713" y="6051550"/>
          <p14:tracePt t="54590" x="2425700" y="6035675"/>
          <p14:tracePt t="54606" x="2503488" y="6018213"/>
          <p14:tracePt t="54623" x="2546350" y="6008688"/>
          <p14:tracePt t="54640" x="2563813" y="6008688"/>
          <p14:tracePt t="54657" x="2597150" y="6008688"/>
          <p14:tracePt t="54673" x="2657475" y="6018213"/>
          <p14:tracePt t="54673" x="2700338" y="6026150"/>
          <p14:tracePt t="54690" x="2836863" y="6061075"/>
          <p14:tracePt t="54707" x="2992438" y="6094413"/>
          <p14:tracePt t="54724" x="3171825" y="6137275"/>
          <p14:tracePt t="54740" x="3335338" y="6154738"/>
          <p14:tracePt t="54757" x="3421063" y="6154738"/>
          <p14:tracePt t="54774" x="3463925" y="6111875"/>
          <p14:tracePt t="54791" x="3471863" y="6086475"/>
          <p14:tracePt t="54807" x="3479800" y="6051550"/>
          <p14:tracePt t="54824" x="3479800" y="6018213"/>
          <p14:tracePt t="54841" x="3489325" y="5992813"/>
          <p14:tracePt t="54858" x="3497263" y="5940425"/>
          <p14:tracePt t="54875" x="3506788" y="5897563"/>
          <p14:tracePt t="54891" x="3514725" y="5889625"/>
          <p14:tracePt t="54908" x="3514725" y="5864225"/>
          <p14:tracePt t="54925" x="3522663" y="5829300"/>
          <p14:tracePt t="54942" x="3532188" y="5778500"/>
          <p14:tracePt t="54958" x="3540125" y="5718175"/>
          <p14:tracePt t="54975" x="3540125" y="5675313"/>
          <p14:tracePt t="54992" x="3532188" y="5649913"/>
          <p14:tracePt t="55009" x="3506788" y="5622925"/>
          <p14:tracePt t="55025" x="3471863" y="5614988"/>
          <p14:tracePt t="55025" x="3446463" y="5614988"/>
          <p14:tracePt t="55042" x="3343275" y="5589588"/>
          <p14:tracePt t="55059" x="3222625" y="5564188"/>
          <p14:tracePt t="55075" x="3103563" y="5537200"/>
          <p14:tracePt t="55092" x="2974975" y="5511800"/>
          <p14:tracePt t="55109" x="2828925" y="5478463"/>
          <p14:tracePt t="55126" x="2735263" y="5451475"/>
          <p14:tracePt t="55143" x="2649538" y="5451475"/>
          <p14:tracePt t="55159" x="2554288" y="5451475"/>
          <p14:tracePt t="55176" x="2451100" y="5494338"/>
          <p14:tracePt t="55193" x="2365375" y="5529263"/>
          <p14:tracePt t="55209" x="2297113" y="5580063"/>
          <p14:tracePt t="55226" x="2246313" y="5622925"/>
          <p14:tracePt t="55243" x="2228850" y="5649913"/>
          <p14:tracePt t="55260" x="2228850" y="5657850"/>
          <p14:tracePt t="55276" x="2228850" y="5665788"/>
          <p14:tracePt t="55293" x="2228850" y="5683250"/>
          <p14:tracePt t="55310" x="2236788" y="5708650"/>
          <p14:tracePt t="55327" x="2246313" y="5761038"/>
          <p14:tracePt t="55343" x="2254250" y="5864225"/>
          <p14:tracePt t="55361" x="2289175" y="6018213"/>
          <p14:tracePt t="55377" x="2339975" y="6111875"/>
          <p14:tracePt t="55394" x="2382838" y="6137275"/>
          <p14:tracePt t="55411" x="2408238" y="6137275"/>
          <p14:tracePt t="55427" x="2435225" y="6111875"/>
          <p14:tracePt t="55444" x="2503488" y="6061075"/>
          <p14:tracePt t="55461" x="2554288" y="6018213"/>
          <p14:tracePt t="55478" x="2597150" y="5992813"/>
          <p14:tracePt t="55494" x="2640013" y="5992813"/>
          <p14:tracePt t="55511" x="2657475" y="5992813"/>
          <p14:tracePt t="56538" x="2665413" y="6000750"/>
          <p14:tracePt t="56642" x="2674938" y="6000750"/>
          <p14:tracePt t="56650" x="2674938" y="6008688"/>
          <p14:tracePt t="56667" x="2657475" y="6018213"/>
          <p14:tracePt t="56684" x="2622550" y="6043613"/>
          <p14:tracePt t="56701" x="2579688" y="6061075"/>
          <p14:tracePt t="56718" x="2520950" y="6078538"/>
          <p14:tracePt t="56734" x="2486025" y="6078538"/>
          <p14:tracePt t="56751" x="2460625" y="6078538"/>
          <p14:tracePt t="56768" x="2435225" y="6078538"/>
          <p14:tracePt t="56785" x="2382838" y="6078538"/>
          <p14:tracePt t="56802" x="2339975" y="6078538"/>
          <p14:tracePt t="56818" x="2314575" y="6078538"/>
          <p14:tracePt t="56890" x="2314575" y="6069013"/>
          <p14:tracePt t="56898" x="2332038" y="6069013"/>
          <p14:tracePt t="56906" x="2349500" y="6051550"/>
          <p14:tracePt t="56919" x="2374900" y="6026150"/>
          <p14:tracePt t="56935" x="2392363" y="6008688"/>
          <p14:tracePt t="56953" x="2408238" y="6000750"/>
          <p14:tracePt t="56969" x="2435225" y="5992813"/>
          <p14:tracePt t="56969" x="2443163" y="5992813"/>
          <p14:tracePt t="56986" x="2468563" y="5992813"/>
          <p14:tracePt t="57002" x="2486025" y="5983288"/>
          <p14:tracePt t="57019" x="2503488" y="5983288"/>
          <p14:tracePt t="57037" x="2511425" y="5975350"/>
          <p14:tracePt t="57053" x="2528888" y="5965825"/>
          <p14:tracePt t="57069" x="2536825" y="5957888"/>
          <p14:tracePt t="57086" x="2546350" y="5957888"/>
          <p14:tracePt t="57103" x="2554288" y="5949950"/>
          <p14:tracePt t="57120" x="2563813" y="5949950"/>
          <p14:tracePt t="57210" x="2571750" y="5949950"/>
          <p14:tracePt t="57220" x="2589213" y="5932488"/>
          <p14:tracePt t="57237" x="2606675" y="5932488"/>
          <p14:tracePt t="57254" x="2614613" y="5922963"/>
          <p14:tracePt t="57514" x="2606675" y="5922963"/>
          <p14:tracePt t="57619" x="2606675" y="5932488"/>
          <p14:tracePt t="57620" x="2606675" y="5940425"/>
          <p14:tracePt t="57639" x="2606675" y="5949950"/>
          <p14:tracePt t="57779" x="2606675" y="5957888"/>
          <p14:tracePt t="57794" x="2597150" y="5965825"/>
          <p14:tracePt t="57802" x="2597150" y="5975350"/>
          <p14:tracePt t="57807" x="2589213" y="5992813"/>
          <p14:tracePt t="57824" x="2589213" y="6000750"/>
          <p14:tracePt t="57841" x="2571750" y="6008688"/>
          <p14:tracePt t="57857" x="2571750" y="6018213"/>
          <p14:tracePt t="57906" x="2563813" y="6018213"/>
          <p14:tracePt t="57907" x="2546350" y="6035675"/>
          <p14:tracePt t="57924" x="2520950" y="6061075"/>
          <p14:tracePt t="57941" x="2460625" y="6086475"/>
          <p14:tracePt t="57958" x="2400300" y="6111875"/>
          <p14:tracePt t="57975" x="2332038" y="6137275"/>
          <p14:tracePt t="57991" x="2279650" y="6164263"/>
          <p14:tracePt t="58008" x="2228850" y="6172200"/>
          <p14:tracePt t="58025" x="2178050" y="6189663"/>
          <p14:tracePt t="58025" x="2151063" y="6189663"/>
          <p14:tracePt t="58043" x="2092325" y="6189663"/>
          <p14:tracePt t="58058" x="1997075" y="6189663"/>
          <p14:tracePt t="58075" x="1920875" y="6189663"/>
          <p14:tracePt t="58092" x="1851025" y="6189663"/>
          <p14:tracePt t="58109" x="1782763" y="6180138"/>
          <p14:tracePt t="58125" x="1739900" y="6164263"/>
          <p14:tracePt t="58142" x="1722438" y="6154738"/>
          <p14:tracePt t="58159" x="1706563" y="6154738"/>
          <p14:tracePt t="58175" x="1689100" y="6137275"/>
          <p14:tracePt t="58192" x="1654175" y="6129338"/>
          <p14:tracePt t="58209" x="1593850" y="6111875"/>
          <p14:tracePt t="58226" x="1517650" y="6103938"/>
          <p14:tracePt t="58243" x="1482725" y="6094413"/>
          <p14:tracePt t="58260" x="1465263" y="6086475"/>
          <p14:tracePt t="58276" x="1457325" y="6086475"/>
          <p14:tracePt t="58314" x="1457325" y="6078538"/>
          <p14:tracePt t="58490" x="1465263" y="6078538"/>
          <p14:tracePt t="58530" x="1474788" y="6078538"/>
          <p14:tracePt t="58541" x="1482725" y="6078538"/>
          <p14:tracePt t="58562" x="1492250" y="6086475"/>
          <p14:tracePt t="58579" x="1508125" y="6103938"/>
          <p14:tracePt t="58595" x="1525588" y="6121400"/>
          <p14:tracePt t="58612" x="1550988" y="6129338"/>
          <p14:tracePt t="58628" x="1577975" y="6137275"/>
          <p14:tracePt t="58645" x="1628775" y="6137275"/>
          <p14:tracePt t="58661" x="1731963" y="6137275"/>
          <p14:tracePt t="58679" x="1851025" y="6137275"/>
          <p14:tracePt t="58695" x="2022475" y="6137275"/>
          <p14:tracePt t="58712" x="2193925" y="6137275"/>
          <p14:tracePt t="58728" x="2357438" y="6137275"/>
          <p14:tracePt t="58745" x="2468563" y="6103938"/>
          <p14:tracePt t="58762" x="2536825" y="6069013"/>
          <p14:tracePt t="58779" x="2546350" y="6051550"/>
          <p14:tracePt t="58795" x="2546350" y="6043613"/>
          <p14:tracePt t="58947" x="2554288" y="6043613"/>
          <p14:tracePt t="58954" x="2563813" y="6035675"/>
          <p14:tracePt t="58987" x="2571750" y="6035675"/>
          <p14:tracePt t="58988" x="2571750" y="6026150"/>
          <p14:tracePt t="59075" x="2563813" y="6026150"/>
          <p14:tracePt t="59250" x="2554288" y="6026150"/>
          <p14:tracePt t="59938" x="2563813" y="6026150"/>
          <p14:tracePt t="59954" x="2571750" y="6026150"/>
          <p14:tracePt t="59971" x="2589213" y="6026150"/>
          <p14:tracePt t="59971" x="2606675" y="6026150"/>
          <p14:tracePt t="59985" x="2640013" y="6026150"/>
          <p14:tracePt t="60002" x="2751138" y="6018213"/>
          <p14:tracePt t="60019" x="2871788" y="6008688"/>
          <p14:tracePt t="60035" x="3068638" y="6000750"/>
          <p14:tracePt t="60052" x="3300413" y="6000750"/>
          <p14:tracePt t="60069" x="3711575" y="6018213"/>
          <p14:tracePt t="60086" x="4183063" y="6069013"/>
          <p14:tracePt t="60103" x="4603750" y="6094413"/>
          <p14:tracePt t="60119" x="4826000" y="6103938"/>
          <p14:tracePt t="60136" x="5022850" y="6103938"/>
          <p14:tracePt t="60153" x="5118100" y="6094413"/>
          <p14:tracePt t="60170" x="5186363" y="6078538"/>
          <p14:tracePt t="60186" x="5229225" y="6069013"/>
          <p14:tracePt t="60203" x="5272088" y="6069013"/>
          <p14:tracePt t="60220" x="5340350" y="6069013"/>
          <p14:tracePt t="60237" x="5392738" y="6069013"/>
          <p14:tracePt t="60253" x="5400675" y="6069013"/>
          <p14:tracePt t="60270" x="5400675" y="6078538"/>
          <p14:tracePt t="60306" x="5392738" y="6078538"/>
          <p14:tracePt t="60307" x="5365750" y="6078538"/>
          <p14:tracePt t="60320" x="5264150" y="6094413"/>
          <p14:tracePt t="60337" x="5100638" y="6103938"/>
          <p14:tracePt t="60354" x="4843463" y="6111875"/>
          <p14:tracePt t="60371" x="4654550" y="6111875"/>
          <p14:tracePt t="60387" x="4560888" y="6111875"/>
          <p14:tracePt t="60404" x="4535488" y="6111875"/>
          <p14:tracePt t="60421" x="4535488" y="6103938"/>
          <p14:tracePt t="60466" x="4543425" y="6103938"/>
          <p14:tracePt t="60474" x="4586288" y="6086475"/>
          <p14:tracePt t="60488" x="4697413" y="6086475"/>
          <p14:tracePt t="60505" x="4868863" y="6086475"/>
          <p14:tracePt t="60522" x="5221288" y="6094413"/>
          <p14:tracePt t="60539" x="5418138" y="6111875"/>
          <p14:tracePt t="60555" x="5564188" y="6111875"/>
          <p14:tracePt t="60572" x="5589588" y="6111875"/>
          <p14:tracePt t="60589" x="5597525" y="6111875"/>
          <p14:tracePt t="60626" x="5589588" y="6111875"/>
          <p14:tracePt t="60642" x="5580063" y="6111875"/>
          <p14:tracePt t="60655" x="5572125" y="6111875"/>
          <p14:tracePt t="60656" x="5564188" y="6121400"/>
          <p14:tracePt t="60905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74"/>
          <p:cNvGrpSpPr>
            <a:grpSpLocks/>
          </p:cNvGrpSpPr>
          <p:nvPr/>
        </p:nvGrpSpPr>
        <p:grpSpPr bwMode="auto">
          <a:xfrm>
            <a:off x="-34925" y="76200"/>
            <a:ext cx="9982200" cy="6858000"/>
            <a:chOff x="0" y="126"/>
            <a:chExt cx="6288" cy="4194"/>
          </a:xfrm>
        </p:grpSpPr>
        <p:sp>
          <p:nvSpPr>
            <p:cNvPr id="37891" name="Rectangle 3"/>
            <p:cNvSpPr>
              <a:spLocks noChangeArrowheads="1"/>
            </p:cNvSpPr>
            <p:nvPr/>
          </p:nvSpPr>
          <p:spPr bwMode="auto">
            <a:xfrm>
              <a:off x="4656" y="835"/>
              <a:ext cx="1104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2</a:t>
              </a:r>
              <a:r>
                <a:rPr lang="en-US" altLang="zh-CN" sz="2000" b="1" baseline="30000">
                  <a:latin typeface="Tahoma" pitchFamily="34" charset="0"/>
                </a:rPr>
                <a:t>8</a:t>
              </a:r>
              <a:r>
                <a:rPr lang="en-US" altLang="zh-CN" sz="2000" b="1">
                  <a:latin typeface="Tahoma" pitchFamily="34" charset="0"/>
                </a:rPr>
                <a:t>=256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=100H</a:t>
              </a:r>
            </a:p>
          </p:txBody>
        </p:sp>
        <p:sp>
          <p:nvSpPr>
            <p:cNvPr id="37892" name="Rectangle 4"/>
            <p:cNvSpPr>
              <a:spLocks noChangeArrowheads="1"/>
            </p:cNvSpPr>
            <p:nvPr/>
          </p:nvSpPr>
          <p:spPr bwMode="auto">
            <a:xfrm>
              <a:off x="3356" y="835"/>
              <a:ext cx="1300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2</a:t>
              </a:r>
              <a:r>
                <a:rPr lang="en-US" altLang="zh-CN" sz="2000" b="1" baseline="30000">
                  <a:latin typeface="Tahoma" pitchFamily="34" charset="0"/>
                </a:rPr>
                <a:t>8</a:t>
              </a:r>
              <a:r>
                <a:rPr lang="en-US" altLang="zh-CN" sz="2000" b="1">
                  <a:latin typeface="Tahoma" pitchFamily="34" charset="0"/>
                </a:rPr>
                <a:t>=256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=100H</a:t>
              </a:r>
            </a:p>
          </p:txBody>
        </p:sp>
        <p:sp>
          <p:nvSpPr>
            <p:cNvPr id="37893" name="Rectangle 5"/>
            <p:cNvSpPr>
              <a:spLocks noChangeArrowheads="1"/>
            </p:cNvSpPr>
            <p:nvPr/>
          </p:nvSpPr>
          <p:spPr bwMode="auto">
            <a:xfrm>
              <a:off x="2304" y="835"/>
              <a:ext cx="1052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2</a:t>
              </a:r>
              <a:r>
                <a:rPr lang="en-US" altLang="zh-CN" sz="2000" b="1" baseline="30000">
                  <a:latin typeface="Tahoma" pitchFamily="34" charset="0"/>
                </a:rPr>
                <a:t>16</a:t>
              </a:r>
              <a:r>
                <a:rPr lang="en-US" altLang="zh-CN" sz="2000" b="1">
                  <a:latin typeface="Tahoma" pitchFamily="34" charset="0"/>
                </a:rPr>
                <a:t>=65536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=10000H</a:t>
              </a:r>
              <a:endParaRPr lang="en-US" altLang="zh-CN" sz="2800" b="1"/>
            </a:p>
          </p:txBody>
        </p:sp>
        <p:sp>
          <p:nvSpPr>
            <p:cNvPr id="37894" name="Rectangle 6"/>
            <p:cNvSpPr>
              <a:spLocks noChangeArrowheads="1"/>
            </p:cNvSpPr>
            <p:nvPr/>
          </p:nvSpPr>
          <p:spPr bwMode="auto">
            <a:xfrm>
              <a:off x="1252" y="835"/>
              <a:ext cx="1052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2</a:t>
              </a:r>
              <a:r>
                <a:rPr lang="en-US" altLang="zh-CN" sz="2000" b="1" baseline="30000">
                  <a:latin typeface="Tahoma" pitchFamily="34" charset="0"/>
                </a:rPr>
                <a:t>13</a:t>
              </a:r>
              <a:r>
                <a:rPr lang="en-US" altLang="zh-CN" sz="2000" b="1">
                  <a:latin typeface="Tahoma" pitchFamily="34" charset="0"/>
                </a:rPr>
                <a:t>=8192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=2000H</a:t>
              </a:r>
              <a:endParaRPr lang="en-US" altLang="zh-CN" sz="2800" b="1"/>
            </a:p>
          </p:txBody>
        </p:sp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0" y="835"/>
              <a:ext cx="1252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2000" b="1"/>
                <a:t>      </a:t>
              </a:r>
              <a:r>
                <a:rPr lang="zh-CN" altLang="en-US" sz="2000" b="1"/>
                <a:t>模       值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</a:t>
              </a:r>
              <a:r>
                <a:rPr lang="en-US" altLang="zh-CN" sz="2000" b="1"/>
                <a:t>(</a:t>
              </a:r>
              <a:r>
                <a:rPr lang="zh-CN" altLang="en-US" sz="2000" b="1"/>
                <a:t>计数最大值</a:t>
              </a:r>
              <a:r>
                <a:rPr lang="en-US" altLang="zh-CN" sz="2000" b="1"/>
                <a:t>)</a:t>
              </a:r>
            </a:p>
          </p:txBody>
        </p:sp>
        <p:sp>
          <p:nvSpPr>
            <p:cNvPr id="37896" name="Rectangle 8"/>
            <p:cNvSpPr>
              <a:spLocks noChangeArrowheads="1"/>
            </p:cNvSpPr>
            <p:nvPr/>
          </p:nvSpPr>
          <p:spPr bwMode="auto">
            <a:xfrm>
              <a:off x="4656" y="2919"/>
              <a:ext cx="1632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2000" b="1"/>
                <a:t>TL</a:t>
              </a:r>
              <a:r>
                <a:rPr lang="en-US" altLang="zh-CN" sz="2000" b="1" baseline="-25000"/>
                <a:t>0</a:t>
              </a:r>
              <a:r>
                <a:rPr lang="zh-CN" altLang="en-US" sz="2000" b="1"/>
                <a:t>定时，计数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占用</a:t>
              </a:r>
              <a:r>
                <a:rPr lang="en-US" altLang="zh-CN" sz="2000" b="1"/>
                <a:t>TR</a:t>
              </a:r>
              <a:r>
                <a:rPr lang="en-US" altLang="zh-CN" sz="2000" b="1" baseline="-25000"/>
                <a:t>0</a:t>
              </a:r>
              <a:r>
                <a:rPr lang="zh-CN" altLang="en-US" sz="2000" b="1" baseline="-25000"/>
                <a:t>、</a:t>
              </a:r>
              <a:r>
                <a:rPr lang="en-US" altLang="zh-CN" sz="2000" b="1"/>
                <a:t>TF</a:t>
              </a:r>
              <a:r>
                <a:rPr lang="en-US" altLang="zh-CN" sz="2000" b="1" baseline="-25000"/>
                <a:t>0 </a:t>
              </a:r>
              <a:r>
                <a:rPr lang="zh-CN" altLang="en-US" sz="2000" b="1"/>
                <a:t>；</a:t>
              </a:r>
            </a:p>
            <a:p>
              <a:pPr>
                <a:spcBef>
                  <a:spcPct val="20000"/>
                </a:spcBef>
              </a:pPr>
              <a:r>
                <a:rPr lang="en-US" altLang="zh-CN" sz="2000" b="1"/>
                <a:t>TH0</a:t>
              </a:r>
              <a:r>
                <a:rPr lang="zh-CN" altLang="en-US" sz="2000" b="1"/>
                <a:t>定时，使用</a:t>
              </a:r>
            </a:p>
            <a:p>
              <a:pPr>
                <a:spcBef>
                  <a:spcPct val="20000"/>
                </a:spcBef>
              </a:pPr>
              <a:r>
                <a:rPr lang="en-US" altLang="zh-CN" sz="2000" b="1"/>
                <a:t>T</a:t>
              </a:r>
              <a:r>
                <a:rPr lang="en-US" altLang="zh-CN" sz="2000" b="1" baseline="-25000"/>
                <a:t>1 </a:t>
              </a:r>
              <a:r>
                <a:rPr lang="zh-CN" altLang="en-US" sz="2000" b="1"/>
                <a:t>的</a:t>
              </a:r>
              <a:r>
                <a:rPr lang="en-US" altLang="zh-CN" sz="2000" b="1"/>
                <a:t>TR</a:t>
              </a:r>
              <a:r>
                <a:rPr lang="en-US" altLang="zh-CN" sz="2000" b="1" baseline="-25000"/>
                <a:t>1</a:t>
              </a:r>
              <a:r>
                <a:rPr lang="zh-CN" altLang="en-US" sz="2000" b="1" baseline="-25000"/>
                <a:t>、</a:t>
              </a:r>
              <a:r>
                <a:rPr lang="en-US" altLang="zh-CN" sz="2000" b="1"/>
                <a:t>TF</a:t>
              </a:r>
              <a:r>
                <a:rPr lang="en-US" altLang="zh-CN" sz="2000" b="1" baseline="-25000"/>
                <a:t>1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此时</a:t>
              </a:r>
              <a:r>
                <a:rPr lang="en-US" altLang="zh-CN" sz="2000" b="1"/>
                <a:t>T</a:t>
              </a:r>
              <a:r>
                <a:rPr lang="en-US" altLang="zh-CN" sz="2000" b="1" baseline="-25000"/>
                <a:t>1</a:t>
              </a:r>
              <a:r>
                <a:rPr lang="zh-CN" altLang="en-US" sz="2000" b="1"/>
                <a:t>作波特率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发生器</a:t>
              </a:r>
            </a:p>
          </p:txBody>
        </p:sp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3356" y="2919"/>
              <a:ext cx="1300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定时、计数范围小，不用重装时间常数，多用于串行通信的波特率发生器</a:t>
              </a:r>
            </a:p>
          </p:txBody>
        </p:sp>
        <p:sp>
          <p:nvSpPr>
            <p:cNvPr id="37898" name="Rectangle 10"/>
            <p:cNvSpPr>
              <a:spLocks noChangeArrowheads="1"/>
            </p:cNvSpPr>
            <p:nvPr/>
          </p:nvSpPr>
          <p:spPr bwMode="auto">
            <a:xfrm>
              <a:off x="2304" y="2919"/>
              <a:ext cx="1052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用于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定时时间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   </a:t>
              </a:r>
              <a:r>
                <a:rPr lang="en-US" altLang="zh-CN" sz="2000" b="1"/>
                <a:t>&lt;65.5ms,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计数脉冲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 </a:t>
              </a:r>
              <a:r>
                <a:rPr lang="en-US" altLang="zh-CN" sz="2000" b="1"/>
                <a:t>&lt; 65536 </a:t>
              </a:r>
              <a:r>
                <a:rPr lang="zh-CN" altLang="en-US" sz="2000" b="1"/>
                <a:t>个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场合</a:t>
              </a:r>
            </a:p>
          </p:txBody>
        </p:sp>
        <p:sp>
          <p:nvSpPr>
            <p:cNvPr id="37899" name="Rectangle 11"/>
            <p:cNvSpPr>
              <a:spLocks noChangeArrowheads="1"/>
            </p:cNvSpPr>
            <p:nvPr/>
          </p:nvSpPr>
          <p:spPr bwMode="auto">
            <a:xfrm>
              <a:off x="1252" y="2919"/>
              <a:ext cx="1052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用于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定时时间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    </a:t>
              </a:r>
              <a:r>
                <a:rPr lang="en-US" altLang="zh-CN" sz="2000" b="1"/>
                <a:t>&lt;8.19ms ,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计数脉冲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     </a:t>
              </a:r>
              <a:r>
                <a:rPr lang="en-US" altLang="zh-CN" sz="2000" b="1"/>
                <a:t>&lt; 8192 </a:t>
              </a:r>
              <a:r>
                <a:rPr lang="zh-CN" altLang="en-US" sz="2000" b="1"/>
                <a:t>个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场合</a:t>
              </a:r>
            </a:p>
          </p:txBody>
        </p:sp>
        <p:sp>
          <p:nvSpPr>
            <p:cNvPr id="37900" name="Rectangle 12"/>
            <p:cNvSpPr>
              <a:spLocks noChangeArrowheads="1"/>
            </p:cNvSpPr>
            <p:nvPr/>
          </p:nvSpPr>
          <p:spPr bwMode="auto">
            <a:xfrm>
              <a:off x="0" y="2919"/>
              <a:ext cx="1252" cy="1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en-US" altLang="zh-CN" sz="2000" b="1"/>
                <a:t>     </a:t>
              </a:r>
              <a:r>
                <a:rPr lang="zh-CN" altLang="en-US" sz="2000" b="1"/>
                <a:t>应用场合</a:t>
              </a:r>
            </a:p>
            <a:p>
              <a:pPr>
                <a:spcBef>
                  <a:spcPct val="20000"/>
                </a:spcBef>
              </a:pPr>
              <a:r>
                <a:rPr lang="en-US" altLang="zh-CN" sz="2000" b="1"/>
                <a:t>(</a:t>
              </a:r>
              <a:r>
                <a:rPr lang="zh-CN" altLang="en-US" sz="2000" b="1"/>
                <a:t>设</a:t>
              </a:r>
              <a:r>
                <a:rPr lang="en-US" altLang="zh-CN" sz="2000" b="1"/>
                <a:t>f</a:t>
              </a:r>
              <a:r>
                <a:rPr lang="en-US" altLang="zh-CN" sz="2000" b="1" baseline="-25000"/>
                <a:t>osc</a:t>
              </a:r>
              <a:r>
                <a:rPr lang="zh-CN" altLang="en-US" sz="2000" b="1"/>
                <a:t>＝</a:t>
              </a:r>
              <a:r>
                <a:rPr lang="en-US" altLang="zh-CN" sz="2000" b="1"/>
                <a:t>12MHz)</a:t>
              </a:r>
            </a:p>
          </p:txBody>
        </p:sp>
        <p:sp>
          <p:nvSpPr>
            <p:cNvPr id="37901" name="Rectangle 13"/>
            <p:cNvSpPr>
              <a:spLocks noChangeArrowheads="1"/>
            </p:cNvSpPr>
            <p:nvPr/>
          </p:nvSpPr>
          <p:spPr bwMode="auto">
            <a:xfrm>
              <a:off x="4656" y="1902"/>
              <a:ext cx="1104" cy="1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altLang="zh-CN" sz="2000" b="1"/>
            </a:p>
            <a:p>
              <a:pPr algn="ctr">
                <a:spcBef>
                  <a:spcPct val="20000"/>
                </a:spcBef>
              </a:pPr>
              <a:r>
                <a:rPr lang="zh-CN" altLang="en-US" sz="2000" b="1"/>
                <a:t>同方式</a:t>
              </a:r>
              <a:r>
                <a:rPr lang="en-US" altLang="zh-CN" sz="2000" b="1"/>
                <a:t>0</a:t>
              </a:r>
              <a:r>
                <a:rPr lang="zh-CN" altLang="en-US" sz="2000" b="1"/>
                <a:t>、</a:t>
              </a:r>
              <a:r>
                <a:rPr lang="en-US" altLang="zh-CN" sz="2000" b="1"/>
                <a:t>1</a:t>
              </a:r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3356" y="1902"/>
              <a:ext cx="1300" cy="1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第一次装入</a:t>
              </a:r>
              <a:r>
                <a:rPr lang="en-US" altLang="zh-CN" sz="2000" b="1"/>
                <a:t>,</a:t>
              </a:r>
              <a:r>
                <a:rPr lang="zh-CN" altLang="en-US" sz="2000" b="1"/>
                <a:t>启动工作后</a:t>
              </a:r>
              <a:r>
                <a:rPr lang="en-US" altLang="zh-CN" sz="2000" b="1"/>
                <a:t>,</a:t>
              </a:r>
              <a:r>
                <a:rPr lang="zh-CN" altLang="en-US" sz="2000" b="1"/>
                <a:t>每次</a:t>
              </a:r>
              <a:r>
                <a:rPr lang="en-US" altLang="zh-CN" sz="2000" b="1"/>
                <a:t>TL</a:t>
              </a:r>
              <a:r>
                <a:rPr lang="zh-CN" altLang="en-US" sz="2000" b="1"/>
                <a:t>回零后</a:t>
              </a:r>
              <a:r>
                <a:rPr lang="en-US" altLang="zh-CN" sz="2000" b="1"/>
                <a:t>,</a:t>
              </a:r>
              <a:r>
                <a:rPr lang="zh-CN" altLang="en-US" sz="2000" b="1"/>
                <a:t>由</a:t>
              </a:r>
              <a:r>
                <a:rPr lang="en-US" altLang="zh-CN" sz="2000" b="1"/>
                <a:t>TH</a:t>
              </a:r>
              <a:r>
                <a:rPr lang="zh-CN" altLang="en-US" sz="2000" b="1"/>
                <a:t>自动装入到</a:t>
              </a:r>
              <a:r>
                <a:rPr lang="en-US" altLang="zh-CN" sz="2000" b="1"/>
                <a:t>TL</a:t>
              </a:r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252" y="1902"/>
              <a:ext cx="2104" cy="1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altLang="zh-CN" sz="2800" b="1"/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每启动一次工作</a:t>
              </a:r>
              <a:r>
                <a:rPr lang="en-US" altLang="zh-CN" sz="2000" b="1"/>
                <a:t>,</a:t>
              </a:r>
              <a:r>
                <a:rPr lang="zh-CN" altLang="en-US" sz="2000" b="1"/>
                <a:t>需装入一次计数初值</a:t>
              </a:r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4656" y="1422"/>
              <a:ext cx="110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2000" b="1"/>
                <a:t>   </a:t>
              </a:r>
              <a:r>
                <a:rPr lang="zh-CN" altLang="en-US" sz="2000" b="1"/>
                <a:t>同左</a:t>
              </a:r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3356" y="1422"/>
              <a:ext cx="130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2000" b="1"/>
                <a:t>                 TH</a:t>
              </a:r>
            </a:p>
            <a:p>
              <a:pPr>
                <a:spcBef>
                  <a:spcPct val="20000"/>
                </a:spcBef>
              </a:pPr>
              <a:r>
                <a:rPr lang="en-US" altLang="zh-CN" sz="2000" b="1"/>
                <a:t>                 TL</a:t>
              </a:r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2304" y="1422"/>
              <a:ext cx="105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高八位    </a:t>
              </a:r>
              <a:r>
                <a:rPr lang="en-US" altLang="zh-CN" sz="2000" b="1"/>
                <a:t>TH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低八位    </a:t>
              </a:r>
              <a:r>
                <a:rPr lang="en-US" altLang="zh-CN" sz="2000" b="1"/>
                <a:t>TL</a:t>
              </a:r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1252" y="1422"/>
              <a:ext cx="105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zh-CN" altLang="en-US" sz="2000" b="1"/>
                <a:t>高八位    </a:t>
              </a:r>
              <a:r>
                <a:rPr lang="en-US" altLang="zh-CN" sz="2000" b="1"/>
                <a:t>TH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000" b="1"/>
                <a:t>低五位    </a:t>
              </a:r>
              <a:r>
                <a:rPr lang="en-US" altLang="zh-CN" sz="2000" b="1"/>
                <a:t>TL</a:t>
              </a:r>
            </a:p>
          </p:txBody>
        </p:sp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0" y="1422"/>
              <a:ext cx="1252" cy="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en-US" altLang="zh-CN" sz="2400" b="1"/>
                <a:t> </a:t>
              </a:r>
            </a:p>
            <a:p>
              <a:pPr algn="ctr">
                <a:spcBef>
                  <a:spcPct val="20000"/>
                </a:spcBef>
              </a:pPr>
              <a:r>
                <a:rPr lang="zh-CN" altLang="en-US" sz="2000" b="1"/>
                <a:t>计数初值</a:t>
              </a:r>
            </a:p>
            <a:p>
              <a:pPr algn="ctr">
                <a:spcBef>
                  <a:spcPct val="20000"/>
                </a:spcBef>
              </a:pPr>
              <a:endParaRPr lang="zh-CN" altLang="en-US" sz="2000" b="1"/>
            </a:p>
            <a:p>
              <a:pPr algn="ctr">
                <a:spcBef>
                  <a:spcPct val="20000"/>
                </a:spcBef>
              </a:pPr>
              <a:r>
                <a:rPr lang="en-US" altLang="zh-CN" sz="2000" b="1"/>
                <a:t>C</a:t>
              </a:r>
              <a:r>
                <a:rPr lang="zh-CN" altLang="en-US" sz="2000" b="1"/>
                <a:t>的装入</a:t>
              </a:r>
            </a:p>
          </p:txBody>
        </p:sp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4656" y="126"/>
              <a:ext cx="1104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zh-CN" altLang="en-US" sz="2000" b="1">
                  <a:latin typeface="宋体" pitchFamily="2" charset="-122"/>
                </a:rPr>
                <a:t>方式 </a:t>
              </a:r>
              <a:r>
                <a:rPr lang="en-US" altLang="zh-CN" sz="2000" b="1">
                  <a:latin typeface="宋体" pitchFamily="2" charset="-122"/>
                </a:rPr>
                <a:t>3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zh-CN" sz="2000" b="1">
                  <a:latin typeface="宋体" pitchFamily="2" charset="-122"/>
                </a:rPr>
                <a:t>T0</a:t>
              </a:r>
              <a:r>
                <a:rPr lang="zh-CN" altLang="en-US" sz="2000" b="1">
                  <a:latin typeface="宋体" pitchFamily="2" charset="-122"/>
                </a:rPr>
                <a:t>两个</a:t>
              </a:r>
              <a:r>
                <a:rPr lang="en-US" altLang="zh-CN" sz="2000" b="1">
                  <a:latin typeface="宋体" pitchFamily="2" charset="-122"/>
                </a:rPr>
                <a:t>8</a:t>
              </a:r>
              <a:r>
                <a:rPr lang="zh-CN" altLang="en-US" sz="2000" b="1">
                  <a:latin typeface="宋体" pitchFamily="2" charset="-122"/>
                </a:rPr>
                <a:t>位  方式</a:t>
              </a:r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3356" y="126"/>
              <a:ext cx="1300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FFC000"/>
                  </a:solidFill>
                  <a:latin typeface="宋体" pitchFamily="2" charset="-122"/>
                </a:rPr>
                <a:t>方式 </a:t>
              </a:r>
              <a:r>
                <a:rPr lang="en-US" altLang="zh-CN" sz="2000" b="1" dirty="0">
                  <a:solidFill>
                    <a:srgbClr val="FFC000"/>
                  </a:solidFill>
                  <a:latin typeface="宋体" pitchFamily="2" charset="-122"/>
                </a:rPr>
                <a:t>2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zh-CN" sz="2000" b="1" dirty="0">
                  <a:latin typeface="宋体" pitchFamily="2" charset="-122"/>
                </a:rPr>
                <a:t>8</a:t>
              </a:r>
              <a:r>
                <a:rPr lang="zh-CN" altLang="en-US" sz="2000" b="1" dirty="0">
                  <a:latin typeface="宋体" pitchFamily="2" charset="-122"/>
                </a:rPr>
                <a:t>位自动</a:t>
              </a:r>
            </a:p>
            <a:p>
              <a:pPr algn="ctr">
                <a:spcBef>
                  <a:spcPct val="20000"/>
                </a:spcBef>
              </a:pPr>
              <a:r>
                <a:rPr lang="zh-CN" altLang="en-US" sz="2000" b="1" dirty="0">
                  <a:latin typeface="宋体" pitchFamily="2" charset="-122"/>
                </a:rPr>
                <a:t>重装方式</a:t>
              </a:r>
            </a:p>
          </p:txBody>
        </p:sp>
        <p:sp>
          <p:nvSpPr>
            <p:cNvPr id="37911" name="Rectangle 23"/>
            <p:cNvSpPr>
              <a:spLocks noChangeArrowheads="1"/>
            </p:cNvSpPr>
            <p:nvPr/>
          </p:nvSpPr>
          <p:spPr bwMode="auto">
            <a:xfrm>
              <a:off x="2304" y="126"/>
              <a:ext cx="1052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b="1" dirty="0">
                  <a:solidFill>
                    <a:srgbClr val="FFC000"/>
                  </a:solidFill>
                </a:rPr>
                <a:t>方式 </a:t>
              </a:r>
              <a:r>
                <a:rPr lang="en-US" altLang="zh-CN" sz="2000" b="1" dirty="0">
                  <a:solidFill>
                    <a:srgbClr val="FFC000"/>
                  </a:solidFill>
                </a:rPr>
                <a:t>1</a:t>
              </a:r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000" b="1" dirty="0"/>
                <a:t>16</a:t>
              </a:r>
              <a:r>
                <a:rPr lang="zh-CN" altLang="en-US" sz="2000" b="1" dirty="0"/>
                <a:t>位定时</a:t>
              </a:r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b="1" dirty="0"/>
                <a:t>计数方式</a:t>
              </a:r>
            </a:p>
          </p:txBody>
        </p:sp>
        <p:sp>
          <p:nvSpPr>
            <p:cNvPr id="37912" name="Rectangle 24"/>
            <p:cNvSpPr>
              <a:spLocks noChangeArrowheads="1"/>
            </p:cNvSpPr>
            <p:nvPr/>
          </p:nvSpPr>
          <p:spPr bwMode="auto">
            <a:xfrm>
              <a:off x="1252" y="126"/>
              <a:ext cx="1052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000" b="1"/>
                <a:t>  </a:t>
              </a:r>
              <a:r>
                <a:rPr lang="zh-CN" altLang="en-US" sz="2000" b="1"/>
                <a:t>方式 </a:t>
              </a:r>
              <a:r>
                <a:rPr lang="en-US" altLang="zh-CN" sz="2000" b="1"/>
                <a:t>0</a:t>
              </a:r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000" b="1"/>
                <a:t>13</a:t>
              </a:r>
              <a:r>
                <a:rPr lang="zh-CN" altLang="en-US" sz="2000" b="1"/>
                <a:t>位定时</a:t>
              </a:r>
            </a:p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b="1"/>
                <a:t>计数方式</a:t>
              </a:r>
            </a:p>
          </p:txBody>
        </p:sp>
        <p:sp>
          <p:nvSpPr>
            <p:cNvPr id="37913" name="Rectangle 25"/>
            <p:cNvSpPr>
              <a:spLocks noChangeArrowheads="1"/>
            </p:cNvSpPr>
            <p:nvPr/>
          </p:nvSpPr>
          <p:spPr bwMode="auto">
            <a:xfrm>
              <a:off x="0" y="126"/>
              <a:ext cx="1252" cy="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zh-CN" sz="2000" b="1"/>
                <a:t>         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zh-CN" sz="2000" b="1"/>
                <a:t> </a:t>
              </a:r>
              <a:r>
                <a:rPr lang="zh-CN" altLang="en-US" sz="2000" b="1"/>
                <a:t>方       式</a:t>
              </a:r>
            </a:p>
          </p:txBody>
        </p:sp>
        <p:sp>
          <p:nvSpPr>
            <p:cNvPr id="37914" name="Line 26"/>
            <p:cNvSpPr>
              <a:spLocks noChangeShapeType="1"/>
            </p:cNvSpPr>
            <p:nvPr/>
          </p:nvSpPr>
          <p:spPr bwMode="auto">
            <a:xfrm>
              <a:off x="26" y="126"/>
              <a:ext cx="57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27"/>
            <p:cNvSpPr>
              <a:spLocks noChangeShapeType="1"/>
            </p:cNvSpPr>
            <p:nvPr/>
          </p:nvSpPr>
          <p:spPr bwMode="auto">
            <a:xfrm>
              <a:off x="26" y="816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28"/>
            <p:cNvSpPr>
              <a:spLocks noChangeShapeType="1"/>
            </p:cNvSpPr>
            <p:nvPr/>
          </p:nvSpPr>
          <p:spPr bwMode="auto">
            <a:xfrm>
              <a:off x="0" y="2919"/>
              <a:ext cx="59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29"/>
            <p:cNvSpPr>
              <a:spLocks noChangeShapeType="1"/>
            </p:cNvSpPr>
            <p:nvPr/>
          </p:nvSpPr>
          <p:spPr bwMode="auto">
            <a:xfrm>
              <a:off x="26" y="4320"/>
              <a:ext cx="57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30"/>
            <p:cNvSpPr>
              <a:spLocks noChangeShapeType="1"/>
            </p:cNvSpPr>
            <p:nvPr/>
          </p:nvSpPr>
          <p:spPr bwMode="auto">
            <a:xfrm>
              <a:off x="0" y="126"/>
              <a:ext cx="0" cy="419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31"/>
            <p:cNvSpPr>
              <a:spLocks noChangeShapeType="1"/>
            </p:cNvSpPr>
            <p:nvPr/>
          </p:nvSpPr>
          <p:spPr bwMode="auto">
            <a:xfrm>
              <a:off x="1252" y="126"/>
              <a:ext cx="0" cy="41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32"/>
            <p:cNvSpPr>
              <a:spLocks noChangeShapeType="1"/>
            </p:cNvSpPr>
            <p:nvPr/>
          </p:nvSpPr>
          <p:spPr bwMode="auto">
            <a:xfrm>
              <a:off x="2304" y="126"/>
              <a:ext cx="0" cy="17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33"/>
            <p:cNvSpPr>
              <a:spLocks noChangeShapeType="1"/>
            </p:cNvSpPr>
            <p:nvPr/>
          </p:nvSpPr>
          <p:spPr bwMode="auto">
            <a:xfrm>
              <a:off x="3356" y="126"/>
              <a:ext cx="0" cy="41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34"/>
            <p:cNvSpPr>
              <a:spLocks noChangeShapeType="1"/>
            </p:cNvSpPr>
            <p:nvPr/>
          </p:nvSpPr>
          <p:spPr bwMode="auto">
            <a:xfrm>
              <a:off x="4656" y="126"/>
              <a:ext cx="0" cy="41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35"/>
            <p:cNvSpPr>
              <a:spLocks noChangeShapeType="1"/>
            </p:cNvSpPr>
            <p:nvPr/>
          </p:nvSpPr>
          <p:spPr bwMode="auto">
            <a:xfrm>
              <a:off x="5808" y="126"/>
              <a:ext cx="0" cy="419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>
              <a:off x="26" y="1422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37"/>
            <p:cNvSpPr>
              <a:spLocks noChangeShapeType="1"/>
            </p:cNvSpPr>
            <p:nvPr/>
          </p:nvSpPr>
          <p:spPr bwMode="auto">
            <a:xfrm>
              <a:off x="1278" y="1902"/>
              <a:ext cx="45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>
              <a:off x="2304" y="2919"/>
              <a:ext cx="0" cy="14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39"/>
            <p:cNvSpPr>
              <a:spLocks noChangeShapeType="1"/>
            </p:cNvSpPr>
            <p:nvPr/>
          </p:nvSpPr>
          <p:spPr bwMode="auto">
            <a:xfrm>
              <a:off x="1788" y="153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40"/>
            <p:cNvSpPr>
              <a:spLocks noChangeShapeType="1"/>
            </p:cNvSpPr>
            <p:nvPr/>
          </p:nvSpPr>
          <p:spPr bwMode="auto">
            <a:xfrm>
              <a:off x="1788" y="177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41"/>
            <p:cNvSpPr>
              <a:spLocks noChangeShapeType="1"/>
            </p:cNvSpPr>
            <p:nvPr/>
          </p:nvSpPr>
          <p:spPr bwMode="auto">
            <a:xfrm>
              <a:off x="2868" y="154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42"/>
            <p:cNvSpPr>
              <a:spLocks noChangeShapeType="1"/>
            </p:cNvSpPr>
            <p:nvPr/>
          </p:nvSpPr>
          <p:spPr bwMode="auto">
            <a:xfrm>
              <a:off x="2868" y="178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Text Box 43"/>
            <p:cNvSpPr txBox="1">
              <a:spLocks noChangeArrowheads="1"/>
            </p:cNvSpPr>
            <p:nvPr/>
          </p:nvSpPr>
          <p:spPr bwMode="auto">
            <a:xfrm>
              <a:off x="3444" y="1493"/>
              <a:ext cx="43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/>
                <a:t>八位</a:t>
              </a:r>
            </a:p>
          </p:txBody>
        </p:sp>
        <p:sp>
          <p:nvSpPr>
            <p:cNvPr id="37932" name="Line 44"/>
            <p:cNvSpPr>
              <a:spLocks noChangeShapeType="1"/>
            </p:cNvSpPr>
            <p:nvPr/>
          </p:nvSpPr>
          <p:spPr bwMode="auto">
            <a:xfrm flipV="1">
              <a:off x="3900" y="1493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3" name="Line 45"/>
            <p:cNvSpPr>
              <a:spLocks noChangeShapeType="1"/>
            </p:cNvSpPr>
            <p:nvPr/>
          </p:nvSpPr>
          <p:spPr bwMode="auto">
            <a:xfrm>
              <a:off x="3900" y="1685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42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77" x="1079500" y="488950"/>
          <p14:tracePt t="3125" x="1079500" y="496888"/>
          <p14:tracePt t="3152" x="1079500" y="506413"/>
          <p14:tracePt t="3174" x="1071563" y="514350"/>
          <p14:tracePt t="3178" x="1071563" y="522288"/>
          <p14:tracePt t="3193" x="1071563" y="531813"/>
          <p14:tracePt t="3211" x="1063625" y="539750"/>
          <p14:tracePt t="3227" x="1063625" y="549275"/>
          <p14:tracePt t="3244" x="1063625" y="557213"/>
          <p14:tracePt t="3260" x="1063625" y="565150"/>
          <p14:tracePt t="3277" x="1063625" y="582613"/>
          <p14:tracePt t="3294" x="1071563" y="600075"/>
          <p14:tracePt t="3311" x="1096963" y="625475"/>
          <p14:tracePt t="3327" x="1122363" y="650875"/>
          <p14:tracePt t="3344" x="1192213" y="693738"/>
          <p14:tracePt t="3361" x="1293813" y="736600"/>
          <p14:tracePt t="3378" x="1406525" y="779463"/>
          <p14:tracePt t="3395" x="1492250" y="806450"/>
          <p14:tracePt t="3412" x="1535113" y="814388"/>
          <p14:tracePt t="3428" x="1550988" y="814388"/>
          <p14:tracePt t="3479" x="1550988" y="822325"/>
          <p14:tracePt t="3481" x="1585913" y="839788"/>
          <p14:tracePt t="3495" x="1646238" y="865188"/>
          <p14:tracePt t="3512" x="1722438" y="900113"/>
          <p14:tracePt t="3529" x="1843088" y="942975"/>
          <p14:tracePt t="3545" x="1971675" y="977900"/>
          <p14:tracePt t="3562" x="2057400" y="993775"/>
          <p14:tracePt t="3579" x="2135188" y="1003300"/>
          <p14:tracePt t="3596" x="2211388" y="1003300"/>
          <p14:tracePt t="3612" x="2271713" y="1003300"/>
          <p14:tracePt t="3629" x="2357438" y="977900"/>
          <p14:tracePt t="3646" x="2417763" y="968375"/>
          <p14:tracePt t="3663" x="2478088" y="968375"/>
          <p14:tracePt t="3679" x="2503488" y="950913"/>
          <p14:tracePt t="3696" x="2546350" y="935038"/>
          <p14:tracePt t="3713" x="2597150" y="908050"/>
          <p14:tracePt t="3730" x="2682875" y="857250"/>
          <p14:tracePt t="3746" x="2743200" y="814388"/>
          <p14:tracePt t="3763" x="2854325" y="736600"/>
          <p14:tracePt t="3780" x="2922588" y="677863"/>
          <p14:tracePt t="3797" x="2982913" y="600075"/>
          <p14:tracePt t="3814" x="3017838" y="539750"/>
          <p14:tracePt t="3830" x="3017838" y="514350"/>
          <p14:tracePt t="3847" x="3025775" y="479425"/>
          <p14:tracePt t="3864" x="3035300" y="446088"/>
          <p14:tracePt t="3881" x="3043238" y="403225"/>
          <p14:tracePt t="3897" x="3043238" y="377825"/>
          <p14:tracePt t="3915" x="3035300" y="342900"/>
          <p14:tracePt t="3931" x="3008313" y="334963"/>
          <p14:tracePt t="3948" x="2965450" y="334963"/>
          <p14:tracePt t="3964" x="2922588" y="334963"/>
          <p14:tracePt t="3981" x="2889250" y="334963"/>
          <p14:tracePt t="4143" x="2897188" y="334963"/>
          <p14:tracePt t="4151" x="2906713" y="334963"/>
          <p14:tracePt t="4168" x="2914650" y="334963"/>
          <p14:tracePt t="4170" x="2949575" y="334963"/>
          <p14:tracePt t="4182" x="2982913" y="334963"/>
          <p14:tracePt t="4199" x="3025775" y="334963"/>
          <p14:tracePt t="4216" x="3060700" y="334963"/>
          <p14:tracePt t="4233" x="3103563" y="350838"/>
          <p14:tracePt t="4249" x="3154363" y="377825"/>
          <p14:tracePt t="4266" x="3206750" y="411163"/>
          <p14:tracePt t="4283" x="3249613" y="428625"/>
          <p14:tracePt t="4300" x="3282950" y="446088"/>
          <p14:tracePt t="4316" x="3325813" y="446088"/>
          <p14:tracePt t="4333" x="3411538" y="454025"/>
          <p14:tracePt t="4350" x="3549650" y="454025"/>
          <p14:tracePt t="4367" x="3703638" y="454025"/>
          <p14:tracePt t="4383" x="3925888" y="496888"/>
          <p14:tracePt t="4400" x="4114800" y="539750"/>
          <p14:tracePt t="4417" x="4251325" y="608013"/>
          <p14:tracePt t="4434" x="4294188" y="625475"/>
          <p14:tracePt t="4653" x="4303713" y="625475"/>
          <p14:tracePt t="4702" x="4311650" y="625475"/>
          <p14:tracePt t="4702" x="4321175" y="635000"/>
          <p14:tracePt t="4710" x="4337050" y="635000"/>
          <p14:tracePt t="4718" x="4371975" y="642938"/>
          <p14:tracePt t="4735" x="4465638" y="660400"/>
          <p14:tracePt t="4752" x="4568825" y="660400"/>
          <p14:tracePt t="4769" x="4732338" y="650875"/>
          <p14:tracePt t="4785" x="4911725" y="625475"/>
          <p14:tracePt t="4802" x="5221288" y="608013"/>
          <p14:tracePt t="4819" x="5632450" y="617538"/>
          <p14:tracePt t="4836" x="5983288" y="650875"/>
          <p14:tracePt t="4852" x="6300788" y="685800"/>
          <p14:tracePt t="4870" x="6472238" y="685800"/>
          <p14:tracePt t="4886" x="6507163" y="685800"/>
          <p14:tracePt t="4903" x="6532563" y="677863"/>
          <p14:tracePt t="4919" x="6550025" y="668338"/>
          <p14:tracePt t="4937" x="6565900" y="668338"/>
          <p14:tracePt t="4953" x="6565900" y="660400"/>
          <p14:tracePt t="5013" x="6575425" y="660400"/>
          <p14:tracePt t="5022" x="6583363" y="660400"/>
          <p14:tracePt t="5037" x="6608763" y="650875"/>
          <p14:tracePt t="5054" x="6651625" y="635000"/>
          <p14:tracePt t="5070" x="6704013" y="635000"/>
          <p14:tracePt t="5087" x="6746875" y="635000"/>
          <p14:tracePt t="5104" x="6764338" y="635000"/>
          <p14:tracePt t="5120" x="6772275" y="625475"/>
          <p14:tracePt t="5137" x="6789738" y="617538"/>
          <p14:tracePt t="5154" x="6815138" y="617538"/>
          <p14:tracePt t="5171" x="6892925" y="592138"/>
          <p14:tracePt t="5187" x="6908800" y="582613"/>
          <p14:tracePt t="5204" x="6935788" y="582613"/>
          <p14:tracePt t="5221" x="6994525" y="565150"/>
          <p14:tracePt t="5238" x="7011988" y="565150"/>
          <p14:tracePt t="5255" x="7029450" y="557213"/>
          <p14:tracePt t="5271" x="7037388" y="549275"/>
          <p14:tracePt t="5288" x="7064375" y="549275"/>
          <p14:tracePt t="5305" x="7097713" y="549275"/>
          <p14:tracePt t="5322" x="7140575" y="549275"/>
          <p14:tracePt t="5338" x="7200900" y="549275"/>
          <p14:tracePt t="5355" x="7235825" y="549275"/>
          <p14:tracePt t="5372" x="7278688" y="539750"/>
          <p14:tracePt t="5390" x="7312025" y="531813"/>
          <p14:tracePt t="5407" x="7380288" y="522288"/>
          <p14:tracePt t="5423" x="7407275" y="522288"/>
          <p14:tracePt t="5440" x="7440613" y="514350"/>
          <p14:tracePt t="5457" x="7466013" y="506413"/>
          <p14:tracePt t="5473" x="7508875" y="496888"/>
          <p14:tracePt t="5490" x="7569200" y="488950"/>
          <p14:tracePt t="5507" x="7612063" y="488950"/>
          <p14:tracePt t="5524" x="7654925" y="479425"/>
          <p14:tracePt t="5541" x="7680325" y="479425"/>
          <p14:tracePt t="5703" x="7672388" y="479425"/>
          <p14:tracePt t="5705" x="7637463" y="479425"/>
          <p14:tracePt t="5725" x="7629525" y="479425"/>
          <p14:tracePt t="5742" x="7604125" y="488950"/>
          <p14:tracePt t="5758" x="7578725" y="488950"/>
          <p14:tracePt t="5775" x="7569200" y="506413"/>
          <p14:tracePt t="5792" x="7535863" y="522288"/>
          <p14:tracePt t="5809" x="7508875" y="549275"/>
          <p14:tracePt t="5825" x="7483475" y="565150"/>
          <p14:tracePt t="5842" x="7475538" y="574675"/>
          <p14:tracePt t="5859" x="7450138" y="600075"/>
          <p14:tracePt t="5876" x="7407275" y="617538"/>
          <p14:tracePt t="5893" x="7372350" y="625475"/>
          <p14:tracePt t="5909" x="7354888" y="625475"/>
          <p14:tracePt t="6223" x="7337425" y="625475"/>
          <p14:tracePt t="6225" x="7261225" y="531813"/>
          <p14:tracePt t="6244" x="6951663" y="385763"/>
          <p14:tracePt t="6261" x="6669088" y="368300"/>
          <p14:tracePt t="6278" x="6394450" y="393700"/>
          <p14:tracePt t="6295" x="6292850" y="446088"/>
          <p14:tracePt t="6311" x="6232525" y="479425"/>
          <p14:tracePt t="6328" x="6197600" y="514350"/>
          <p14:tracePt t="6345" x="6180138" y="531813"/>
          <p14:tracePt t="6361" x="6164263" y="531813"/>
          <p14:tracePt t="6379" x="6129338" y="531813"/>
          <p14:tracePt t="6395" x="6094413" y="531813"/>
          <p14:tracePt t="6412" x="5957888" y="514350"/>
          <p14:tracePt t="6428" x="5718175" y="522288"/>
          <p14:tracePt t="6446" x="5451475" y="565150"/>
          <p14:tracePt t="6462" x="5280025" y="635000"/>
          <p14:tracePt t="6543" x="5272088" y="635000"/>
          <p14:tracePt t="6545" x="5186363" y="608013"/>
          <p14:tracePt t="6563" x="5006975" y="582613"/>
          <p14:tracePt t="6579" x="4826000" y="582613"/>
          <p14:tracePt t="6596" x="4664075" y="617538"/>
          <p14:tracePt t="6613" x="4560888" y="660400"/>
          <p14:tracePt t="6663" x="4578350" y="660400"/>
          <p14:tracePt t="6665" x="4679950" y="660400"/>
          <p14:tracePt t="6680" x="4783138" y="660400"/>
          <p14:tracePt t="6697" x="4843463" y="660400"/>
          <p14:tracePt t="6713" x="4843463" y="650875"/>
          <p14:tracePt t="6751" x="4835525" y="650875"/>
          <p14:tracePt t="6753" x="4826000" y="650875"/>
          <p14:tracePt t="6764" x="4792663" y="650875"/>
          <p14:tracePt t="6780" x="4783138" y="650875"/>
          <p14:tracePt t="6870" x="4775200" y="650875"/>
          <p14:tracePt t="6881" x="4749800" y="650875"/>
          <p14:tracePt t="6883" x="4586288" y="617538"/>
          <p14:tracePt t="6898" x="4379913" y="617538"/>
          <p14:tracePt t="6915" x="4183063" y="635000"/>
          <p14:tracePt t="6931" x="4122738" y="635000"/>
          <p14:tracePt t="6948" x="4114800" y="635000"/>
          <p14:tracePt t="6965" x="4132263" y="635000"/>
          <p14:tracePt t="6982" x="4183063" y="608013"/>
          <p14:tracePt t="6999" x="4303713" y="557213"/>
          <p14:tracePt t="7015" x="4389438" y="514350"/>
          <p14:tracePt t="7032" x="4475163" y="479425"/>
          <p14:tracePt t="7049" x="4492625" y="479425"/>
          <p14:tracePt t="7065" x="4492625" y="471488"/>
          <p14:tracePt t="7119" x="4492625" y="463550"/>
          <p14:tracePt t="7143" x="4500563" y="463550"/>
          <p14:tracePt t="7158" x="4500563" y="454025"/>
          <p14:tracePt t="7167" x="4508500" y="454025"/>
          <p14:tracePt t="7183" x="4508500" y="446088"/>
          <p14:tracePt t="7200" x="4525963" y="446088"/>
          <p14:tracePt t="7239" x="4535488" y="446088"/>
          <p14:tracePt t="7241" x="4543425" y="446088"/>
          <p14:tracePt t="7250" x="4586288" y="446088"/>
          <p14:tracePt t="7267" x="4646613" y="471488"/>
          <p14:tracePt t="7283" x="4679950" y="471488"/>
          <p14:tracePt t="7300" x="4714875" y="471488"/>
          <p14:tracePt t="7317" x="4740275" y="471488"/>
          <p14:tracePt t="7334" x="4792663" y="471488"/>
          <p14:tracePt t="7350" x="4903788" y="471488"/>
          <p14:tracePt t="7367" x="5022850" y="471488"/>
          <p14:tracePt t="7384" x="5135563" y="471488"/>
          <p14:tracePt t="7401" x="5332413" y="488950"/>
          <p14:tracePt t="7417" x="5564188" y="531813"/>
          <p14:tracePt t="7434" x="5803900" y="565150"/>
          <p14:tracePt t="7451" x="5922963" y="574675"/>
          <p14:tracePt t="7468" x="6035675" y="574675"/>
          <p14:tracePt t="7484" x="6121400" y="574675"/>
          <p14:tracePt t="7501" x="6207125" y="574675"/>
          <p14:tracePt t="7518" x="6300788" y="565150"/>
          <p14:tracePt t="7535" x="6351588" y="565150"/>
          <p14:tracePt t="7551" x="6403975" y="557213"/>
          <p14:tracePt t="7568" x="6480175" y="549275"/>
          <p14:tracePt t="7585" x="6523038" y="539750"/>
          <p14:tracePt t="7602" x="6592888" y="531813"/>
          <p14:tracePt t="7619" x="6661150" y="531813"/>
          <p14:tracePt t="7635" x="6721475" y="522288"/>
          <p14:tracePt t="7652" x="6815138" y="514350"/>
          <p14:tracePt t="7669" x="6883400" y="506413"/>
          <p14:tracePt t="7686" x="6918325" y="496888"/>
          <p14:tracePt t="7759" x="6908800" y="496888"/>
          <p14:tracePt t="7773" x="6900863" y="496888"/>
          <p14:tracePt t="7786" x="6883400" y="496888"/>
          <p14:tracePt t="7803" x="6832600" y="514350"/>
          <p14:tracePt t="7819" x="6704013" y="531813"/>
          <p14:tracePt t="7836" x="6557963" y="531813"/>
          <p14:tracePt t="7853" x="6394450" y="531813"/>
          <p14:tracePt t="7870" x="6094413" y="522288"/>
          <p14:tracePt t="7887" x="5889625" y="522288"/>
          <p14:tracePt t="7903" x="5718175" y="522288"/>
          <p14:tracePt t="7920" x="5572125" y="522288"/>
          <p14:tracePt t="7937" x="5408613" y="531813"/>
          <p14:tracePt t="7953" x="5246688" y="531813"/>
          <p14:tracePt t="7971" x="5006975" y="531813"/>
          <p14:tracePt t="7987" x="4783138" y="531813"/>
          <p14:tracePt t="8004" x="4560888" y="531813"/>
          <p14:tracePt t="8020" x="4422775" y="531813"/>
          <p14:tracePt t="8037" x="4354513" y="531813"/>
          <p14:tracePt t="8128" x="4346575" y="531813"/>
          <p14:tracePt t="8144" x="4329113" y="531813"/>
          <p14:tracePt t="8146" x="4303713" y="539750"/>
          <p14:tracePt t="8155" x="4243388" y="539750"/>
          <p14:tracePt t="8171" x="4192588" y="539750"/>
          <p14:tracePt t="8188" x="4175125" y="539750"/>
          <p14:tracePt t="8256" x="4183063" y="531813"/>
          <p14:tracePt t="8258" x="4192588" y="531813"/>
          <p14:tracePt t="8272" x="4208463" y="522288"/>
          <p14:tracePt t="8289" x="4217988" y="522288"/>
          <p14:tracePt t="8305" x="4235450" y="522288"/>
          <p14:tracePt t="8322" x="4260850" y="522288"/>
          <p14:tracePt t="8339" x="4329113" y="531813"/>
          <p14:tracePt t="8356" x="4414838" y="565150"/>
          <p14:tracePt t="8372" x="4525963" y="600075"/>
          <p14:tracePt t="8389" x="4603750" y="608013"/>
          <p14:tracePt t="8406" x="4714875" y="600075"/>
          <p14:tracePt t="8423" x="4808538" y="557213"/>
          <p14:tracePt t="8439" x="4921250" y="506413"/>
          <p14:tracePt t="8456" x="5065713" y="479425"/>
          <p14:tracePt t="8473" x="5289550" y="471488"/>
          <p14:tracePt t="8490" x="5529263" y="471488"/>
          <p14:tracePt t="8506" x="5846763" y="531813"/>
          <p14:tracePt t="8523" x="6018213" y="582613"/>
          <p14:tracePt t="8540" x="6172200" y="608013"/>
          <p14:tracePt t="8557" x="6215063" y="617538"/>
          <p14:tracePt t="8574" x="6240463" y="617538"/>
          <p14:tracePt t="8574" x="6249988" y="617538"/>
          <p14:tracePt t="8590" x="6283325" y="608013"/>
          <p14:tracePt t="8607" x="6343650" y="600075"/>
          <p14:tracePt t="8624" x="6429375" y="600075"/>
          <p14:tracePt t="8641" x="6583363" y="635000"/>
          <p14:tracePt t="8657" x="6711950" y="668338"/>
          <p14:tracePt t="8674" x="6764338" y="677863"/>
          <p14:tracePt t="9407" x="6754813" y="677863"/>
          <p14:tracePt t="9409" x="6746875" y="677863"/>
          <p14:tracePt t="9457" x="6737350" y="677863"/>
          <p14:tracePt t="9519" x="6729413" y="677863"/>
          <p14:tracePt t="9529" x="6711950" y="677863"/>
          <p14:tracePt t="9546" x="6669088" y="677863"/>
          <p14:tracePt t="9563" x="6618288" y="677863"/>
          <p14:tracePt t="9580" x="6532563" y="693738"/>
          <p14:tracePt t="9597" x="6394450" y="711200"/>
          <p14:tracePt t="9613" x="6215063" y="720725"/>
          <p14:tracePt t="9630" x="6026150" y="779463"/>
          <p14:tracePt t="9647" x="5735638" y="900113"/>
          <p14:tracePt t="9664" x="5521325" y="985838"/>
          <p14:tracePt t="9680" x="5365750" y="1054100"/>
          <p14:tracePt t="9697" x="5168900" y="1139825"/>
          <p14:tracePt t="9714" x="4878388" y="1250950"/>
          <p14:tracePt t="9731" x="4586288" y="1336675"/>
          <p14:tracePt t="9747" x="4217988" y="1431925"/>
          <p14:tracePt t="9764" x="4003675" y="1500188"/>
          <p14:tracePt t="9781" x="3721100" y="1568450"/>
          <p14:tracePt t="9798" x="3411538" y="1603375"/>
          <p14:tracePt t="9814" x="2794000" y="1646238"/>
          <p14:tracePt t="9832" x="2520950" y="1646238"/>
          <p14:tracePt t="9848" x="2185988" y="1654175"/>
          <p14:tracePt t="9865" x="1963738" y="1663700"/>
          <p14:tracePt t="9882" x="1782763" y="1679575"/>
          <p14:tracePt t="9898" x="1654175" y="1689100"/>
          <p14:tracePt t="9915" x="1517650" y="1706563"/>
          <p14:tracePt t="9932" x="1414463" y="1731963"/>
          <p14:tracePt t="9949" x="1311275" y="1749425"/>
          <p14:tracePt t="9965" x="1250950" y="1757363"/>
          <p14:tracePt t="9982" x="1243013" y="1757363"/>
          <p14:tracePt t="10281" x="1243013" y="1765300"/>
          <p14:tracePt t="10281" x="1260475" y="1792288"/>
          <p14:tracePt t="10302" x="1268413" y="1808163"/>
          <p14:tracePt t="10317" x="1293813" y="1860550"/>
          <p14:tracePt t="10319" x="1328738" y="1928813"/>
          <p14:tracePt t="10334" x="1379538" y="1979613"/>
          <p14:tracePt t="10351" x="1422400" y="2006600"/>
          <p14:tracePt t="10368" x="1457325" y="2014538"/>
          <p14:tracePt t="10384" x="1492250" y="2014538"/>
          <p14:tracePt t="10401" x="1535113" y="2039938"/>
          <p14:tracePt t="10418" x="1611313" y="2057400"/>
          <p14:tracePt t="10435" x="1706563" y="2092325"/>
          <p14:tracePt t="10451" x="1800225" y="2135188"/>
          <p14:tracePt t="10468" x="1868488" y="2178050"/>
          <p14:tracePt t="10485" x="1920875" y="2193925"/>
          <p14:tracePt t="10502" x="1936750" y="2193925"/>
          <p14:tracePt t="10519" x="1963738" y="2193925"/>
          <p14:tracePt t="10535" x="2022475" y="2193925"/>
          <p14:tracePt t="10552" x="2117725" y="2193925"/>
          <p14:tracePt t="10568" x="2220913" y="2193925"/>
          <p14:tracePt t="10586" x="2382838" y="2193925"/>
          <p14:tracePt t="10602" x="2511425" y="2193925"/>
          <p14:tracePt t="10619" x="2622550" y="2178050"/>
          <p14:tracePt t="10635" x="2665413" y="2151063"/>
          <p14:tracePt t="10653" x="2674938" y="2135188"/>
          <p14:tracePt t="10669" x="2700338" y="2108200"/>
          <p14:tracePt t="10686" x="2717800" y="2082800"/>
          <p14:tracePt t="10703" x="2743200" y="2049463"/>
          <p14:tracePt t="10720" x="2751138" y="2022475"/>
          <p14:tracePt t="10736" x="2760663" y="1997075"/>
          <p14:tracePt t="10753" x="2778125" y="1954213"/>
          <p14:tracePt t="10770" x="2803525" y="1903413"/>
          <p14:tracePt t="10786" x="2836863" y="1825625"/>
          <p14:tracePt t="10803" x="2871788" y="1731963"/>
          <p14:tracePt t="10820" x="2897188" y="1663700"/>
          <p14:tracePt t="10837" x="2922588" y="1577975"/>
          <p14:tracePt t="10854" x="2940050" y="1492250"/>
          <p14:tracePt t="10870" x="2949575" y="1439863"/>
          <p14:tracePt t="10887" x="2940050" y="1371600"/>
          <p14:tracePt t="10904" x="2932113" y="1363663"/>
          <p14:tracePt t="10920" x="2922588" y="1363663"/>
          <p14:tracePt t="10937" x="2914650" y="1354138"/>
          <p14:tracePt t="10954" x="2906713" y="1354138"/>
          <p14:tracePt t="10971" x="2897188" y="1336675"/>
          <p14:tracePt t="10987" x="2879725" y="1336675"/>
          <p14:tracePt t="11004" x="2871788" y="1320800"/>
          <p14:tracePt t="11022" x="2854325" y="1311275"/>
          <p14:tracePt t="11038" x="2820988" y="1303338"/>
          <p14:tracePt t="11055" x="2708275" y="1277938"/>
          <p14:tracePt t="11072" x="2622550" y="1268413"/>
          <p14:tracePt t="11088" x="2554288" y="1268413"/>
          <p14:tracePt t="11105" x="2486025" y="1268413"/>
          <p14:tracePt t="11121" x="2468563" y="1268413"/>
          <p14:tracePt t="11138" x="2460625" y="1268413"/>
          <p14:tracePt t="11201" x="2451100" y="1268413"/>
          <p14:tracePt t="11203" x="2425700" y="1285875"/>
          <p14:tracePt t="11222" x="2382838" y="1320800"/>
          <p14:tracePt t="11239" x="2297113" y="1389063"/>
          <p14:tracePt t="11256" x="2263775" y="1422400"/>
          <p14:tracePt t="11272" x="2254250" y="1431925"/>
          <p14:tracePt t="11289" x="2254250" y="1439863"/>
          <p14:tracePt t="11361" x="2254250" y="1449388"/>
          <p14:tracePt t="11375" x="2254250" y="1457325"/>
          <p14:tracePt t="11379" x="2263775" y="1465263"/>
          <p14:tracePt t="11390" x="2263775" y="1492250"/>
          <p14:tracePt t="11406" x="2271713" y="1577975"/>
          <p14:tracePt t="11424" x="2271713" y="1636713"/>
          <p14:tracePt t="11440" x="2279650" y="1671638"/>
          <p14:tracePt t="11457" x="2289175" y="1679575"/>
          <p14:tracePt t="11496" x="2297113" y="1689100"/>
          <p14:tracePt t="11513" x="2306638" y="1697038"/>
          <p14:tracePt t="11515" x="2314575" y="1697038"/>
          <p14:tracePt t="11524" x="2332038" y="1706563"/>
          <p14:tracePt t="11541" x="2365375" y="1739900"/>
          <p14:tracePt t="11557" x="2417763" y="1792288"/>
          <p14:tracePt t="11574" x="2478088" y="1843088"/>
          <p14:tracePt t="11591" x="2520950" y="1885950"/>
          <p14:tracePt t="11608" x="2528888" y="1885950"/>
          <p14:tracePt t="11937" x="2528888" y="1878013"/>
          <p14:tracePt t="12007" x="2536825" y="1878013"/>
          <p14:tracePt t="12015" x="2536825" y="1868488"/>
          <p14:tracePt t="12026" x="2536825" y="1860550"/>
          <p14:tracePt t="12044" x="2554288" y="1851025"/>
          <p14:tracePt t="12060" x="2554288" y="1843088"/>
          <p14:tracePt t="12077" x="2563813" y="1825625"/>
          <p14:tracePt t="12094" x="2571750" y="1808163"/>
          <p14:tracePt t="12110" x="2579688" y="1782763"/>
          <p14:tracePt t="12110" x="2589213" y="1774825"/>
          <p14:tracePt t="12128" x="2597150" y="1749425"/>
          <p14:tracePt t="12144" x="2614613" y="1731963"/>
          <p14:tracePt t="12161" x="2622550" y="1697038"/>
          <p14:tracePt t="12177" x="2632075" y="1689100"/>
          <p14:tracePt t="12194" x="2640013" y="1671638"/>
          <p14:tracePt t="12211" x="2649538" y="1654175"/>
          <p14:tracePt t="12228" x="2657475" y="1636713"/>
          <p14:tracePt t="12244" x="2657475" y="1628775"/>
          <p14:tracePt t="12261" x="2657475" y="1620838"/>
          <p14:tracePt t="12367" x="2657475" y="1636713"/>
          <p14:tracePt t="12378" x="2649538" y="1654175"/>
          <p14:tracePt t="12380" x="2640013" y="1697038"/>
          <p14:tracePt t="12395" x="2632075" y="1765300"/>
          <p14:tracePt t="12412" x="2606675" y="1817688"/>
          <p14:tracePt t="12429" x="2606675" y="1835150"/>
          <p14:tracePt t="12446" x="2597150" y="1835150"/>
          <p14:tracePt t="12495" x="2606675" y="1835150"/>
          <p14:tracePt t="12498" x="2606675" y="1825625"/>
          <p14:tracePt t="12512" x="2614613" y="1817688"/>
          <p14:tracePt t="12529" x="2614613" y="1808163"/>
          <p14:tracePt t="13041" x="2622550" y="1808163"/>
          <p14:tracePt t="13057" x="2632075" y="1808163"/>
          <p14:tracePt t="13058" x="2640013" y="1808163"/>
          <p14:tracePt t="13065" x="2682875" y="1808163"/>
          <p14:tracePt t="13082" x="2760663" y="1808163"/>
          <p14:tracePt t="13099" x="2906713" y="1808163"/>
          <p14:tracePt t="13116" x="3086100" y="1817688"/>
          <p14:tracePt t="13132" x="3292475" y="1808163"/>
          <p14:tracePt t="13149" x="3497263" y="1792288"/>
          <p14:tracePt t="13166" x="3703638" y="1757363"/>
          <p14:tracePt t="13183" x="3883025" y="1689100"/>
          <p14:tracePt t="13200" x="3978275" y="1646238"/>
          <p14:tracePt t="13216" x="4037013" y="1593850"/>
          <p14:tracePt t="13233" x="4064000" y="1577975"/>
          <p14:tracePt t="13250" x="4079875" y="1560513"/>
          <p14:tracePt t="13267" x="4079875" y="1550988"/>
          <p14:tracePt t="13283" x="4089400" y="1550988"/>
          <p14:tracePt t="13300" x="4097338" y="1543050"/>
          <p14:tracePt t="13317" x="4114800" y="1525588"/>
          <p14:tracePt t="13334" x="4122738" y="1508125"/>
          <p14:tracePt t="13350" x="4132263" y="1482725"/>
          <p14:tracePt t="13367" x="4140200" y="1474788"/>
          <p14:tracePt t="13433" x="4132263" y="1474788"/>
          <p14:tracePt t="13435" x="4114800" y="1474788"/>
          <p14:tracePt t="13451" x="4097338" y="1482725"/>
          <p14:tracePt t="13468" x="4097338" y="1492250"/>
          <p14:tracePt t="13813" x="4106863" y="1492250"/>
          <p14:tracePt t="13832" x="4114800" y="1492250"/>
          <p14:tracePt t="13836" x="4132263" y="1492250"/>
          <p14:tracePt t="13853" x="4149725" y="1500188"/>
          <p14:tracePt t="13870" x="4175125" y="1508125"/>
          <p14:tracePt t="13886" x="4200525" y="1517650"/>
          <p14:tracePt t="13904" x="4217988" y="1517650"/>
          <p14:tracePt t="13920" x="4225925" y="1517650"/>
          <p14:tracePt t="13937" x="4260850" y="1525588"/>
          <p14:tracePt t="13954" x="4329113" y="1525588"/>
          <p14:tracePt t="13971" x="4457700" y="1568450"/>
          <p14:tracePt t="13987" x="4535488" y="1585913"/>
          <p14:tracePt t="14004" x="4594225" y="1593850"/>
          <p14:tracePt t="14020" x="4611688" y="1593850"/>
          <p14:tracePt t="14640" x="4621213" y="1593850"/>
          <p14:tracePt t="14642" x="4637088" y="1593850"/>
          <p14:tracePt t="14657" x="4689475" y="1593850"/>
          <p14:tracePt t="14674" x="4792663" y="1593850"/>
          <p14:tracePt t="14691" x="4937125" y="1585913"/>
          <p14:tracePt t="14708" x="5160963" y="1577975"/>
          <p14:tracePt t="14725" x="5375275" y="1577975"/>
          <p14:tracePt t="14741" x="5675313" y="1568450"/>
          <p14:tracePt t="14758" x="5872163" y="1568450"/>
          <p14:tracePt t="14758" x="5932488" y="1560513"/>
          <p14:tracePt t="14775" x="6026150" y="1535113"/>
          <p14:tracePt t="14791" x="6051550" y="1517650"/>
          <p14:tracePt t="14808" x="6061075" y="1517650"/>
          <p14:tracePt t="14967" x="6069013" y="1517650"/>
          <p14:tracePt t="14992" x="6078538" y="1517650"/>
          <p14:tracePt t="14995" x="6086475" y="1517650"/>
          <p14:tracePt t="15009" x="6094413" y="1517650"/>
          <p14:tracePt t="15026" x="6129338" y="1517650"/>
          <p14:tracePt t="15043" x="6189663" y="1517650"/>
          <p14:tracePt t="15060" x="6292850" y="1525588"/>
          <p14:tracePt t="15076" x="6378575" y="1525588"/>
          <p14:tracePt t="15094" x="6437313" y="1508125"/>
          <p14:tracePt t="15110" x="6446838" y="1500188"/>
          <p14:tracePt t="15127" x="6454775" y="1500188"/>
          <p14:tracePt t="15864" x="6446838" y="1500188"/>
          <p14:tracePt t="15876" x="6437313" y="1500188"/>
          <p14:tracePt t="15881" x="6429375" y="1500188"/>
          <p14:tracePt t="15897" x="6421438" y="1500188"/>
          <p14:tracePt t="15934" x="6411913" y="1500188"/>
          <p14:tracePt t="15949" x="6411913" y="1508125"/>
          <p14:tracePt t="15966" x="6403975" y="1508125"/>
          <p14:tracePt t="15968" x="6394450" y="1508125"/>
          <p14:tracePt t="15981" x="6378575" y="1508125"/>
          <p14:tracePt t="15998" x="6343650" y="1508125"/>
          <p14:tracePt t="15998" x="6326188" y="1508125"/>
          <p14:tracePt t="16015" x="6275388" y="1508125"/>
          <p14:tracePt t="16031" x="6223000" y="1525588"/>
          <p14:tracePt t="16048" x="6146800" y="1543050"/>
          <p14:tracePt t="16065" x="6069013" y="1560513"/>
          <p14:tracePt t="16082" x="5957888" y="1603375"/>
          <p14:tracePt t="16099" x="5837238" y="1663700"/>
          <p14:tracePt t="16115" x="5718175" y="1714500"/>
          <p14:tracePt t="16132" x="5546725" y="1792288"/>
          <p14:tracePt t="16149" x="5392738" y="1851025"/>
          <p14:tracePt t="16166" x="5211763" y="1911350"/>
          <p14:tracePt t="16182" x="4946650" y="1989138"/>
          <p14:tracePt t="16199" x="4783138" y="2039938"/>
          <p14:tracePt t="16216" x="4646613" y="2100263"/>
          <p14:tracePt t="16233" x="4492625" y="2160588"/>
          <p14:tracePt t="16249" x="4364038" y="2211388"/>
          <p14:tracePt t="16266" x="4165600" y="2263775"/>
          <p14:tracePt t="16283" x="3951288" y="2314575"/>
          <p14:tracePt t="16300" x="3643313" y="2349500"/>
          <p14:tracePt t="16316" x="3154363" y="2374900"/>
          <p14:tracePt t="16333" x="2760663" y="2400300"/>
          <p14:tracePt t="16350" x="2357438" y="2435225"/>
          <p14:tracePt t="16350" x="2263775" y="2443163"/>
          <p14:tracePt t="16367" x="2092325" y="2503488"/>
          <p14:tracePt t="16383" x="1936750" y="2536825"/>
          <p14:tracePt t="16400" x="1782763" y="2554288"/>
          <p14:tracePt t="16417" x="1585913" y="2571750"/>
          <p14:tracePt t="16434" x="1422400" y="2589213"/>
          <p14:tracePt t="16450" x="1260475" y="2589213"/>
          <p14:tracePt t="16467" x="1157288" y="2589213"/>
          <p14:tracePt t="16484" x="1071563" y="2597150"/>
          <p14:tracePt t="16501" x="1028700" y="2606675"/>
          <p14:tracePt t="16517" x="993775" y="2622550"/>
          <p14:tracePt t="16534" x="935038" y="2649538"/>
          <p14:tracePt t="16551" x="900113" y="2665413"/>
          <p14:tracePt t="16568" x="882650" y="2674938"/>
          <p14:tracePt t="16585" x="874713" y="2674938"/>
          <p14:tracePt t="16632" x="874713" y="2682875"/>
          <p14:tracePt t="16635" x="874713" y="2692400"/>
          <p14:tracePt t="16651" x="865188" y="2717800"/>
          <p14:tracePt t="16668" x="849313" y="2778125"/>
          <p14:tracePt t="16685" x="822325" y="2889250"/>
          <p14:tracePt t="16702" x="788988" y="3000375"/>
          <p14:tracePt t="16719" x="736600" y="3189288"/>
          <p14:tracePt t="16735" x="720725" y="3275013"/>
          <p14:tracePt t="16752" x="703263" y="3368675"/>
          <p14:tracePt t="16769" x="703263" y="3436938"/>
          <p14:tracePt t="16786" x="703263" y="3497263"/>
          <p14:tracePt t="16802" x="711200" y="3557588"/>
          <p14:tracePt t="16819" x="728663" y="3608388"/>
          <p14:tracePt t="16836" x="736600" y="3643313"/>
          <p14:tracePt t="16852" x="746125" y="3668713"/>
          <p14:tracePt t="16869" x="746125" y="3686175"/>
          <p14:tracePt t="16912" x="754063" y="3686175"/>
          <p14:tracePt t="16914" x="763588" y="3686175"/>
          <p14:tracePt t="16919" x="771525" y="3686175"/>
          <p14:tracePt t="16936" x="822325" y="3686175"/>
          <p14:tracePt t="16953" x="882650" y="3703638"/>
          <p14:tracePt t="16970" x="977900" y="3703638"/>
          <p14:tracePt t="16986" x="1096963" y="3703638"/>
          <p14:tracePt t="17003" x="1149350" y="3703638"/>
          <p14:tracePt t="17020" x="1157288" y="3703638"/>
          <p14:tracePt t="17037" x="1165225" y="3703638"/>
          <p14:tracePt t="17053" x="1165225" y="3694113"/>
          <p14:tracePt t="17070" x="1182688" y="3694113"/>
          <p14:tracePt t="17087" x="1217613" y="3678238"/>
          <p14:tracePt t="17104" x="1293813" y="3651250"/>
          <p14:tracePt t="17121" x="1414463" y="3600450"/>
          <p14:tracePt t="17137" x="1525588" y="3522663"/>
          <p14:tracePt t="17154" x="1646238" y="3436938"/>
          <p14:tracePt t="17171" x="1697038" y="3360738"/>
          <p14:tracePt t="17188" x="1722438" y="3282950"/>
          <p14:tracePt t="17204" x="1722438" y="3232150"/>
          <p14:tracePt t="17221" x="1722438" y="3154363"/>
          <p14:tracePt t="17238" x="1714500" y="3094038"/>
          <p14:tracePt t="17238" x="1697038" y="3060700"/>
          <p14:tracePt t="17255" x="1663700" y="3008313"/>
          <p14:tracePt t="17271" x="1620838" y="2957513"/>
          <p14:tracePt t="17288" x="1593850" y="2932113"/>
          <p14:tracePt t="17305" x="1577975" y="2906713"/>
          <p14:tracePt t="17322" x="1550988" y="2871788"/>
          <p14:tracePt t="17338" x="1525588" y="2836863"/>
          <p14:tracePt t="17355" x="1517650" y="2794000"/>
          <p14:tracePt t="17372" x="1500188" y="2760663"/>
          <p14:tracePt t="17389" x="1482725" y="2735263"/>
          <p14:tracePt t="17405" x="1474788" y="2717800"/>
          <p14:tracePt t="17422" x="1449388" y="2700338"/>
          <p14:tracePt t="17422" x="1439863" y="2700338"/>
          <p14:tracePt t="17439" x="1414463" y="2700338"/>
          <p14:tracePt t="17456" x="1363663" y="2708275"/>
          <p14:tracePt t="17472" x="1293813" y="2735263"/>
          <p14:tracePt t="17489" x="1225550" y="2768600"/>
          <p14:tracePt t="17506" x="1139825" y="2811463"/>
          <p14:tracePt t="17523" x="1071563" y="2836863"/>
          <p14:tracePt t="17540" x="1011238" y="2879725"/>
          <p14:tracePt t="17556" x="985838" y="2906713"/>
          <p14:tracePt t="17573" x="942975" y="2940050"/>
          <p14:tracePt t="17590" x="892175" y="3008313"/>
          <p14:tracePt t="17590" x="865188" y="3043238"/>
          <p14:tracePt t="17607" x="814388" y="3163888"/>
          <p14:tracePt t="17623" x="763588" y="3282950"/>
          <p14:tracePt t="17640" x="736600" y="3394075"/>
          <p14:tracePt t="17657" x="736600" y="3454400"/>
          <p14:tracePt t="17674" x="736600" y="3489325"/>
          <p14:tracePt t="17690" x="736600" y="3497263"/>
          <p14:tracePt t="17707" x="746125" y="3506788"/>
          <p14:tracePt t="17724" x="754063" y="3532188"/>
          <p14:tracePt t="17741" x="771525" y="3565525"/>
          <p14:tracePt t="17757" x="796925" y="3608388"/>
          <p14:tracePt t="17774" x="839788" y="3686175"/>
          <p14:tracePt t="17791" x="849313" y="3703638"/>
          <p14:tracePt t="17837" x="857250" y="3703638"/>
          <p14:tracePt t="17839" x="865188" y="3703638"/>
          <p14:tracePt t="17858" x="900113" y="3694113"/>
          <p14:tracePt t="17875" x="950913" y="3635375"/>
          <p14:tracePt t="17892" x="1036638" y="3582988"/>
          <p14:tracePt t="17908" x="1139825" y="3489325"/>
          <p14:tracePt t="17925" x="1250950" y="3411538"/>
          <p14:tracePt t="17942" x="1371600" y="3335338"/>
          <p14:tracePt t="17958" x="1568450" y="3189288"/>
          <p14:tracePt t="17975" x="1646238" y="3111500"/>
          <p14:tracePt t="17992" x="1731963" y="3017838"/>
          <p14:tracePt t="18009" x="1800225" y="2940050"/>
          <p14:tracePt t="18026" x="1860550" y="2879725"/>
          <p14:tracePt t="18042" x="1903413" y="2820988"/>
          <p14:tracePt t="18059" x="1920875" y="2768600"/>
          <p14:tracePt t="18076" x="1946275" y="2743200"/>
          <p14:tracePt t="18093" x="1954213" y="2708275"/>
          <p14:tracePt t="18109" x="1979613" y="2692400"/>
          <p14:tracePt t="18127" x="1989138" y="2665413"/>
          <p14:tracePt t="18143" x="2006600" y="2649538"/>
          <p14:tracePt t="18160" x="2022475" y="2614613"/>
          <p14:tracePt t="18176" x="2032000" y="2589213"/>
          <p14:tracePt t="18193" x="2039938" y="2579688"/>
          <p14:tracePt t="18726" x="2049463" y="2579688"/>
          <p14:tracePt t="18728" x="2057400" y="2571750"/>
          <p14:tracePt t="18746" x="2074863" y="2571750"/>
          <p14:tracePt t="18763" x="2117725" y="2571750"/>
          <p14:tracePt t="18779" x="2135188" y="2571750"/>
          <p14:tracePt t="18796" x="2151063" y="2571750"/>
          <p14:tracePt t="18813" x="2178050" y="2571750"/>
          <p14:tracePt t="18830" x="2211388" y="2571750"/>
          <p14:tracePt t="18847" x="2289175" y="2571750"/>
          <p14:tracePt t="18863" x="2382838" y="2571750"/>
          <p14:tracePt t="18880" x="2478088" y="2579688"/>
          <p14:tracePt t="18897" x="2622550" y="2606675"/>
          <p14:tracePt t="18914" x="2743200" y="2606675"/>
          <p14:tracePt t="18930" x="2811463" y="2606675"/>
          <p14:tracePt t="18947" x="2846388" y="2606675"/>
          <p14:tracePt t="18964" x="2879725" y="2597150"/>
          <p14:tracePt t="18981" x="2914650" y="2571750"/>
          <p14:tracePt t="18997" x="2949575" y="2563813"/>
          <p14:tracePt t="19014" x="3000375" y="2546350"/>
          <p14:tracePt t="19031" x="3086100" y="2528888"/>
          <p14:tracePt t="19048" x="3128963" y="2520950"/>
          <p14:tracePt t="19064" x="3136900" y="2511425"/>
          <p14:tracePt t="19144" x="3146425" y="2511425"/>
          <p14:tracePt t="19335" x="3136900" y="2511425"/>
          <p14:tracePt t="19351" x="3128963" y="2511425"/>
          <p14:tracePt t="19366" x="3086100" y="2520950"/>
          <p14:tracePt t="19368" x="3017838" y="2563813"/>
          <p14:tracePt t="19383" x="2906713" y="2622550"/>
          <p14:tracePt t="19400" x="2760663" y="2692400"/>
          <p14:tracePt t="19416" x="2640013" y="2743200"/>
          <p14:tracePt t="19433" x="2536825" y="2786063"/>
          <p14:tracePt t="19450" x="2486025" y="2803525"/>
          <p14:tracePt t="19467" x="2451100" y="2828925"/>
          <p14:tracePt t="19483" x="2408238" y="2836863"/>
          <p14:tracePt t="19500" x="2374900" y="2854325"/>
          <p14:tracePt t="19517" x="2339975" y="2879725"/>
          <p14:tracePt t="19534" x="2314575" y="2879725"/>
          <p14:tracePt t="19607" x="2322513" y="2879725"/>
          <p14:tracePt t="19623" x="2332038" y="2879725"/>
          <p14:tracePt t="19816" x="2339975" y="2879725"/>
          <p14:tracePt t="19848" x="2349500" y="2879725"/>
          <p14:tracePt t="19850" x="2382838" y="2889250"/>
          <p14:tracePt t="19869" x="2435225" y="2897188"/>
          <p14:tracePt t="19885" x="2493963" y="2897188"/>
          <p14:tracePt t="19902" x="2546350" y="2897188"/>
          <p14:tracePt t="19919" x="2571750" y="2897188"/>
          <p14:tracePt t="19936" x="2614613" y="2889250"/>
          <p14:tracePt t="19952" x="2674938" y="2879725"/>
          <p14:tracePt t="19970" x="2768600" y="2879725"/>
          <p14:tracePt t="19986" x="2871788" y="2879725"/>
          <p14:tracePt t="20003" x="2982913" y="2889250"/>
          <p14:tracePt t="20020" x="3043238" y="2889250"/>
          <p14:tracePt t="20037" x="3078163" y="2889250"/>
          <p14:tracePt t="20079" x="3078163" y="2879725"/>
          <p14:tracePt t="20096" x="3086100" y="2879725"/>
          <p14:tracePt t="20098" x="3086100" y="2871788"/>
          <p14:tracePt t="20839" x="3094038" y="2871788"/>
          <p14:tracePt t="20846" x="3103563" y="2871788"/>
          <p14:tracePt t="20856" x="3111500" y="2871788"/>
          <p14:tracePt t="20873" x="3136900" y="2863850"/>
          <p14:tracePt t="20890" x="3171825" y="2846388"/>
          <p14:tracePt t="20907" x="3249613" y="2820988"/>
          <p14:tracePt t="20924" x="3378200" y="2768600"/>
          <p14:tracePt t="20940" x="3497263" y="2735263"/>
          <p14:tracePt t="20957" x="3721100" y="2674938"/>
          <p14:tracePt t="20974" x="3797300" y="2640013"/>
          <p14:tracePt t="20991" x="3840163" y="2606675"/>
          <p14:tracePt t="21007" x="3875088" y="2579688"/>
          <p14:tracePt t="21024" x="3917950" y="2554288"/>
          <p14:tracePt t="21041" x="3951288" y="2528888"/>
          <p14:tracePt t="21058" x="3978275" y="2520950"/>
          <p14:tracePt t="21074" x="3986213" y="2511425"/>
          <p14:tracePt t="21091" x="3994150" y="2511425"/>
          <p14:tracePt t="21198" x="4003675" y="2511425"/>
          <p14:tracePt t="21236" x="4011613" y="2511425"/>
          <p14:tracePt t="21252" x="4011613" y="2503488"/>
          <p14:tracePt t="21294" x="4021138" y="2503488"/>
          <p14:tracePt t="21311" x="4029075" y="2503488"/>
          <p14:tracePt t="21313" x="4054475" y="2511425"/>
          <p14:tracePt t="21415" x="4054475" y="2520950"/>
          <p14:tracePt t="21454" x="4054475" y="2528888"/>
          <p14:tracePt t="21495" x="4046538" y="2528888"/>
          <p14:tracePt t="21583" x="4054475" y="2528888"/>
          <p14:tracePt t="21630" x="4064000" y="2528888"/>
          <p14:tracePt t="21646" x="4071938" y="2528888"/>
          <p14:tracePt t="21648" x="4079875" y="2528888"/>
          <p14:tracePt t="21661" x="4089400" y="2528888"/>
          <p14:tracePt t="21678" x="4140200" y="2511425"/>
          <p14:tracePt t="21694" x="4235450" y="2468563"/>
          <p14:tracePt t="21711" x="4354513" y="2435225"/>
          <p14:tracePt t="21728" x="4568825" y="2392363"/>
          <p14:tracePt t="21744" x="4808538" y="2357438"/>
          <p14:tracePt t="21761" x="4989513" y="2322513"/>
          <p14:tracePt t="21778" x="5065713" y="2306638"/>
          <p14:tracePt t="21795" x="5075238" y="2306638"/>
          <p14:tracePt t="21839" x="5065713" y="2306638"/>
          <p14:tracePt t="21860" x="5057775" y="2306638"/>
          <p14:tracePt t="21862" x="5014913" y="2339975"/>
          <p14:tracePt t="21879" x="4964113" y="2382838"/>
          <p14:tracePt t="21895" x="4878388" y="2460625"/>
          <p14:tracePt t="21912" x="4775200" y="2536825"/>
          <p14:tracePt t="21929" x="4568825" y="2649538"/>
          <p14:tracePt t="21946" x="4389438" y="2743200"/>
          <p14:tracePt t="21962" x="4192588" y="2811463"/>
          <p14:tracePt t="21979" x="3978275" y="2871788"/>
          <p14:tracePt t="21996" x="3857625" y="2906713"/>
          <p14:tracePt t="22013" x="3771900" y="2940050"/>
          <p14:tracePt t="22029" x="3771900" y="2949575"/>
          <p14:tracePt t="22071" x="3779838" y="2949575"/>
          <p14:tracePt t="22080" x="3806825" y="2949575"/>
          <p14:tracePt t="22082" x="3865563" y="2914650"/>
          <p14:tracePt t="22096" x="3943350" y="2871788"/>
          <p14:tracePt t="22113" x="3994150" y="2836863"/>
          <p14:tracePt t="22130" x="4037013" y="2820988"/>
          <p14:tracePt t="22147" x="4046538" y="2820988"/>
          <p14:tracePt t="22164" x="4054475" y="2820988"/>
          <p14:tracePt t="22207" x="4064000" y="2828925"/>
          <p14:tracePt t="22214" x="4079875" y="2828925"/>
          <p14:tracePt t="22216" x="4122738" y="2854325"/>
          <p14:tracePt t="22231" x="4235450" y="2871788"/>
          <p14:tracePt t="22247" x="4397375" y="2871788"/>
          <p14:tracePt t="22264" x="4518025" y="2871788"/>
          <p14:tracePt t="22281" x="4621213" y="2846388"/>
          <p14:tracePt t="22298" x="4664075" y="2828925"/>
          <p14:tracePt t="22314" x="4679950" y="2820988"/>
          <p14:tracePt t="22390" x="4679950" y="2828925"/>
          <p14:tracePt t="22392" x="4672013" y="2828925"/>
          <p14:tracePt t="23031" x="4679950" y="2828925"/>
          <p14:tracePt t="23032" x="4689475" y="2828925"/>
          <p14:tracePt t="23052" x="4706938" y="2828925"/>
          <p14:tracePt t="23069" x="4749800" y="2836863"/>
          <p14:tracePt t="23086" x="4868863" y="2846388"/>
          <p14:tracePt t="23103" x="4929188" y="2846388"/>
          <p14:tracePt t="23120" x="5014913" y="2846388"/>
          <p14:tracePt t="23136" x="5151438" y="2846388"/>
          <p14:tracePt t="23153" x="5254625" y="2846388"/>
          <p14:tracePt t="23170" x="5400675" y="2846388"/>
          <p14:tracePt t="23187" x="5494338" y="2846388"/>
          <p14:tracePt t="23204" x="5607050" y="2846388"/>
          <p14:tracePt t="23220" x="5683250" y="2828925"/>
          <p14:tracePt t="23237" x="5726113" y="2811463"/>
          <p14:tracePt t="23254" x="5761038" y="2794000"/>
          <p14:tracePt t="23271" x="5768975" y="2778125"/>
          <p14:tracePt t="23287" x="5768975" y="2768600"/>
          <p14:tracePt t="23511" x="5751513" y="2768600"/>
          <p14:tracePt t="23527" x="5743575" y="2768600"/>
          <p14:tracePt t="23535" x="5735638" y="2778125"/>
          <p14:tracePt t="24351" x="5743575" y="2778125"/>
          <p14:tracePt t="24358" x="5751513" y="2768600"/>
          <p14:tracePt t="24376" x="5778500" y="2760663"/>
          <p14:tracePt t="24393" x="5794375" y="2751138"/>
          <p14:tracePt t="24410" x="5829300" y="2735263"/>
          <p14:tracePt t="24427" x="5872163" y="2700338"/>
          <p14:tracePt t="24443" x="5915025" y="2674938"/>
          <p14:tracePt t="24460" x="5983288" y="2632075"/>
          <p14:tracePt t="24477" x="6086475" y="2563813"/>
          <p14:tracePt t="24494" x="6326188" y="2392363"/>
          <p14:tracePt t="24511" x="6472238" y="2314575"/>
          <p14:tracePt t="24527" x="6635750" y="2228850"/>
          <p14:tracePt t="24544" x="6729413" y="2185988"/>
          <p14:tracePt t="24561" x="6772275" y="2168525"/>
          <p14:tracePt t="24686" x="6764338" y="2168525"/>
          <p14:tracePt t="24704" x="6754813" y="2178050"/>
          <p14:tracePt t="24711" x="6746875" y="2178050"/>
          <p14:tracePt t="24714" x="6721475" y="2193925"/>
          <p14:tracePt t="24729" x="6678613" y="2203450"/>
          <p14:tracePt t="24745" x="6618288" y="2228850"/>
          <p14:tracePt t="24762" x="6515100" y="2289175"/>
          <p14:tracePt t="24779" x="6394450" y="2374900"/>
          <p14:tracePt t="24795" x="6265863" y="2486025"/>
          <p14:tracePt t="24812" x="6180138" y="2579688"/>
          <p14:tracePt t="24829" x="6129338" y="2665413"/>
          <p14:tracePt t="24846" x="6111875" y="2778125"/>
          <p14:tracePt t="24863" x="6172200" y="2854325"/>
          <p14:tracePt t="24879" x="6300788" y="2914650"/>
          <p14:tracePt t="24896" x="6394450" y="2932113"/>
          <p14:tracePt t="24913" x="6454775" y="2932113"/>
          <p14:tracePt t="24929" x="6472238" y="2932113"/>
          <p14:tracePt t="25080" x="6480175" y="2932113"/>
          <p14:tracePt t="25082" x="6489700" y="2932113"/>
          <p14:tracePt t="25119" x="6489700" y="2922588"/>
          <p14:tracePt t="25121" x="6497638" y="2922588"/>
          <p14:tracePt t="25130" x="6497638" y="2914650"/>
          <p14:tracePt t="25147" x="6515100" y="2897188"/>
          <p14:tracePt t="25164" x="6515100" y="2879725"/>
          <p14:tracePt t="25263" x="6523038" y="2879725"/>
          <p14:tracePt t="25294" x="6523038" y="2871788"/>
          <p14:tracePt t="25296" x="6540500" y="2871788"/>
          <p14:tracePt t="25315" x="6565900" y="2863850"/>
          <p14:tracePt t="25332" x="6608763" y="2828925"/>
          <p14:tracePt t="25348" x="6669088" y="2751138"/>
          <p14:tracePt t="25365" x="6711950" y="2682875"/>
          <p14:tracePt t="25382" x="6729413" y="2579688"/>
          <p14:tracePt t="25399" x="6729413" y="2528888"/>
          <p14:tracePt t="25415" x="6711950" y="2486025"/>
          <p14:tracePt t="25432" x="6669088" y="2443163"/>
          <p14:tracePt t="25449" x="6565900" y="2374900"/>
          <p14:tracePt t="25466" x="6437313" y="2322513"/>
          <p14:tracePt t="25482" x="6249988" y="2271713"/>
          <p14:tracePt t="25499" x="6121400" y="2246313"/>
          <p14:tracePt t="25516" x="6026150" y="2246313"/>
          <p14:tracePt t="25533" x="5949950" y="2246313"/>
          <p14:tracePt t="25549" x="5907088" y="2246313"/>
          <p14:tracePt t="25566" x="5864225" y="2246313"/>
          <p14:tracePt t="25583" x="5854700" y="2254250"/>
          <p14:tracePt t="25600" x="5837238" y="2271713"/>
          <p14:tracePt t="25617" x="5803900" y="2322513"/>
          <p14:tracePt t="25633" x="5768975" y="2425700"/>
          <p14:tracePt t="25650" x="5735638" y="2589213"/>
          <p14:tracePt t="25667" x="5735638" y="2717800"/>
          <p14:tracePt t="25684" x="5751513" y="2778125"/>
          <p14:tracePt t="25700" x="5778500" y="2794000"/>
          <p14:tracePt t="25717" x="5786438" y="2794000"/>
          <p14:tracePt t="25734" x="5829300" y="2768600"/>
          <p14:tracePt t="25751" x="5854700" y="2751138"/>
          <p14:tracePt t="25767" x="5864225" y="2743200"/>
          <p14:tracePt t="25784" x="5880100" y="2735263"/>
          <p14:tracePt t="27334" x="5880100" y="2743200"/>
          <p14:tracePt t="27344" x="5872163" y="2751138"/>
          <p14:tracePt t="27346" x="5864225" y="2760663"/>
          <p14:tracePt t="27359" x="5846763" y="2768600"/>
          <p14:tracePt t="27376" x="5829300" y="2778125"/>
          <p14:tracePt t="27393" x="5821363" y="2786063"/>
          <p14:tracePt t="27409" x="5803900" y="2811463"/>
          <p14:tracePt t="27426" x="5778500" y="2828925"/>
          <p14:tracePt t="27443" x="5718175" y="2863850"/>
          <p14:tracePt t="27460" x="5622925" y="2897188"/>
          <p14:tracePt t="27477" x="5511800" y="2932113"/>
          <p14:tracePt t="27493" x="5392738" y="2965450"/>
          <p14:tracePt t="27510" x="5186363" y="3035300"/>
          <p14:tracePt t="27527" x="5057775" y="3086100"/>
          <p14:tracePt t="27543" x="4929188" y="3146425"/>
          <p14:tracePt t="27560" x="4808538" y="3189288"/>
          <p14:tracePt t="27577" x="4646613" y="3232150"/>
          <p14:tracePt t="27594" x="4483100" y="3275013"/>
          <p14:tracePt t="27610" x="4278313" y="3308350"/>
          <p14:tracePt t="27627" x="4132263" y="3343275"/>
          <p14:tracePt t="27644" x="3968750" y="3386138"/>
          <p14:tracePt t="27661" x="3763963" y="3421063"/>
          <p14:tracePt t="27677" x="3514725" y="3489325"/>
          <p14:tracePt t="27695" x="3386138" y="3522663"/>
          <p14:tracePt t="27711" x="3292475" y="3557588"/>
          <p14:tracePt t="27728" x="3197225" y="3592513"/>
          <p14:tracePt t="27745" x="3111500" y="3617913"/>
          <p14:tracePt t="27762" x="3060700" y="3625850"/>
          <p14:tracePt t="27778" x="3035300" y="3643313"/>
          <p14:tracePt t="27795" x="3008313" y="3660775"/>
          <p14:tracePt t="27812" x="2982913" y="3686175"/>
          <p14:tracePt t="27828" x="2940050" y="3721100"/>
          <p14:tracePt t="27845" x="2906713" y="3746500"/>
          <p14:tracePt t="27862" x="2879725" y="3779838"/>
          <p14:tracePt t="27879" x="2871788" y="3789363"/>
          <p14:tracePt t="27895" x="2863850" y="3797300"/>
          <p14:tracePt t="27912" x="2863850" y="3806825"/>
          <p14:tracePt t="27929" x="2854325" y="3814763"/>
          <p14:tracePt t="27946" x="2854325" y="3822700"/>
          <p14:tracePt t="27962" x="2854325" y="3849688"/>
          <p14:tracePt t="27979" x="2846388" y="3875088"/>
          <p14:tracePt t="27996" x="2836863" y="3900488"/>
          <p14:tracePt t="28013" x="2828925" y="3917950"/>
          <p14:tracePt t="28029" x="2811463" y="3935413"/>
          <p14:tracePt t="28047" x="2803525" y="3951288"/>
          <p14:tracePt t="28063" x="2786063" y="3960813"/>
          <p14:tracePt t="28080" x="2786063" y="3978275"/>
          <p14:tracePt t="28096" x="2768600" y="4011613"/>
          <p14:tracePt t="28113" x="2768600" y="4029075"/>
          <p14:tracePt t="28130" x="2768600" y="4037013"/>
          <p14:tracePt t="28147" x="2768600" y="4054475"/>
          <p14:tracePt t="28164" x="2778125" y="4064000"/>
          <p14:tracePt t="28199" x="2778125" y="4071938"/>
          <p14:tracePt t="28216" x="2778125" y="4079875"/>
          <p14:tracePt t="28218" x="2778125" y="4089400"/>
          <p14:tracePt t="28231" x="2778125" y="4097338"/>
          <p14:tracePt t="28247" x="2778125" y="4106863"/>
          <p14:tracePt t="28318" x="2786063" y="4106863"/>
          <p14:tracePt t="28331" x="2786063" y="4114800"/>
          <p14:tracePt t="28333" x="2794000" y="4114800"/>
          <p14:tracePt t="28348" x="2794000" y="4122738"/>
          <p14:tracePt t="28365" x="2794000" y="4132263"/>
          <p14:tracePt t="28381" x="2811463" y="4149725"/>
          <p14:tracePt t="28399" x="2820988" y="4157663"/>
          <p14:tracePt t="28415" x="2836863" y="4165600"/>
          <p14:tracePt t="28432" x="2854325" y="4183063"/>
          <p14:tracePt t="28448" x="2879725" y="4217988"/>
          <p14:tracePt t="28465" x="2932113" y="4251325"/>
          <p14:tracePt t="28482" x="2965450" y="4286250"/>
          <p14:tracePt t="28499" x="3000375" y="4311650"/>
          <p14:tracePt t="28516" x="3035300" y="4337050"/>
          <p14:tracePt t="28532" x="3078163" y="4346575"/>
          <p14:tracePt t="28549" x="3094038" y="4346575"/>
          <p14:tracePt t="28566" x="3121025" y="4346575"/>
          <p14:tracePt t="28583" x="3163888" y="4354513"/>
          <p14:tracePt t="28599" x="3206750" y="4371975"/>
          <p14:tracePt t="28616" x="3265488" y="4379913"/>
          <p14:tracePt t="28633" x="3308350" y="4389438"/>
          <p14:tracePt t="28650" x="3368675" y="4406900"/>
          <p14:tracePt t="28666" x="3446463" y="4406900"/>
          <p14:tracePt t="28683" x="3540125" y="4414838"/>
          <p14:tracePt t="28700" x="3608388" y="4414838"/>
          <p14:tracePt t="28717" x="3694113" y="4414838"/>
          <p14:tracePt t="28733" x="3771900" y="4406900"/>
          <p14:tracePt t="28733" x="3806825" y="4397375"/>
          <p14:tracePt t="28750" x="3875088" y="4389438"/>
          <p14:tracePt t="28767" x="3925888" y="4371975"/>
          <p14:tracePt t="28784" x="3968750" y="4364038"/>
          <p14:tracePt t="28800" x="4011613" y="4346575"/>
          <p14:tracePt t="28817" x="4064000" y="4321175"/>
          <p14:tracePt t="28834" x="4114800" y="4294188"/>
          <p14:tracePt t="28850" x="4157663" y="4268788"/>
          <p14:tracePt t="28867" x="4192588" y="4243388"/>
          <p14:tracePt t="28884" x="4243388" y="4200525"/>
          <p14:tracePt t="28901" x="4294188" y="4157663"/>
          <p14:tracePt t="28917" x="4346575" y="4106863"/>
          <p14:tracePt t="28935" x="4371975" y="4064000"/>
          <p14:tracePt t="28951" x="4379913" y="4037013"/>
          <p14:tracePt t="28968" x="4389438" y="3986213"/>
          <p14:tracePt t="28985" x="4397375" y="3960813"/>
          <p14:tracePt t="29001" x="4414838" y="3908425"/>
          <p14:tracePt t="29018" x="4432300" y="3849688"/>
          <p14:tracePt t="29035" x="4475163" y="3754438"/>
          <p14:tracePt t="29052" x="4508500" y="3643313"/>
          <p14:tracePt t="29069" x="4508500" y="3575050"/>
          <p14:tracePt t="29085" x="4508500" y="3514725"/>
          <p14:tracePt t="29085" x="4508500" y="3489325"/>
          <p14:tracePt t="29102" x="4500563" y="3463925"/>
          <p14:tracePt t="29119" x="4483100" y="3463925"/>
          <p14:tracePt t="29136" x="4475163" y="3454400"/>
          <p14:tracePt t="29152" x="4457700" y="3454400"/>
          <p14:tracePt t="29169" x="4449763" y="3454400"/>
          <p14:tracePt t="29186" x="4440238" y="3446463"/>
          <p14:tracePt t="29202" x="4422775" y="3429000"/>
          <p14:tracePt t="29219" x="4379913" y="3411538"/>
          <p14:tracePt t="29236" x="4286250" y="3378200"/>
          <p14:tracePt t="29253" x="4200525" y="3351213"/>
          <p14:tracePt t="29269" x="4114800" y="3335338"/>
          <p14:tracePt t="29269" x="4029075" y="3335338"/>
          <p14:tracePt t="29287" x="3917950" y="3325813"/>
          <p14:tracePt t="29303" x="3789363" y="3325813"/>
          <p14:tracePt t="29320" x="3668713" y="3325813"/>
          <p14:tracePt t="29336" x="3565525" y="3335338"/>
          <p14:tracePt t="29353" x="3446463" y="3335338"/>
          <p14:tracePt t="29370" x="3351213" y="3343275"/>
          <p14:tracePt t="29387" x="3232150" y="3360738"/>
          <p14:tracePt t="29403" x="3128963" y="3378200"/>
          <p14:tracePt t="29420" x="3008313" y="3403600"/>
          <p14:tracePt t="29437" x="2957513" y="3429000"/>
          <p14:tracePt t="29454" x="2897188" y="3446463"/>
          <p14:tracePt t="29471" x="2871788" y="3454400"/>
          <p14:tracePt t="29487" x="2854325" y="3454400"/>
          <p14:tracePt t="29504" x="2836863" y="3463925"/>
          <p14:tracePt t="29521" x="2820988" y="3471863"/>
          <p14:tracePt t="29538" x="2803525" y="3479800"/>
          <p14:tracePt t="29554" x="2768600" y="3506788"/>
          <p14:tracePt t="29571" x="2735263" y="3532188"/>
          <p14:tracePt t="29588" x="2692400" y="3565525"/>
          <p14:tracePt t="29605" x="2665413" y="3592513"/>
          <p14:tracePt t="29621" x="2657475" y="3600450"/>
          <p14:tracePt t="29621" x="2657475" y="3608388"/>
          <p14:tracePt t="29638" x="2649538" y="3617913"/>
          <p14:tracePt t="29688" x="2640013" y="3625850"/>
          <p14:tracePt t="29693" x="2632075" y="3625850"/>
          <p14:tracePt t="29705" x="2632075" y="3635375"/>
          <p14:tracePt t="29722" x="2622550" y="3651250"/>
          <p14:tracePt t="29739" x="2606675" y="3678238"/>
          <p14:tracePt t="29755" x="2589213" y="3694113"/>
          <p14:tracePt t="29772" x="2579688" y="3736975"/>
          <p14:tracePt t="29789" x="2554288" y="3763963"/>
          <p14:tracePt t="29806" x="2546350" y="3789363"/>
          <p14:tracePt t="29823" x="2546350" y="3797300"/>
          <p14:tracePt t="29839" x="2536825" y="3806825"/>
          <p14:tracePt t="29856" x="2536825" y="3814763"/>
          <p14:tracePt t="29873" x="2536825" y="3822700"/>
          <p14:tracePt t="29890" x="2536825" y="3832225"/>
          <p14:tracePt t="29906" x="2536825" y="3849688"/>
          <p14:tracePt t="29923" x="2536825" y="3865563"/>
          <p14:tracePt t="29940" x="2536825" y="3892550"/>
          <p14:tracePt t="29957" x="2536825" y="3908425"/>
          <p14:tracePt t="29973" x="2536825" y="3917950"/>
          <p14:tracePt t="29990" x="2536825" y="3925888"/>
          <p14:tracePt t="30007" x="2536825" y="3935413"/>
          <p14:tracePt t="30024" x="2536825" y="3943350"/>
          <p14:tracePt t="30040" x="2546350" y="3943350"/>
          <p14:tracePt t="30057" x="2554288" y="3951288"/>
          <p14:tracePt t="30074" x="2571750" y="3968750"/>
          <p14:tracePt t="30091" x="2579688" y="3968750"/>
          <p14:tracePt t="30107" x="2589213" y="3968750"/>
          <p14:tracePt t="30124" x="2597150" y="3968750"/>
          <p14:tracePt t="30141" x="2606675" y="3968750"/>
          <p14:tracePt t="30158" x="2657475" y="3968750"/>
          <p14:tracePt t="30175" x="2708275" y="3968750"/>
          <p14:tracePt t="30191" x="2786063" y="3968750"/>
          <p14:tracePt t="30208" x="2836863" y="3968750"/>
          <p14:tracePt t="30225" x="2879725" y="3968750"/>
          <p14:tracePt t="30242" x="2922588" y="3951288"/>
          <p14:tracePt t="30258" x="2957513" y="3925888"/>
          <p14:tracePt t="30275" x="3008313" y="3917950"/>
          <p14:tracePt t="30292" x="3043238" y="3900488"/>
          <p14:tracePt t="30309" x="3086100" y="3900488"/>
          <p14:tracePt t="30325" x="3189288" y="3892550"/>
          <p14:tracePt t="30342" x="3308350" y="3875088"/>
          <p14:tracePt t="30359" x="3394075" y="3857625"/>
          <p14:tracePt t="30375" x="3471863" y="3822700"/>
          <p14:tracePt t="30392" x="3497263" y="3814763"/>
          <p14:tracePt t="30409" x="3506788" y="3806825"/>
          <p14:tracePt t="30990" x="3497263" y="3806825"/>
          <p14:tracePt t="31030" x="3489325" y="3806825"/>
          <p14:tracePt t="31135" x="3479800" y="3806825"/>
          <p14:tracePt t="31136" x="3471863" y="3814763"/>
          <p14:tracePt t="31146" x="3454400" y="3822700"/>
          <p14:tracePt t="31163" x="3429000" y="3840163"/>
          <p14:tracePt t="31180" x="3411538" y="3857625"/>
          <p14:tracePt t="31197" x="3386138" y="3883025"/>
          <p14:tracePt t="31213" x="3378200" y="3908425"/>
          <p14:tracePt t="31230" x="3368675" y="3917950"/>
          <p14:tracePt t="31247" x="3368675" y="3925888"/>
          <p14:tracePt t="31318" x="3368675" y="3935413"/>
          <p14:tracePt t="31343" x="3368675" y="3943350"/>
          <p14:tracePt t="31375" x="3378200" y="3943350"/>
          <p14:tracePt t="31377" x="3394075" y="3951288"/>
          <p14:tracePt t="31398" x="3522663" y="3986213"/>
          <p14:tracePt t="31414" x="3643313" y="4029075"/>
          <p14:tracePt t="31431" x="3771900" y="4079875"/>
          <p14:tracePt t="31448" x="3875088" y="4132263"/>
          <p14:tracePt t="31465" x="3917950" y="4157663"/>
          <p14:tracePt t="31482" x="3935413" y="4157663"/>
          <p14:tracePt t="31528" x="3943350" y="4157663"/>
          <p14:tracePt t="31529" x="3951288" y="4157663"/>
          <p14:tracePt t="31549" x="3968750" y="4140200"/>
          <p14:tracePt t="31565" x="4021138" y="4106863"/>
          <p14:tracePt t="31583" x="4064000" y="4079875"/>
          <p14:tracePt t="31599" x="4122738" y="4054475"/>
          <p14:tracePt t="31616" x="4165600" y="4011613"/>
          <p14:tracePt t="31632" x="4200525" y="3968750"/>
          <p14:tracePt t="31649" x="4225925" y="3935413"/>
          <p14:tracePt t="31666" x="4251325" y="3892550"/>
          <p14:tracePt t="31683" x="4278313" y="3849688"/>
          <p14:tracePt t="31699" x="4278313" y="3822700"/>
          <p14:tracePt t="31716" x="4286250" y="3797300"/>
          <p14:tracePt t="31733" x="4286250" y="3779838"/>
          <p14:tracePt t="31750" x="4278313" y="3771900"/>
          <p14:tracePt t="31766" x="4251325" y="3763963"/>
          <p14:tracePt t="31783" x="4225925" y="3736975"/>
          <p14:tracePt t="31800" x="4208463" y="3721100"/>
          <p14:tracePt t="31817" x="4192588" y="3686175"/>
          <p14:tracePt t="31833" x="4165600" y="3643313"/>
          <p14:tracePt t="31850" x="4149725" y="3608388"/>
          <p14:tracePt t="31867" x="4114800" y="3575050"/>
          <p14:tracePt t="31883" x="4029075" y="3532188"/>
          <p14:tracePt t="31900" x="3917950" y="3497263"/>
          <p14:tracePt t="31917" x="3754438" y="3479800"/>
          <p14:tracePt t="31934" x="3532188" y="3479800"/>
          <p14:tracePt t="31951" x="3360738" y="3479800"/>
          <p14:tracePt t="31968" x="3232150" y="3489325"/>
          <p14:tracePt t="31984" x="3111500" y="3506788"/>
          <p14:tracePt t="32001" x="3035300" y="3514725"/>
          <p14:tracePt t="32018" x="2957513" y="3532188"/>
          <p14:tracePt t="32034" x="2906713" y="3549650"/>
          <p14:tracePt t="32051" x="2828925" y="3575050"/>
          <p14:tracePt t="32068" x="2735263" y="3625850"/>
          <p14:tracePt t="32085" x="2632075" y="3686175"/>
          <p14:tracePt t="32101" x="2511425" y="3789363"/>
          <p14:tracePt t="32119" x="2486025" y="3822700"/>
          <p14:tracePt t="32135" x="2460625" y="3849688"/>
          <p14:tracePt t="32152" x="2460625" y="3857625"/>
          <p14:tracePt t="32239" x="2460625" y="3865563"/>
          <p14:tracePt t="32241" x="2460625" y="3875088"/>
          <p14:tracePt t="32252" x="2460625" y="3908425"/>
          <p14:tracePt t="32269" x="2460625" y="3960813"/>
          <p14:tracePt t="32269" x="2460625" y="3994150"/>
          <p14:tracePt t="32286" x="2468563" y="4079875"/>
          <p14:tracePt t="32302" x="2468563" y="4132263"/>
          <p14:tracePt t="32320" x="2478088" y="4165600"/>
          <p14:tracePt t="32336" x="2478088" y="4175125"/>
          <p14:tracePt t="32398" x="2486025" y="4175125"/>
          <p14:tracePt t="32405" x="2493963" y="4175125"/>
          <p14:tracePt t="32420" x="2503488" y="4183063"/>
          <p14:tracePt t="32436" x="2520950" y="4200525"/>
          <p14:tracePt t="32453" x="2546350" y="4217988"/>
          <p14:tracePt t="32470" x="2554288" y="4235450"/>
          <p14:tracePt t="32535" x="2563813" y="4235450"/>
          <p14:tracePt t="32537" x="2571750" y="4235450"/>
          <p14:tracePt t="32554" x="2614613" y="4235450"/>
          <p14:tracePt t="32571" x="2665413" y="4235450"/>
          <p14:tracePt t="32587" x="2717800" y="4235450"/>
          <p14:tracePt t="32604" x="2760663" y="4251325"/>
          <p14:tracePt t="32621" x="2778125" y="4251325"/>
          <p14:tracePt t="32638" x="2794000" y="4251325"/>
          <p14:tracePt t="32654" x="2803525" y="4251325"/>
          <p14:tracePt t="32671" x="2914650" y="4243388"/>
          <p14:tracePt t="32688" x="3060700" y="4235450"/>
          <p14:tracePt t="32705" x="3265488" y="4208463"/>
          <p14:tracePt t="32721" x="3471863" y="4165600"/>
          <p14:tracePt t="32738" x="3651250" y="4132263"/>
          <p14:tracePt t="32755" x="3789363" y="4071938"/>
          <p14:tracePt t="32772" x="3849688" y="4037013"/>
          <p14:tracePt t="32789" x="3865563" y="4011613"/>
          <p14:tracePt t="32805" x="3875088" y="3986213"/>
          <p14:tracePt t="32823" x="3883025" y="3968750"/>
          <p14:tracePt t="32839" x="3900488" y="3943350"/>
          <p14:tracePt t="32856" x="3908425" y="3917950"/>
          <p14:tracePt t="32872" x="3925888" y="3892550"/>
          <p14:tracePt t="32889" x="3925888" y="3875088"/>
          <p14:tracePt t="32906" x="3935413" y="3865563"/>
          <p14:tracePt t="32923" x="3935413" y="3857625"/>
          <p14:tracePt t="32998" x="3925888" y="3857625"/>
          <p14:tracePt t="33004" x="3875088" y="3865563"/>
          <p14:tracePt t="33023" x="3797300" y="3908425"/>
          <p14:tracePt t="33040" x="3694113" y="3960813"/>
          <p14:tracePt t="33057" x="3592513" y="4021138"/>
          <p14:tracePt t="33073" x="3522663" y="4071938"/>
          <p14:tracePt t="33090" x="3497263" y="4097338"/>
          <p14:tracePt t="33107" x="3479800" y="4097338"/>
          <p14:tracePt t="33124" x="3463925" y="4097338"/>
          <p14:tracePt t="33614" x="3471863" y="4097338"/>
          <p14:tracePt t="33617" x="3471863" y="4106863"/>
          <p14:tracePt t="33626" x="3489325" y="4106863"/>
          <p14:tracePt t="33643" x="3522663" y="4114800"/>
          <p14:tracePt t="33660" x="3582988" y="4132263"/>
          <p14:tracePt t="33676" x="3660775" y="4140200"/>
          <p14:tracePt t="33694" x="3779838" y="4140200"/>
          <p14:tracePt t="33710" x="3994150" y="4140200"/>
          <p14:tracePt t="33727" x="4192588" y="4140200"/>
          <p14:tracePt t="33744" x="4346575" y="4140200"/>
          <p14:tracePt t="33760" x="4508500" y="4140200"/>
          <p14:tracePt t="33777" x="4629150" y="4149725"/>
          <p14:tracePt t="33794" x="4800600" y="4192588"/>
          <p14:tracePt t="33811" x="4929188" y="4225925"/>
          <p14:tracePt t="33827" x="5057775" y="4243388"/>
          <p14:tracePt t="33844" x="5160963" y="4243388"/>
          <p14:tracePt t="33861" x="5264150" y="4243388"/>
          <p14:tracePt t="33878" x="5486400" y="4243388"/>
          <p14:tracePt t="33894" x="5640388" y="4243388"/>
          <p14:tracePt t="33911" x="5786438" y="4243388"/>
          <p14:tracePt t="33928" x="5932488" y="4243388"/>
          <p14:tracePt t="33945" x="6008688" y="4243388"/>
          <p14:tracePt t="33961" x="6069013" y="4225925"/>
          <p14:tracePt t="33978" x="6111875" y="4192588"/>
          <p14:tracePt t="33995" x="6172200" y="4149725"/>
          <p14:tracePt t="34012" x="6249988" y="4089400"/>
          <p14:tracePt t="34028" x="6351588" y="4011613"/>
          <p14:tracePt t="34045" x="6454775" y="3883025"/>
          <p14:tracePt t="34062" x="6489700" y="3832225"/>
          <p14:tracePt t="34079" x="6515100" y="3789363"/>
          <p14:tracePt t="34095" x="6550025" y="3729038"/>
          <p14:tracePt t="34112" x="6565900" y="3686175"/>
          <p14:tracePt t="34129" x="6592888" y="3643313"/>
          <p14:tracePt t="34146" x="6626225" y="3592513"/>
          <p14:tracePt t="34163" x="6661150" y="3522663"/>
          <p14:tracePt t="34179" x="6661150" y="3479800"/>
          <p14:tracePt t="34196" x="6661150" y="3436938"/>
          <p14:tracePt t="34213" x="6643688" y="3411538"/>
          <p14:tracePt t="34213" x="6626225" y="3394075"/>
          <p14:tracePt t="34230" x="6592888" y="3368675"/>
          <p14:tracePt t="34246" x="6550025" y="3360738"/>
          <p14:tracePt t="34263" x="6515100" y="3343275"/>
          <p14:tracePt t="34280" x="6507163" y="3343275"/>
          <p14:tracePt t="34297" x="6497638" y="3343275"/>
          <p14:tracePt t="34313" x="6497638" y="3335338"/>
          <p14:tracePt t="34330" x="6480175" y="3335338"/>
          <p14:tracePt t="34348" x="6437313" y="3335338"/>
          <p14:tracePt t="34364" x="6361113" y="3351213"/>
          <p14:tracePt t="34380" x="6232525" y="3378200"/>
          <p14:tracePt t="34397" x="6121400" y="3421063"/>
          <p14:tracePt t="34414" x="5940425" y="3514725"/>
          <p14:tracePt t="34431" x="5897563" y="3540125"/>
          <p14:tracePt t="34448" x="5889625" y="3557588"/>
          <p14:tracePt t="34464" x="5889625" y="3565525"/>
          <p14:tracePt t="34519" x="5880100" y="3565525"/>
          <p14:tracePt t="34535" x="5880100" y="3575050"/>
          <p14:tracePt t="34537" x="5872163" y="3582988"/>
          <p14:tracePt t="34548" x="5864225" y="3608388"/>
          <p14:tracePt t="34565" x="5846763" y="3643313"/>
          <p14:tracePt t="34581" x="5829300" y="3694113"/>
          <p14:tracePt t="34598" x="5821363" y="3711575"/>
          <p14:tracePt t="34615" x="5821363" y="3729038"/>
          <p14:tracePt t="34672" x="5821363" y="3736975"/>
          <p14:tracePt t="34685" x="5821363" y="3746500"/>
          <p14:tracePt t="34703" x="5821363" y="3754438"/>
          <p14:tracePt t="34715" x="5821363" y="3763963"/>
          <p14:tracePt t="34732" x="5811838" y="3806825"/>
          <p14:tracePt t="34735" x="5803900" y="3822700"/>
          <p14:tracePt t="34749" x="5803900" y="3865563"/>
          <p14:tracePt t="34766" x="5803900" y="3900488"/>
          <p14:tracePt t="34782" x="5803900" y="3908425"/>
          <p14:tracePt t="34799" x="5803900" y="3917950"/>
          <p14:tracePt t="34816" x="5821363" y="3917950"/>
          <p14:tracePt t="34833" x="5821363" y="3925888"/>
          <p14:tracePt t="34870" x="5829300" y="3925888"/>
          <p14:tracePt t="34872" x="5829300" y="3935413"/>
          <p14:tracePt t="34883" x="5854700" y="3978275"/>
          <p14:tracePt t="34900" x="5897563" y="4037013"/>
          <p14:tracePt t="34917" x="5949950" y="4097338"/>
          <p14:tracePt t="34934" x="6008688" y="4157663"/>
          <p14:tracePt t="34950" x="6018213" y="4165600"/>
          <p14:tracePt t="34967" x="6026150" y="4175125"/>
          <p14:tracePt t="34983" x="6035675" y="4175125"/>
          <p14:tracePt t="35000" x="6043613" y="4175125"/>
          <p14:tracePt t="35017" x="6078538" y="4175125"/>
          <p14:tracePt t="35034" x="6121400" y="4183063"/>
          <p14:tracePt t="35051" x="6180138" y="4183063"/>
          <p14:tracePt t="35067" x="6249988" y="4192588"/>
          <p14:tracePt t="35084" x="6318250" y="4192588"/>
          <p14:tracePt t="35101" x="6369050" y="4192588"/>
          <p14:tracePt t="35101" x="6386513" y="4192588"/>
          <p14:tracePt t="35118" x="6421438" y="4183063"/>
          <p14:tracePt t="35134" x="6464300" y="4165600"/>
          <p14:tracePt t="35151" x="6497638" y="4149725"/>
          <p14:tracePt t="35168" x="6523038" y="4132263"/>
          <p14:tracePt t="35185" x="6557963" y="4122738"/>
          <p14:tracePt t="35201" x="6583363" y="4097338"/>
          <p14:tracePt t="35218" x="6608763" y="4079875"/>
          <p14:tracePt t="35235" x="6626225" y="4054475"/>
          <p14:tracePt t="35252" x="6651625" y="4029075"/>
          <p14:tracePt t="35269" x="6678613" y="4003675"/>
          <p14:tracePt t="35285" x="6711950" y="3951288"/>
          <p14:tracePt t="35302" x="6729413" y="3925888"/>
          <p14:tracePt t="35319" x="6729413" y="3900488"/>
          <p14:tracePt t="35335" x="6729413" y="3875088"/>
          <p14:tracePt t="35352" x="6729413" y="3857625"/>
          <p14:tracePt t="35369" x="6729413" y="3822700"/>
          <p14:tracePt t="35386" x="6729413" y="3797300"/>
          <p14:tracePt t="35402" x="6729413" y="3746500"/>
          <p14:tracePt t="35419" x="6721475" y="3711575"/>
          <p14:tracePt t="35436" x="6711950" y="3668713"/>
          <p14:tracePt t="35453" x="6694488" y="3600450"/>
          <p14:tracePt t="35453" x="6678613" y="3582988"/>
          <p14:tracePt t="35470" x="6651625" y="3532188"/>
          <p14:tracePt t="35486" x="6600825" y="3479800"/>
          <p14:tracePt t="35503" x="6540500" y="3446463"/>
          <p14:tracePt t="35520" x="6497638" y="3421063"/>
          <p14:tracePt t="35537" x="6464300" y="3411538"/>
          <p14:tracePt t="35553" x="6429375" y="3394075"/>
          <p14:tracePt t="35570" x="6411913" y="3394075"/>
          <p14:tracePt t="35587" x="6403975" y="3394075"/>
          <p14:tracePt t="35604" x="6386513" y="3386138"/>
          <p14:tracePt t="35620" x="6343650" y="3386138"/>
          <p14:tracePt t="35637" x="6207125" y="3386138"/>
          <p14:tracePt t="35654" x="6061075" y="3411538"/>
          <p14:tracePt t="35671" x="5854700" y="3454400"/>
          <p14:tracePt t="35687" x="5657850" y="3506788"/>
          <p14:tracePt t="35704" x="5511800" y="3540125"/>
          <p14:tracePt t="35721" x="5408613" y="3582988"/>
          <p14:tracePt t="35738" x="5375275" y="3592513"/>
          <p14:tracePt t="35754" x="5365750" y="3600450"/>
          <p14:tracePt t="35799" x="5365750" y="3608388"/>
          <p14:tracePt t="35807" x="5357813" y="3617913"/>
          <p14:tracePt t="35819" x="5340350" y="3651250"/>
          <p14:tracePt t="35838" x="5322888" y="3711575"/>
          <p14:tracePt t="35855" x="5297488" y="3806825"/>
          <p14:tracePt t="35872" x="5280025" y="3883025"/>
          <p14:tracePt t="35889" x="5280025" y="3968750"/>
          <p14:tracePt t="35905" x="5272088" y="4029075"/>
          <p14:tracePt t="35922" x="5272088" y="4079875"/>
          <p14:tracePt t="35939" x="5272088" y="4089400"/>
          <p14:tracePt t="35956" x="5272088" y="4097338"/>
          <p14:tracePt t="35998" x="5272088" y="4106863"/>
          <p14:tracePt t="36015" x="5272088" y="4114800"/>
          <p14:tracePt t="36022" x="5289550" y="4122738"/>
          <p14:tracePt t="36024" x="5322888" y="4157663"/>
          <p14:tracePt t="36039" x="5340350" y="4183063"/>
          <p14:tracePt t="36056" x="5357813" y="4200525"/>
          <p14:tracePt t="36073" x="5365750" y="4217988"/>
          <p14:tracePt t="36090" x="5375275" y="4217988"/>
          <p14:tracePt t="36106" x="5375275" y="4225925"/>
          <p14:tracePt t="36123" x="5392738" y="4225925"/>
          <p14:tracePt t="36140" x="5418138" y="4235450"/>
          <p14:tracePt t="36157" x="5468938" y="4251325"/>
          <p14:tracePt t="36174" x="5640388" y="4303713"/>
          <p14:tracePt t="36190" x="5735638" y="4321175"/>
          <p14:tracePt t="36207" x="5811838" y="4329113"/>
          <p14:tracePt t="36224" x="5846763" y="4329113"/>
          <p14:tracePt t="36241" x="5864225" y="4329113"/>
          <p14:tracePt t="36257" x="5872163" y="4329113"/>
          <p14:tracePt t="36274" x="5889625" y="4329113"/>
          <p14:tracePt t="36291" x="5907088" y="4321175"/>
          <p14:tracePt t="36308" x="5940425" y="4311650"/>
          <p14:tracePt t="36324" x="5983288" y="4303713"/>
          <p14:tracePt t="36341" x="6051550" y="4294188"/>
          <p14:tracePt t="36358" x="6078538" y="4278313"/>
          <p14:tracePt t="36375" x="6121400" y="4260850"/>
          <p14:tracePt t="36391" x="6164263" y="4243388"/>
          <p14:tracePt t="36408" x="6197600" y="4225925"/>
          <p14:tracePt t="36425" x="6240463" y="4208463"/>
          <p14:tracePt t="36442" x="6257925" y="4200525"/>
          <p14:tracePt t="36458" x="6292850" y="4192588"/>
          <p14:tracePt t="36475" x="6318250" y="4175125"/>
          <p14:tracePt t="36492" x="6343650" y="4149725"/>
          <p14:tracePt t="36508" x="6386513" y="4122738"/>
          <p14:tracePt t="36525" x="6454775" y="4064000"/>
          <p14:tracePt t="36542" x="6497638" y="4029075"/>
          <p14:tracePt t="36559" x="6523038" y="4003675"/>
          <p14:tracePt t="36575" x="6540500" y="3986213"/>
          <p14:tracePt t="36593" x="6550025" y="3978275"/>
          <p14:tracePt t="36632" x="6550025" y="3968750"/>
          <p14:tracePt t="36670" x="6550025" y="3960813"/>
          <p14:tracePt t="36680" x="6557963" y="3951288"/>
          <p14:tracePt t="36693" x="6557963" y="3925888"/>
          <p14:tracePt t="36710" x="6557963" y="3875088"/>
          <p14:tracePt t="36727" x="6557963" y="3840163"/>
          <p14:tracePt t="36743" x="6515100" y="3797300"/>
          <p14:tracePt t="36760" x="6489700" y="3754438"/>
          <p14:tracePt t="36777" x="6446838" y="3721100"/>
          <p14:tracePt t="36793" x="6403975" y="3694113"/>
          <p14:tracePt t="36810" x="6369050" y="3678238"/>
          <p14:tracePt t="36827" x="6326188" y="3668713"/>
          <p14:tracePt t="36844" x="6292850" y="3660775"/>
          <p14:tracePt t="36860" x="6257925" y="3660775"/>
          <p14:tracePt t="36860" x="6249988" y="3660775"/>
          <p14:tracePt t="36878" x="6215063" y="3660775"/>
          <p14:tracePt t="36894" x="6189663" y="3668713"/>
          <p14:tracePt t="36911" x="6154738" y="3686175"/>
          <p14:tracePt t="36927" x="6121400" y="3711575"/>
          <p14:tracePt t="36944" x="6078538" y="3746500"/>
          <p14:tracePt t="36961" x="6051550" y="3771900"/>
          <p14:tracePt t="36978" x="6035675" y="3789363"/>
          <p14:tracePt t="36994" x="6026150" y="3797300"/>
          <p14:tracePt t="37086" x="6026150" y="3806825"/>
          <p14:tracePt t="37094" x="6026150" y="3822700"/>
          <p14:tracePt t="37926" x="6018213" y="3832225"/>
          <p14:tracePt t="37935" x="6018213" y="3840163"/>
          <p14:tracePt t="37937" x="5992813" y="3857625"/>
          <p14:tracePt t="37950" x="5957888" y="3883025"/>
          <p14:tracePt t="37966" x="5915025" y="3908425"/>
          <p14:tracePt t="37983" x="5880100" y="3943350"/>
          <p14:tracePt t="38000" x="5821363" y="3986213"/>
          <p14:tracePt t="38017" x="5768975" y="4029075"/>
          <p14:tracePt t="38034" x="5683250" y="4097338"/>
          <p14:tracePt t="38050" x="5597525" y="4175125"/>
          <p14:tracePt t="38067" x="5468938" y="4278313"/>
          <p14:tracePt t="38084" x="5349875" y="4371975"/>
          <p14:tracePt t="38100" x="5194300" y="4475163"/>
          <p14:tracePt t="38117" x="4903788" y="4637088"/>
          <p14:tracePt t="38134" x="4722813" y="4749800"/>
          <p14:tracePt t="38151" x="4611688" y="4826000"/>
          <p14:tracePt t="38167" x="4500563" y="4911725"/>
          <p14:tracePt t="38184" x="4371975" y="4997450"/>
          <p14:tracePt t="38201" x="4243388" y="5075238"/>
          <p14:tracePt t="38218" x="4089400" y="5143500"/>
          <p14:tracePt t="38234" x="3917950" y="5203825"/>
          <p14:tracePt t="38251" x="3703638" y="5297488"/>
          <p14:tracePt t="38268" x="3489325" y="5383213"/>
          <p14:tracePt t="38285" x="3103563" y="5564188"/>
          <p14:tracePt t="38302" x="2914650" y="5665788"/>
          <p14:tracePt t="38318" x="2725738" y="5761038"/>
          <p14:tracePt t="38335" x="2554288" y="5846763"/>
          <p14:tracePt t="38352" x="2443163" y="5907088"/>
          <p14:tracePt t="38368" x="2349500" y="5957888"/>
          <p14:tracePt t="38385" x="2263775" y="5992813"/>
          <p14:tracePt t="38402" x="2211388" y="6018213"/>
          <p14:tracePt t="38419" x="2117725" y="6069013"/>
          <p14:tracePt t="38436" x="1979613" y="6137275"/>
          <p14:tracePt t="38452" x="1885950" y="6215063"/>
          <p14:tracePt t="38469" x="1739900" y="6335713"/>
          <p14:tracePt t="38486" x="1706563" y="6386513"/>
          <p14:tracePt t="38503" x="1706563" y="6394450"/>
          <p14:tracePt t="38558" x="1706563" y="6386513"/>
          <p14:tracePt t="38569" x="1714500" y="6378575"/>
          <p14:tracePt t="38572" x="1731963" y="6335713"/>
          <p14:tracePt t="38586" x="1749425" y="6292850"/>
          <p14:tracePt t="38603" x="1757363" y="6240463"/>
          <p14:tracePt t="38620" x="1757363" y="6232525"/>
          <p14:tracePt t="38637" x="1757363" y="6223000"/>
          <p14:tracePt t="38677" x="1765300" y="6223000"/>
          <p14:tracePt t="38864" x="1774825" y="6223000"/>
          <p14:tracePt t="38879" x="1774825" y="6215063"/>
          <p14:tracePt t="38882" x="1782763" y="6215063"/>
          <p14:tracePt t="38889" x="1792288" y="6207125"/>
          <p14:tracePt t="38906" x="1808163" y="6180138"/>
          <p14:tracePt t="38923" x="1825625" y="6154738"/>
          <p14:tracePt t="38939" x="1851025" y="6121400"/>
          <p14:tracePt t="38956" x="1878013" y="6078538"/>
          <p14:tracePt t="38973" x="1903413" y="6043613"/>
          <p14:tracePt t="38990" x="1920875" y="5983288"/>
          <p14:tracePt t="39006" x="1954213" y="5897563"/>
          <p14:tracePt t="39024" x="1989138" y="5829300"/>
          <p14:tracePt t="39040" x="2006600" y="5778500"/>
          <p14:tracePt t="39057" x="2032000" y="5718175"/>
          <p14:tracePt t="39073" x="2057400" y="5640388"/>
          <p14:tracePt t="39090" x="2082800" y="5580063"/>
          <p14:tracePt t="39107" x="2092325" y="5521325"/>
          <p14:tracePt t="39124" x="2100263" y="5478463"/>
          <p14:tracePt t="39141" x="2117725" y="5426075"/>
          <p14:tracePt t="39157" x="2125663" y="5400675"/>
          <p14:tracePt t="39174" x="2143125" y="5357813"/>
          <p14:tracePt t="39191" x="2168525" y="5332413"/>
          <p14:tracePt t="39208" x="2185988" y="5307013"/>
          <p14:tracePt t="39224" x="2220913" y="5272088"/>
          <p14:tracePt t="39241" x="2228850" y="5254625"/>
          <p14:tracePt t="39258" x="2254250" y="5229225"/>
          <p14:tracePt t="39275" x="2263775" y="5211763"/>
          <p14:tracePt t="39291" x="2263775" y="5203825"/>
          <p14:tracePt t="39308" x="2279650" y="5203825"/>
          <p14:tracePt t="39325" x="2279650" y="5194300"/>
          <p14:tracePt t="39368" x="2289175" y="5194300"/>
          <p14:tracePt t="39391" x="2289175" y="5186363"/>
          <p14:tracePt t="39393" x="2306638" y="5178425"/>
          <p14:tracePt t="39408" x="2322513" y="5168900"/>
          <p14:tracePt t="39426" x="2349500" y="5160963"/>
          <p14:tracePt t="39442" x="2365375" y="5143500"/>
          <p14:tracePt t="39459" x="2382838" y="5143500"/>
          <p14:tracePt t="39475" x="2435225" y="5135563"/>
          <p14:tracePt t="39492" x="2468563" y="5135563"/>
          <p14:tracePt t="39509" x="2511425" y="5118100"/>
          <p14:tracePt t="39526" x="2563813" y="5092700"/>
          <p14:tracePt t="39543" x="2579688" y="5083175"/>
          <p14:tracePt t="39560" x="2589213" y="5075238"/>
          <p14:tracePt t="39576" x="2597150" y="5075238"/>
          <p14:tracePt t="39696" x="2597150" y="5065713"/>
          <p14:tracePt t="39703" x="2606675" y="5065713"/>
          <p14:tracePt t="39711" x="2606675" y="5049838"/>
          <p14:tracePt t="39727" x="2614613" y="5032375"/>
          <p14:tracePt t="39744" x="2614613" y="5022850"/>
          <p14:tracePt t="39760" x="2622550" y="5022850"/>
          <p14:tracePt t="39839" x="2614613" y="5022850"/>
          <p14:tracePt t="39841" x="2614613" y="5032375"/>
          <p14:tracePt t="39919" x="2614613" y="5022850"/>
          <p14:tracePt t="39922" x="2614613" y="5014913"/>
          <p14:tracePt t="40136" x="2606675" y="5014913"/>
          <p14:tracePt t="40138" x="2606675" y="5022850"/>
          <p14:tracePt t="40146" x="2606675" y="5032375"/>
          <p14:tracePt t="40163" x="2589213" y="5049838"/>
          <p14:tracePt t="40179" x="2589213" y="5065713"/>
          <p14:tracePt t="40301" x="2589213" y="5075238"/>
          <p14:tracePt t="40313" x="2579688" y="5075238"/>
          <p14:tracePt t="40313" x="2571750" y="5092700"/>
          <p14:tracePt t="40330" x="2571750" y="5108575"/>
          <p14:tracePt t="40332" x="2563813" y="5143500"/>
          <p14:tracePt t="40347" x="2554288" y="5186363"/>
          <p14:tracePt t="40365" x="2546350" y="5221288"/>
          <p14:tracePt t="40381" x="2546350" y="5246688"/>
          <p14:tracePt t="40398" x="2546350" y="5254625"/>
          <p14:tracePt t="40415" x="2546350" y="5272088"/>
          <p14:tracePt t="40432" x="2536825" y="5289550"/>
          <p14:tracePt t="40449" x="2528888" y="5322888"/>
          <p14:tracePt t="40465" x="2528888" y="5349875"/>
          <p14:tracePt t="40482" x="2528888" y="5400675"/>
          <p14:tracePt t="40499" x="2520950" y="5451475"/>
          <p14:tracePt t="40516" x="2520950" y="5494338"/>
          <p14:tracePt t="40532" x="2520950" y="5546725"/>
          <p14:tracePt t="40549" x="2520950" y="5597525"/>
          <p14:tracePt t="40566" x="2520950" y="5640388"/>
          <p14:tracePt t="40583" x="2520950" y="5683250"/>
          <p14:tracePt t="40599" x="2520950" y="5743575"/>
          <p14:tracePt t="40616" x="2520950" y="5778500"/>
          <p14:tracePt t="40633" x="2511425" y="5829300"/>
          <p14:tracePt t="40649" x="2511425" y="5880100"/>
          <p14:tracePt t="40666" x="2511425" y="5922963"/>
          <p14:tracePt t="40683" x="2511425" y="5975350"/>
          <p14:tracePt t="40700" x="2520950" y="6026150"/>
          <p14:tracePt t="40717" x="2520950" y="6094413"/>
          <p14:tracePt t="40733" x="2528888" y="6164263"/>
          <p14:tracePt t="40750" x="2528888" y="6215063"/>
          <p14:tracePt t="40767" x="2528888" y="6292850"/>
          <p14:tracePt t="40784" x="2528888" y="6335713"/>
          <p14:tracePt t="40801" x="2536825" y="6361113"/>
          <p14:tracePt t="40817" x="2546350" y="6378575"/>
          <p14:tracePt t="40834" x="2546350" y="6394450"/>
          <p14:tracePt t="40851" x="2554288" y="6411913"/>
          <p14:tracePt t="40868" x="2554288" y="6429375"/>
          <p14:tracePt t="40884" x="2554288" y="6446838"/>
          <p14:tracePt t="40922" x="2554288" y="6454775"/>
          <p14:tracePt t="41335" x="2554288" y="6446838"/>
          <p14:tracePt t="41340" x="2563813" y="6437313"/>
          <p14:tracePt t="41353" x="2571750" y="6411913"/>
          <p14:tracePt t="41370" x="2579688" y="6369050"/>
          <p14:tracePt t="41387" x="2597150" y="6318250"/>
          <p14:tracePt t="41404" x="2632075" y="6215063"/>
          <p14:tracePt t="41420" x="2657475" y="6121400"/>
          <p14:tracePt t="41437" x="2700338" y="5992813"/>
          <p14:tracePt t="41454" x="2725738" y="5872163"/>
          <p14:tracePt t="41471" x="2751138" y="5735638"/>
          <p14:tracePt t="41488" x="2786063" y="5580063"/>
          <p14:tracePt t="41504" x="2803525" y="5478463"/>
          <p14:tracePt t="41521" x="2811463" y="5408613"/>
          <p14:tracePt t="41538" x="2811463" y="5365750"/>
          <p14:tracePt t="41554" x="2820988" y="5332413"/>
          <p14:tracePt t="41571" x="2828925" y="5307013"/>
          <p14:tracePt t="41588" x="2828925" y="5297488"/>
          <p14:tracePt t="41605" x="2836863" y="5289550"/>
          <p14:tracePt t="41621" x="2846388" y="5280025"/>
          <p14:tracePt t="41638" x="2863850" y="5264150"/>
          <p14:tracePt t="41655" x="2914650" y="5229225"/>
          <p14:tracePt t="41672" x="2965450" y="5203825"/>
          <p14:tracePt t="41688" x="3051175" y="5178425"/>
          <p14:tracePt t="41705" x="3146425" y="5160963"/>
          <p14:tracePt t="41722" x="3240088" y="5118100"/>
          <p14:tracePt t="41739" x="3368675" y="5065713"/>
          <p14:tracePt t="41756" x="3463925" y="5014913"/>
          <p14:tracePt t="41772" x="3532188" y="4972050"/>
          <p14:tracePt t="41789" x="3557588" y="4937125"/>
          <p14:tracePt t="41806" x="3575050" y="4921250"/>
          <p14:tracePt t="41823" x="3575050" y="4911725"/>
          <p14:tracePt t="41862" x="3565525" y="4911725"/>
          <p14:tracePt t="41960" x="3575050" y="4911725"/>
          <p14:tracePt t="41975" x="3582988" y="4911725"/>
          <p14:tracePt t="41978" x="3600450" y="4903788"/>
          <p14:tracePt t="41990" x="3660775" y="4894263"/>
          <p14:tracePt t="42007" x="3840163" y="4894263"/>
          <p14:tracePt t="42024" x="3978275" y="4921250"/>
          <p14:tracePt t="42040" x="4079875" y="4946650"/>
          <p14:tracePt t="42057" x="4157663" y="4946650"/>
          <p14:tracePt t="42074" x="4192588" y="4946650"/>
          <p14:tracePt t="42091" x="4217988" y="4946650"/>
          <p14:tracePt t="42108" x="4225925" y="4946650"/>
          <p14:tracePt t="42124" x="4235450" y="4929188"/>
          <p14:tracePt t="42327" x="4225925" y="4937125"/>
          <p14:tracePt t="42330" x="4208463" y="4972050"/>
          <p14:tracePt t="42342" x="4192588" y="5049838"/>
          <p14:tracePt t="42359" x="4157663" y="5221288"/>
          <p14:tracePt t="42376" x="4149725" y="5289550"/>
          <p14:tracePt t="42392" x="4140200" y="5365750"/>
          <p14:tracePt t="42409" x="4140200" y="5392738"/>
          <p14:tracePt t="42426" x="4140200" y="5435600"/>
          <p14:tracePt t="42442" x="4140200" y="5468938"/>
          <p14:tracePt t="42460" x="4140200" y="5546725"/>
          <p14:tracePt t="42476" x="4132263" y="5640388"/>
          <p14:tracePt t="42493" x="4122738" y="5735638"/>
          <p14:tracePt t="42509" x="4122738" y="5846763"/>
          <p14:tracePt t="42526" x="4122738" y="5983288"/>
          <p14:tracePt t="42543" x="4132263" y="6111875"/>
          <p14:tracePt t="42560" x="4149725" y="6164263"/>
          <p14:tracePt t="42576" x="4157663" y="6215063"/>
          <p14:tracePt t="42594" x="4165600" y="6257925"/>
          <p14:tracePt t="42610" x="4165600" y="6292850"/>
          <p14:tracePt t="42627" x="4165600" y="6326188"/>
          <p14:tracePt t="42644" x="4175125" y="6378575"/>
          <p14:tracePt t="42661" x="4175125" y="6411913"/>
          <p14:tracePt t="42677" x="4183063" y="6446838"/>
          <p14:tracePt t="42694" x="4183063" y="6480175"/>
          <p14:tracePt t="42711" x="4192588" y="6489700"/>
          <p14:tracePt t="42831" x="4192588" y="6497638"/>
          <p14:tracePt t="42845" x="4175125" y="6497638"/>
          <p14:tracePt t="42861" x="4011613" y="6557963"/>
          <p14:tracePt t="42864" x="3900488" y="6583363"/>
          <p14:tracePt t="42878" x="3514725" y="6669088"/>
          <p14:tracePt t="42895" x="2657475" y="6669088"/>
          <p14:tracePt t="42912" x="1722438" y="6686550"/>
          <p14:tracePt t="42928" x="814388" y="6721475"/>
          <p14:tracePt t="42945" x="0" y="6772275"/>
          <p14:tracePt t="42963" x="0" y="6737350"/>
          <p14:tracePt t="42979" x="0" y="6626225"/>
          <p14:tracePt t="42995" x="0" y="6557963"/>
          <p14:tracePt t="43012" x="0" y="6507163"/>
          <p14:tracePt t="43029" x="0" y="6454775"/>
          <p14:tracePt t="43046" x="0" y="6394450"/>
          <p14:tracePt t="43063" x="0" y="6361113"/>
          <p14:tracePt t="43079" x="0" y="6300788"/>
          <p14:tracePt t="43096" x="0" y="6265863"/>
          <p14:tracePt t="43113" x="0" y="6207125"/>
          <p14:tracePt t="43130" x="0" y="6111875"/>
          <p14:tracePt t="43146" x="7938" y="6018213"/>
          <p14:tracePt t="43163" x="34925" y="5907088"/>
          <p14:tracePt t="43180" x="42863" y="5846763"/>
          <p14:tracePt t="43197" x="42863" y="5821363"/>
          <p14:tracePt t="43213" x="42863" y="5811838"/>
          <p14:tracePt t="43432" x="42863" y="5821363"/>
          <p14:tracePt t="43445" x="60325" y="5821363"/>
          <p14:tracePt t="43465" x="68263" y="5821363"/>
          <p14:tracePt t="43482" x="85725" y="5821363"/>
          <p14:tracePt t="43498" x="136525" y="5821363"/>
          <p14:tracePt t="43515" x="239713" y="5811838"/>
          <p14:tracePt t="43532" x="377825" y="5794375"/>
          <p14:tracePt t="43549" x="582613" y="5794375"/>
          <p14:tracePt t="43565" x="788988" y="5794375"/>
          <p14:tracePt t="43582" x="1011238" y="5803900"/>
          <p14:tracePt t="43599" x="1235075" y="5811838"/>
          <p14:tracePt t="43616" x="1260475" y="5811838"/>
          <p14:tracePt t="43687" x="1250950" y="5811838"/>
          <p14:tracePt t="43701" x="1235075" y="5829300"/>
          <p14:tracePt t="43716" x="1217613" y="5837238"/>
          <p14:tracePt t="43733" x="1200150" y="5864225"/>
          <p14:tracePt t="43750" x="1182688" y="5880100"/>
          <p14:tracePt t="43766" x="1182688" y="5897563"/>
          <p14:tracePt t="43905" x="1174750" y="5897563"/>
          <p14:tracePt t="43906" x="1165225" y="5897563"/>
          <p14:tracePt t="43917" x="1157288" y="5907088"/>
          <p14:tracePt t="43934" x="1131888" y="5922963"/>
          <p14:tracePt t="43951" x="1114425" y="5932488"/>
          <p14:tracePt t="44049" x="1106488" y="5932488"/>
          <p14:tracePt t="44103" x="1096963" y="5932488"/>
          <p14:tracePt t="44115" x="1089025" y="5932488"/>
          <p14:tracePt t="44223" x="1079500" y="5932488"/>
          <p14:tracePt t="44401" x="1089025" y="5932488"/>
          <p14:tracePt t="44403" x="1122363" y="5922963"/>
          <p14:tracePt t="44420" x="1208088" y="5915025"/>
          <p14:tracePt t="44437" x="1379538" y="5897563"/>
          <p14:tracePt t="44453" x="1543050" y="5889625"/>
          <p14:tracePt t="44470" x="1714500" y="5864225"/>
          <p14:tracePt t="44487" x="1920875" y="5811838"/>
          <p14:tracePt t="44504" x="2082800" y="5786438"/>
          <p14:tracePt t="44520" x="2263775" y="5768975"/>
          <p14:tracePt t="44537" x="2528888" y="5768975"/>
          <p14:tracePt t="44554" x="2760663" y="5768975"/>
          <p14:tracePt t="44571" x="3000375" y="5811838"/>
          <p14:tracePt t="44587" x="3171825" y="5821363"/>
          <p14:tracePt t="44604" x="3292475" y="5829300"/>
          <p14:tracePt t="44621" x="3378200" y="5829300"/>
          <p14:tracePt t="44638" x="3446463" y="5829300"/>
          <p14:tracePt t="44654" x="3608388" y="5803900"/>
          <p14:tracePt t="44672" x="3703638" y="5786438"/>
          <p14:tracePt t="44688" x="3754438" y="5786438"/>
          <p14:tracePt t="44705" x="3789363" y="5768975"/>
          <p14:tracePt t="44722" x="3822700" y="5751513"/>
          <p14:tracePt t="44738" x="3857625" y="5726113"/>
          <p14:tracePt t="44755" x="3925888" y="5665788"/>
          <p14:tracePt t="44772" x="3986213" y="5589588"/>
          <p14:tracePt t="44789" x="4064000" y="5486400"/>
          <p14:tracePt t="44805" x="4114800" y="5365750"/>
          <p14:tracePt t="44822" x="4175125" y="5254625"/>
          <p14:tracePt t="44839" x="4217988" y="5160963"/>
          <p14:tracePt t="44856" x="4217988" y="5092700"/>
          <p14:tracePt t="44872" x="4217988" y="5040313"/>
          <p14:tracePt t="44889" x="4217988" y="4989513"/>
          <p14:tracePt t="44906" x="4192588" y="4921250"/>
          <p14:tracePt t="44923" x="4149725" y="4826000"/>
          <p14:tracePt t="44939" x="4114800" y="4775200"/>
          <p14:tracePt t="44956" x="4071938" y="4732338"/>
          <p14:tracePt t="44973" x="4054475" y="4732338"/>
          <p14:tracePt t="45088" x="4054475" y="4740275"/>
          <p14:tracePt t="45107" x="4037013" y="4775200"/>
          <p14:tracePt t="45109" x="4011613" y="4860925"/>
          <p14:tracePt t="45124" x="3978275" y="4997450"/>
          <p14:tracePt t="45141" x="3935413" y="5194300"/>
          <p14:tracePt t="45157" x="3892550" y="5400675"/>
          <p14:tracePt t="45174" x="3849688" y="5589588"/>
          <p14:tracePt t="45191" x="3822700" y="5751513"/>
          <p14:tracePt t="45208" x="3814763" y="5803900"/>
          <p14:tracePt t="45224" x="3814763" y="5829300"/>
          <p14:tracePt t="45241" x="3797300" y="5846763"/>
          <p14:tracePt t="45258" x="3797300" y="5864225"/>
          <p14:tracePt t="45275" x="3779838" y="5897563"/>
          <p14:tracePt t="45291" x="3771900" y="5932488"/>
          <p14:tracePt t="45308" x="3736975" y="6000750"/>
          <p14:tracePt t="45325" x="3711575" y="6051550"/>
          <p14:tracePt t="45342" x="3694113" y="6069013"/>
          <p14:tracePt t="45358" x="3694113" y="6078538"/>
          <p14:tracePt t="45824" x="3703638" y="6078538"/>
          <p14:tracePt t="45870" x="3711575" y="6078538"/>
          <p14:tracePt t="45895" x="3721100" y="6078538"/>
          <p14:tracePt t="45902" x="3729038" y="6078538"/>
          <p14:tracePt t="45934" x="3736975" y="6078538"/>
          <p14:tracePt t="45952" x="3746500" y="6078538"/>
          <p14:tracePt t="45968" x="3763963" y="6078538"/>
          <p14:tracePt t="45978" x="3771900" y="6069013"/>
          <p14:tracePt t="45980" x="3797300" y="6051550"/>
          <p14:tracePt t="45995" x="3832225" y="6043613"/>
          <p14:tracePt t="46012" x="3892550" y="6026150"/>
          <p14:tracePt t="46029" x="3978275" y="6018213"/>
          <p14:tracePt t="46046" x="4140200" y="5983288"/>
          <p14:tracePt t="46062" x="4321175" y="5965825"/>
          <p14:tracePt t="46079" x="4646613" y="5932488"/>
          <p14:tracePt t="46096" x="4878388" y="5889625"/>
          <p14:tracePt t="46112" x="5032375" y="5864225"/>
          <p14:tracePt t="46129" x="5203825" y="5837238"/>
          <p14:tracePt t="46146" x="5375275" y="5794375"/>
          <p14:tracePt t="46163" x="5511800" y="5761038"/>
          <p14:tracePt t="46179" x="5657850" y="5708650"/>
          <p14:tracePt t="46196" x="5751513" y="5665788"/>
          <p14:tracePt t="46213" x="5821363" y="5632450"/>
          <p14:tracePt t="46230" x="5872163" y="5614988"/>
          <p14:tracePt t="46246" x="5940425" y="5589588"/>
          <p14:tracePt t="46264" x="5975350" y="5580063"/>
          <p14:tracePt t="46280" x="5983288" y="5580063"/>
          <p14:tracePt t="46297" x="5992813" y="5572125"/>
          <p14:tracePt t="46313" x="6000750" y="5572125"/>
          <p14:tracePt t="46353" x="6008688" y="5564188"/>
          <p14:tracePt t="46355" x="6018213" y="5564188"/>
          <p14:tracePt t="46364" x="6018213" y="5554663"/>
          <p14:tracePt t="46381" x="6026150" y="5554663"/>
          <p14:tracePt t="46416" x="6035675" y="5546725"/>
          <p14:tracePt t="46433" x="6043613" y="5546725"/>
          <p14:tracePt t="46447" x="6061075" y="5537200"/>
          <p14:tracePt t="46464" x="6094413" y="5521325"/>
          <p14:tracePt t="46466" x="6137275" y="5478463"/>
          <p14:tracePt t="46481" x="6154738" y="5435600"/>
          <p14:tracePt t="46498" x="6189663" y="5392738"/>
          <p14:tracePt t="46515" x="6197600" y="5340350"/>
          <p14:tracePt t="46531" x="6223000" y="5289550"/>
          <p14:tracePt t="46548" x="6232525" y="5229225"/>
          <p14:tracePt t="46565" x="6257925" y="5143500"/>
          <p14:tracePt t="46582" x="6283325" y="4989513"/>
          <p14:tracePt t="46598" x="6300788" y="4808538"/>
          <p14:tracePt t="46598" x="6300788" y="4679950"/>
          <p14:tracePt t="46615" x="6318250" y="4475163"/>
          <p14:tracePt t="46632" x="6326188" y="4225925"/>
          <p14:tracePt t="46648" x="6326188" y="4003675"/>
          <p14:tracePt t="46665" x="6335713" y="3797300"/>
          <p14:tracePt t="46682" x="6335713" y="3522663"/>
          <p14:tracePt t="46699" x="6351588" y="3282950"/>
          <p14:tracePt t="46716" x="6361113" y="2992438"/>
          <p14:tracePt t="46733" x="6378575" y="2717800"/>
          <p14:tracePt t="46749" x="6386513" y="2425700"/>
          <p14:tracePt t="46766" x="6386513" y="2178050"/>
          <p14:tracePt t="46783" x="6386513" y="1843088"/>
          <p14:tracePt t="46800" x="6386513" y="1679575"/>
          <p14:tracePt t="46816" x="6386513" y="1482725"/>
          <p14:tracePt t="46833" x="6386513" y="1328738"/>
          <p14:tracePt t="46850" x="6386513" y="1174750"/>
          <p14:tracePt t="46867" x="6386513" y="1079500"/>
          <p14:tracePt t="46883" x="6386513" y="1011238"/>
          <p14:tracePt t="46900" x="6378575" y="993775"/>
          <p14:tracePt t="46945" x="6369050" y="993775"/>
          <p14:tracePt t="46947" x="6369050" y="1003300"/>
          <p14:tracePt t="46947" x="6361113" y="1020763"/>
          <p14:tracePt t="46967" x="6351588" y="1054100"/>
          <p14:tracePt t="46984" x="6343650" y="1089025"/>
          <p14:tracePt t="47000" x="6335713" y="1149350"/>
          <p14:tracePt t="47017" x="6308725" y="1277938"/>
          <p14:tracePt t="47035" x="6265863" y="1482725"/>
          <p14:tracePt t="47051" x="6240463" y="1765300"/>
          <p14:tracePt t="47067" x="6180138" y="2349500"/>
          <p14:tracePt t="47084" x="6137275" y="2889250"/>
          <p14:tracePt t="47101" x="6086475" y="3522663"/>
          <p14:tracePt t="47118" x="6078538" y="4011613"/>
          <p14:tracePt t="47134" x="6061075" y="4679950"/>
          <p14:tracePt t="47151" x="6069013" y="5006975"/>
          <p14:tracePt t="47168" x="6086475" y="5340350"/>
          <p14:tracePt t="47185" x="6121400" y="5564188"/>
          <p14:tracePt t="47201" x="6129338" y="5786438"/>
          <p14:tracePt t="47218" x="6146800" y="5932488"/>
          <p14:tracePt t="47235" x="6146800" y="6061075"/>
          <p14:tracePt t="47252" x="6154738" y="6154738"/>
          <p14:tracePt t="47268" x="6154738" y="6215063"/>
          <p14:tracePt t="47285" x="6154738" y="6249988"/>
          <p14:tracePt t="47302" x="6154738" y="6257925"/>
          <p14:tracePt t="47463" x="6154738" y="6249988"/>
          <p14:tracePt t="47478" x="6154738" y="6240463"/>
          <p14:tracePt t="47504" x="6154738" y="6232525"/>
          <p14:tracePt t="47544" x="6154738" y="6223000"/>
          <p14:tracePt t="47553" x="6154738" y="6215063"/>
          <p14:tracePt t="47557" x="6146800" y="6207125"/>
          <p14:tracePt t="47570" x="6146800" y="6180138"/>
          <p14:tracePt t="47587" x="6129338" y="6137275"/>
          <p14:tracePt t="47604" x="6121400" y="6103938"/>
          <p14:tracePt t="47620" x="6094413" y="6051550"/>
          <p14:tracePt t="47637" x="6069013" y="6008688"/>
          <p14:tracePt t="47654" x="6035675" y="5975350"/>
          <p14:tracePt t="47654" x="6035675" y="5957888"/>
          <p14:tracePt t="47671" x="6018213" y="5932488"/>
          <p14:tracePt t="47688" x="6008688" y="5880100"/>
          <p14:tracePt t="47704" x="5992813" y="5837238"/>
          <p14:tracePt t="47721" x="5983288" y="5786438"/>
          <p14:tracePt t="47738" x="5949950" y="5718175"/>
          <p14:tracePt t="47755" x="5907088" y="5665788"/>
          <p14:tracePt t="47771" x="5872163" y="5607050"/>
          <p14:tracePt t="47788" x="5811838" y="5537200"/>
          <p14:tracePt t="47805" x="5786438" y="5511800"/>
          <p14:tracePt t="47822" x="5768975" y="5494338"/>
          <p14:tracePt t="47838" x="5768975" y="5468938"/>
          <p14:tracePt t="47855" x="5768975" y="5451475"/>
          <p14:tracePt t="47872" x="5778500" y="5435600"/>
          <p14:tracePt t="47889" x="5778500" y="5418138"/>
          <p14:tracePt t="47905" x="5786438" y="5408613"/>
          <p14:tracePt t="47922" x="5786438" y="5392738"/>
          <p14:tracePt t="47939" x="5778500" y="5383213"/>
          <p14:tracePt t="47956" x="5768975" y="5383213"/>
          <p14:tracePt t="47972" x="5761038" y="5383213"/>
          <p14:tracePt t="47989" x="5751513" y="5383213"/>
          <p14:tracePt t="48049" x="5761038" y="5383213"/>
          <p14:tracePt t="48051" x="5768975" y="5383213"/>
          <p14:tracePt t="48056" x="5778500" y="5375275"/>
          <p14:tracePt t="48073" x="5786438" y="5375275"/>
          <p14:tracePt t="48090" x="5803900" y="5365750"/>
          <p14:tracePt t="48107" x="5803900" y="5357813"/>
          <p14:tracePt t="48123" x="5811838" y="5357813"/>
          <p14:tracePt t="48165" x="5821363" y="5357813"/>
          <p14:tracePt t="48191" x="5829300" y="5357813"/>
          <p14:tracePt t="48209" x="5837238" y="5357813"/>
          <p14:tracePt t="48240" x="5837238" y="5349875"/>
          <p14:tracePt t="48242" x="5854700" y="5349875"/>
          <p14:tracePt t="48257" x="5889625" y="5340350"/>
          <p14:tracePt t="48274" x="5932488" y="5340350"/>
          <p14:tracePt t="48291" x="6026150" y="5340350"/>
          <p14:tracePt t="48308" x="6197600" y="5375275"/>
          <p14:tracePt t="48324" x="6378575" y="5426075"/>
          <p14:tracePt t="48341" x="6532563" y="5468938"/>
          <p14:tracePt t="48358" x="6635750" y="5494338"/>
          <p14:tracePt t="48374" x="6694488" y="5494338"/>
          <p14:tracePt t="48392" x="6704013" y="5494338"/>
          <p14:tracePt t="48408" x="6721475" y="5494338"/>
          <p14:tracePt t="48425" x="6746875" y="5478463"/>
          <p14:tracePt t="48441" x="6780213" y="5468938"/>
          <p14:tracePt t="48458" x="6823075" y="5461000"/>
          <p14:tracePt t="48475" x="6865938" y="5461000"/>
          <p14:tracePt t="48492" x="6892925" y="5451475"/>
          <p14:tracePt t="48567" x="6883400" y="5451475"/>
          <p14:tracePt t="48575" x="6840538" y="5478463"/>
          <p14:tracePt t="48593" x="6711950" y="5529263"/>
          <p14:tracePt t="48609" x="6532563" y="5580063"/>
          <p14:tracePt t="48626" x="6335713" y="5649913"/>
          <p14:tracePt t="48643" x="6078538" y="5726113"/>
          <p14:tracePt t="48659" x="5915025" y="5761038"/>
          <p14:tracePt t="48676" x="5803900" y="5761038"/>
          <p14:tracePt t="48693" x="5778500" y="5761038"/>
          <p14:tracePt t="48752" x="5778500" y="5751513"/>
          <p14:tracePt t="48754" x="5778500" y="5743575"/>
          <p14:tracePt t="48784" x="5768975" y="5735638"/>
          <p14:tracePt t="48786" x="5761038" y="5735638"/>
          <p14:tracePt t="48793" x="5751513" y="5735638"/>
          <p14:tracePt t="48810" x="5751513" y="5726113"/>
          <p14:tracePt t="48857" x="5761038" y="5718175"/>
          <p14:tracePt t="48859" x="5768975" y="5700713"/>
          <p14:tracePt t="48877" x="5778500" y="5692775"/>
          <p14:tracePt t="48894" x="5778500" y="5683250"/>
          <p14:tracePt t="48959" x="5768975" y="5683250"/>
          <p14:tracePt t="48964" x="5761038" y="5683250"/>
          <p14:tracePt t="48978" x="5751513" y="5683250"/>
          <p14:tracePt t="49175" x="5743575" y="5683250"/>
          <p14:tracePt t="49655" x="5743575" y="5692775"/>
          <p14:tracePt t="49761" x="5735638" y="5692775"/>
          <p14:tracePt t="49927" x="5735638" y="5700713"/>
          <p14:tracePt t="49943" x="5743575" y="5700713"/>
          <p14:tracePt t="49951" x="5778500" y="5708650"/>
          <p14:tracePt t="49967" x="5880100" y="5735638"/>
          <p14:tracePt t="49983" x="5975350" y="5761038"/>
          <p14:tracePt t="50000" x="6129338" y="5786438"/>
          <p14:tracePt t="50017" x="6232525" y="5794375"/>
          <p14:tracePt t="50034" x="6403975" y="5803900"/>
          <p14:tracePt t="50050" x="6532563" y="5803900"/>
          <p14:tracePt t="50067" x="6626225" y="5803900"/>
          <p14:tracePt t="50084" x="6678613" y="5803900"/>
          <p14:tracePt t="50100" x="6694488" y="5794375"/>
          <p14:tracePt t="50118" x="6704013" y="5794375"/>
          <p14:tracePt t="50169" x="6694488" y="5794375"/>
          <p14:tracePt t="50176" x="6678613" y="5803900"/>
          <p14:tracePt t="50184" x="6661150" y="5821363"/>
          <p14:tracePt t="50201" x="6626225" y="5837238"/>
          <p14:tracePt t="50218" x="6583363" y="5846763"/>
          <p14:tracePt t="50234" x="6515100" y="5846763"/>
          <p14:tracePt t="50252" x="6446838" y="5846763"/>
          <p14:tracePt t="50268" x="6369050" y="5846763"/>
          <p14:tracePt t="50285" x="6275388" y="5846763"/>
          <p14:tracePt t="50302" x="6197600" y="5829300"/>
          <p14:tracePt t="50319" x="6129338" y="5811838"/>
          <p14:tracePt t="50368" x="6129338" y="5803900"/>
          <p14:tracePt t="50370" x="6137275" y="5794375"/>
          <p14:tracePt t="50385" x="6146800" y="5786438"/>
          <p14:tracePt t="50402" x="6154738" y="5778500"/>
          <p14:tracePt t="50419" x="6164263" y="5778500"/>
          <p14:tracePt t="50727" x="6172200" y="5768975"/>
          <p14:tracePt t="50839" x="6180138" y="5768975"/>
          <p14:tracePt t="51017" x="6189663" y="5768975"/>
          <p14:tracePt t="51019" x="6197600" y="5768975"/>
          <p14:tracePt t="51039" x="6215063" y="5751513"/>
          <p14:tracePt t="51056" x="6232525" y="5743575"/>
          <p14:tracePt t="51073" x="6257925" y="5735638"/>
          <p14:tracePt t="51090" x="6283325" y="5735638"/>
          <p14:tracePt t="51106" x="6326188" y="5735638"/>
          <p14:tracePt t="51123" x="6369050" y="5735638"/>
          <p14:tracePt t="51140" x="6454775" y="5743575"/>
          <p14:tracePt t="51156" x="6515100" y="5761038"/>
          <p14:tracePt t="51173" x="6575425" y="5761038"/>
          <p14:tracePt t="51190" x="6618288" y="5761038"/>
          <p14:tracePt t="51207" x="6651625" y="5735638"/>
          <p14:tracePt t="51223" x="6686550" y="5708650"/>
          <p14:tracePt t="51240" x="6704013" y="5708650"/>
          <p14:tracePt t="51257" x="6711950" y="5708650"/>
          <p14:tracePt t="51273" x="6729413" y="5708650"/>
          <p14:tracePt t="51290" x="6746875" y="5708650"/>
          <p14:tracePt t="51307" x="6772275" y="5708650"/>
          <p14:tracePt t="51324" x="6807200" y="5708650"/>
          <p14:tracePt t="51340" x="6840538" y="5708650"/>
          <p14:tracePt t="51357" x="6858000" y="5692775"/>
          <p14:tracePt t="51374" x="6892925" y="5675313"/>
          <p14:tracePt t="51391" x="6908800" y="5675313"/>
          <p14:tracePt t="51407" x="6918325" y="5675313"/>
          <p14:tracePt t="51424" x="6926263" y="5675313"/>
          <p14:tracePt t="51464" x="6935788" y="5675313"/>
          <p14:tracePt t="51480" x="6943725" y="5675313"/>
          <p14:tracePt t="51482" x="6951663" y="5675313"/>
          <p14:tracePt t="51491" x="6961188" y="5675313"/>
          <p14:tracePt t="51508" x="6969125" y="5675313"/>
          <p14:tracePt t="51525" x="6986588" y="5675313"/>
          <p14:tracePt t="51542" x="7004050" y="5665788"/>
          <p14:tracePt t="51559" x="7011988" y="5657850"/>
          <p14:tracePt t="51912" x="7004050" y="5657850"/>
          <p14:tracePt t="51914" x="6986588" y="5657850"/>
          <p14:tracePt t="51927" x="6969125" y="5657850"/>
          <p14:tracePt t="51944" x="6961188" y="5657850"/>
          <p14:tracePt t="52039" x="6969125" y="5657850"/>
          <p14:tracePt t="52135" x="6961188" y="5657850"/>
          <p14:tracePt t="52151" x="6943725" y="5657850"/>
          <p14:tracePt t="52154" x="6926263" y="5665788"/>
          <p14:tracePt t="52162" x="6883400" y="5675313"/>
          <p14:tracePt t="52178" x="6815138" y="5675313"/>
          <p14:tracePt t="52195" x="6729413" y="5683250"/>
          <p14:tracePt t="52212" x="6608763" y="5683250"/>
          <p14:tracePt t="52229" x="6464300" y="5692775"/>
          <p14:tracePt t="52245" x="6292850" y="5708650"/>
          <p14:tracePt t="52262" x="6121400" y="5743575"/>
          <p14:tracePt t="52279" x="6078538" y="5751513"/>
          <p14:tracePt t="52296" x="6069013" y="5751513"/>
          <p14:tracePt t="52391" x="6061075" y="5751513"/>
          <p14:tracePt t="52415" x="6051550" y="5761038"/>
          <p14:tracePt t="52417" x="6035675" y="5768975"/>
          <p14:tracePt t="52430" x="6000750" y="5778500"/>
          <p14:tracePt t="52430" x="6000750" y="5786438"/>
          <p14:tracePt t="52447" x="5992813" y="5786438"/>
          <p14:tracePt t="52503" x="5992813" y="5778500"/>
          <p14:tracePt t="52528" x="5992813" y="5768975"/>
          <p14:tracePt t="52607" x="5983288" y="5768975"/>
          <p14:tracePt t="52623" x="5975350" y="5786438"/>
          <p14:tracePt t="52631" x="5965825" y="5786438"/>
          <p14:tracePt t="52633" x="5965825" y="5794375"/>
          <p14:tracePt t="52719" x="5975350" y="5794375"/>
          <p14:tracePt t="52727" x="5975350" y="5786438"/>
          <p14:tracePt t="52815" x="5975350" y="5794375"/>
          <p14:tracePt t="52823" x="5975350" y="5811838"/>
          <p14:tracePt t="52887" x="5983288" y="5811838"/>
          <p14:tracePt t="52937" x="5983288" y="5821363"/>
          <p14:tracePt t="52951" x="5983288" y="5829300"/>
          <p14:tracePt t="52953" x="5983288" y="5837238"/>
          <p14:tracePt t="52966" x="5983288" y="5897563"/>
          <p14:tracePt t="52983" x="5983288" y="5975350"/>
          <p14:tracePt t="53000" x="5983288" y="5983288"/>
          <p14:tracePt t="53055" x="5992813" y="5983288"/>
          <p14:tracePt t="53079" x="5992813" y="5975350"/>
          <p14:tracePt t="53320" x="5992813" y="5983288"/>
          <p14:tracePt t="53471" x="5992813" y="5992813"/>
          <p14:tracePt t="53473" x="5983288" y="5992813"/>
          <p14:tracePt t="53485" x="5983288" y="6000750"/>
          <p14:tracePt t="53502" x="5975350" y="6018213"/>
          <p14:tracePt t="53519" x="5975350" y="6026150"/>
          <p14:tracePt t="53647" x="5975350" y="6035675"/>
          <p14:tracePt t="53653" x="5975350" y="6043613"/>
          <p14:tracePt t="53670" x="5983288" y="6051550"/>
          <p14:tracePt t="53743" x="5983288" y="6061075"/>
          <p14:tracePt t="53759" x="5983288" y="6078538"/>
          <p14:tracePt t="53761" x="5983288" y="6094413"/>
          <p14:tracePt t="53770" x="5949950" y="6154738"/>
          <p14:tracePt t="53787" x="5907088" y="6215063"/>
          <p14:tracePt t="53804" x="5811838" y="6308725"/>
          <p14:tracePt t="53821" x="5751513" y="6351588"/>
          <p14:tracePt t="53837" x="5735638" y="6369050"/>
          <p14:tracePt t="53903" x="5735638" y="6351588"/>
          <p14:tracePt t="53906" x="5735638" y="6343650"/>
          <p14:tracePt t="54119" x="5726113" y="6343650"/>
          <p14:tracePt t="54139" x="5718175" y="6343650"/>
          <p14:tracePt t="54142" x="5708650" y="6343650"/>
          <p14:tracePt t="54156" x="5692775" y="6335713"/>
          <p14:tracePt t="54173" x="5683250" y="6318250"/>
          <p14:tracePt t="54189" x="5665788" y="6292850"/>
          <p14:tracePt t="54206" x="5657850" y="6257925"/>
          <p14:tracePt t="54223" x="5649913" y="6257925"/>
          <p14:tracePt t="54271" x="5640388" y="6257925"/>
          <p14:tracePt t="54273" x="5632450" y="6257925"/>
          <p14:tracePt t="54290" x="5614988" y="6257925"/>
          <p14:tracePt t="54307" x="5607050" y="6257925"/>
          <p14:tracePt t="54323" x="5597525" y="6257925"/>
          <p14:tracePt t="54340" x="5597525" y="6249988"/>
          <p14:tracePt t="54357" x="5597525" y="6232525"/>
          <p14:tracePt t="54373" x="5607050" y="6215063"/>
          <p14:tracePt t="54390" x="5614988" y="6180138"/>
          <p14:tracePt t="54407" x="5614988" y="6164263"/>
          <p14:tracePt t="54479" x="5607050" y="6164263"/>
          <p14:tracePt t="54491" x="5607050" y="6172200"/>
          <p14:tracePt t="54493" x="5589588" y="6180138"/>
          <p14:tracePt t="54508" x="5572125" y="6197600"/>
          <p14:tracePt t="54567" x="5580063" y="6197600"/>
          <p14:tracePt t="54591" x="5589588" y="6189663"/>
          <p14:tracePt t="54593" x="5597525" y="6189663"/>
          <p14:tracePt t="54671" x="5589588" y="6189663"/>
          <p14:tracePt t="54696" x="5580063" y="6189663"/>
          <p14:tracePt t="54698" x="5572125" y="6197600"/>
          <p14:tracePt t="54744" x="5580063" y="6197600"/>
          <p14:tracePt t="54768" x="5589588" y="6197600"/>
          <p14:tracePt t="54848" x="5589588" y="6207125"/>
          <p14:tracePt t="54850" x="5589588" y="6223000"/>
          <p14:tracePt t="54863" x="5614988" y="6275388"/>
          <p14:tracePt t="54876" x="5622925" y="6292850"/>
          <p14:tracePt t="54893" x="5632450" y="6292850"/>
          <p14:tracePt t="54910" x="5640388" y="6292850"/>
          <p14:tracePt t="54926" x="5657850" y="6275388"/>
          <p14:tracePt t="54943" x="5665788" y="6275388"/>
          <p14:tracePt t="54960" x="5675313" y="6275388"/>
          <p14:tracePt t="54977" x="5683250" y="6275388"/>
          <p14:tracePt t="54994" x="5692775" y="6275388"/>
          <p14:tracePt t="55010" x="5743575" y="6275388"/>
          <p14:tracePt t="55027" x="5821363" y="6300788"/>
          <p14:tracePt t="55044" x="5897563" y="6318250"/>
          <p14:tracePt t="55061" x="5949950" y="6318250"/>
          <p14:tracePt t="55077" x="5992813" y="6292850"/>
          <p14:tracePt t="55094" x="6035675" y="6249988"/>
          <p14:tracePt t="55111" x="6069013" y="6232525"/>
          <p14:tracePt t="55128" x="6121400" y="6223000"/>
          <p14:tracePt t="55145" x="6180138" y="6223000"/>
          <p14:tracePt t="55161" x="6292850" y="6232525"/>
          <p14:tracePt t="55178" x="6437313" y="6275388"/>
          <p14:tracePt t="55195" x="6550025" y="6292850"/>
          <p14:tracePt t="55211" x="6626225" y="6292850"/>
          <p14:tracePt t="55228" x="6651625" y="6283325"/>
          <p14:tracePt t="55245" x="6661150" y="6265863"/>
          <p14:tracePt t="55262" x="6661150" y="6257925"/>
          <p14:tracePt t="55328" x="6651625" y="6257925"/>
          <p14:tracePt t="55330" x="6608763" y="6275388"/>
          <p14:tracePt t="55346" x="6540500" y="6300788"/>
          <p14:tracePt t="55362" x="6446838" y="6318250"/>
          <p14:tracePt t="55379" x="6378575" y="6318250"/>
          <p14:tracePt t="55396" x="6318250" y="6318250"/>
          <p14:tracePt t="55413" x="6249988" y="6318250"/>
          <p14:tracePt t="55429" x="6069013" y="6292850"/>
          <p14:tracePt t="55446" x="5718175" y="6240463"/>
          <p14:tracePt t="55463" x="5426075" y="6215063"/>
          <p14:tracePt t="55480" x="5280025" y="6197600"/>
          <p14:tracePt t="55496" x="5237163" y="6180138"/>
          <p14:tracePt t="55535" x="5246688" y="6172200"/>
          <p14:tracePt t="55537" x="5272088" y="6164263"/>
          <p14:tracePt t="55546" x="5297488" y="6146800"/>
          <p14:tracePt t="55563" x="5322888" y="6129338"/>
          <p14:tracePt t="55580" x="5332413" y="6121400"/>
          <p14:tracePt t="55597" x="5332413" y="6111875"/>
          <p14:tracePt t="55663" x="5332413" y="6121400"/>
          <p14:tracePt t="55665" x="5349875" y="6146800"/>
          <p14:tracePt t="55680" x="5383213" y="6172200"/>
          <p14:tracePt t="55698" x="5392738" y="6172200"/>
          <p14:tracePt t="55839" x="5392738" y="6180138"/>
          <p14:tracePt t="55911" x="5400675" y="6180138"/>
          <p14:tracePt t="55932" x="5408613" y="6180138"/>
          <p14:tracePt t="55934" x="5418138" y="6172200"/>
          <p14:tracePt t="55949" x="5426075" y="6164263"/>
          <p14:tracePt t="55966" x="5443538" y="6154738"/>
          <p14:tracePt t="55982" x="5511800" y="6154738"/>
          <p14:tracePt t="55999" x="5657850" y="6189663"/>
          <p14:tracePt t="56016" x="5949950" y="6240463"/>
          <p14:tracePt t="56032" x="6146800" y="6249988"/>
          <p14:tracePt t="56049" x="6300788" y="6249988"/>
          <p14:tracePt t="56066" x="6351588" y="6232525"/>
          <p14:tracePt t="56083" x="6411913" y="6207125"/>
          <p14:tracePt t="56099" x="6454775" y="6189663"/>
          <p14:tracePt t="56116" x="6515100" y="6180138"/>
          <p14:tracePt t="56133" x="6583363" y="6180138"/>
          <p14:tracePt t="56150" x="6686550" y="6197600"/>
          <p14:tracePt t="56150" x="6729413" y="6207125"/>
          <p14:tracePt t="56167" x="6858000" y="6249988"/>
          <p14:tracePt t="56183" x="6892925" y="6257925"/>
          <p14:tracePt t="56200" x="6900863" y="6257925"/>
          <p14:tracePt t="56217" x="6908800" y="6257925"/>
          <p14:tracePt t="56280" x="6900863" y="6257925"/>
          <p14:tracePt t="56282" x="6892925" y="6265863"/>
          <p14:tracePt t="56301" x="6850063" y="6275388"/>
          <p14:tracePt t="56317" x="6704013" y="6300788"/>
          <p14:tracePt t="56334" x="6429375" y="6308725"/>
          <p14:tracePt t="56351" x="6318250" y="6308725"/>
          <p14:tracePt t="56368" x="6172200" y="6292850"/>
          <p14:tracePt t="56384" x="6061075" y="6265863"/>
          <p14:tracePt t="56401" x="6018213" y="6265863"/>
          <p14:tracePt t="56418" x="5940425" y="6265863"/>
          <p14:tracePt t="56435" x="5829300" y="6265863"/>
          <p14:tracePt t="56451" x="5683250" y="6265863"/>
          <p14:tracePt t="56468" x="5572125" y="6265863"/>
          <p14:tracePt t="56485" x="5521325" y="6275388"/>
          <p14:tracePt t="56535" x="5537200" y="6265863"/>
          <p14:tracePt t="56537" x="5546725" y="6265863"/>
          <p14:tracePt t="56552" x="5564188" y="6257925"/>
          <p14:tracePt t="56569" x="5580063" y="6240463"/>
          <p14:tracePt t="56585" x="5597525" y="6240463"/>
          <p14:tracePt t="56602" x="5632450" y="6240463"/>
          <p14:tracePt t="56619" x="5803900" y="6257925"/>
          <p14:tracePt t="56636" x="6026150" y="6343650"/>
          <p14:tracePt t="56653" x="6386513" y="6437313"/>
          <p14:tracePt t="56669" x="6592888" y="6454775"/>
          <p14:tracePt t="56686" x="6704013" y="6454775"/>
          <p14:tracePt t="56703" x="6711950" y="6446838"/>
          <p14:tracePt t="56720" x="6711950" y="6437313"/>
          <p14:tracePt t="56736" x="6704013" y="6429375"/>
          <p14:tracePt t="56753" x="6694488" y="6429375"/>
          <p14:tracePt t="56770" x="6651625" y="6429375"/>
          <p14:tracePt t="56787" x="6550025" y="6472238"/>
          <p14:tracePt t="56803" x="6394450" y="6540500"/>
          <p14:tracePt t="56820" x="6215063" y="6600825"/>
          <p14:tracePt t="56837" x="6018213" y="6608763"/>
          <p14:tracePt t="56854" x="5880100" y="6608763"/>
          <p14:tracePt t="56870" x="5726113" y="6540500"/>
          <p14:tracePt t="56887" x="5700713" y="6489700"/>
          <p14:tracePt t="56904" x="5692775" y="6446838"/>
          <p14:tracePt t="56921" x="5683250" y="6411913"/>
          <p14:tracePt t="56937" x="5675313" y="6394450"/>
          <p14:tracePt t="56954" x="5675313" y="6369050"/>
          <p14:tracePt t="56971" x="5700713" y="6343650"/>
          <p14:tracePt t="56988" x="5751513" y="6318250"/>
          <p14:tracePt t="57005" x="5821363" y="6283325"/>
          <p14:tracePt t="57021" x="5880100" y="6249988"/>
          <p14:tracePt t="57038" x="5922963" y="6207125"/>
          <p14:tracePt t="57055" x="5940425" y="6197600"/>
          <p14:tracePt t="57072" x="5965825" y="6197600"/>
          <p14:tracePt t="57088" x="6026150" y="6232525"/>
          <p14:tracePt t="57105" x="6154738" y="6335713"/>
          <p14:tracePt t="57122" x="6257925" y="6437313"/>
          <p14:tracePt t="57139" x="6326188" y="6507163"/>
          <p14:tracePt t="57155" x="6351588" y="6532563"/>
          <p14:tracePt t="57223" x="6343650" y="6532563"/>
          <p14:tracePt t="57226" x="6318250" y="6532563"/>
          <p14:tracePt t="57239" x="6275388" y="6550025"/>
          <p14:tracePt t="57256" x="6197600" y="6557963"/>
          <p14:tracePt t="57273" x="6111875" y="6575425"/>
          <p14:tracePt t="57289" x="6061075" y="6575425"/>
          <p14:tracePt t="57335" x="6061075" y="6565900"/>
          <p14:tracePt t="57337" x="6061075" y="6532563"/>
          <p14:tracePt t="57356" x="6061075" y="6489700"/>
          <p14:tracePt t="57373" x="6069013" y="6446838"/>
          <p14:tracePt t="57390" x="6069013" y="6437313"/>
          <p14:tracePt t="57447" x="6061075" y="6437313"/>
          <p14:tracePt t="57655" x="6051550" y="6437313"/>
          <p14:tracePt t="57751" x="6051550" y="6429375"/>
          <p14:tracePt t="57759" x="6061075" y="6429375"/>
          <p14:tracePt t="57799" x="6061075" y="6421438"/>
          <p14:tracePt t="57816" x="6061075" y="6411913"/>
          <p14:tracePt t="57831" x="6061075" y="6403975"/>
          <p14:tracePt t="57834" x="6061075" y="6394450"/>
          <p14:tracePt t="57843" x="6061075" y="6386513"/>
          <p14:tracePt t="57860" x="6061075" y="6361113"/>
          <p14:tracePt t="57877" x="6061075" y="6326188"/>
          <p14:tracePt t="57893" x="6061075" y="6308725"/>
          <p14:tracePt t="57910" x="6061075" y="6283325"/>
          <p14:tracePt t="57927" x="6069013" y="6275388"/>
          <p14:tracePt t="58456" x="6078538" y="6275388"/>
          <p14:tracePt t="58464" x="6094413" y="6249988"/>
          <p14:tracePt t="58480" x="6111875" y="6232525"/>
          <p14:tracePt t="58497" x="6146800" y="6197600"/>
          <p14:tracePt t="58514" x="6172200" y="6146800"/>
          <p14:tracePt t="58530" x="6180138" y="6111875"/>
          <p14:tracePt t="58547" x="6197600" y="6061075"/>
          <p14:tracePt t="58564" x="6207125" y="6018213"/>
          <p14:tracePt t="58581" x="6232525" y="5932488"/>
          <p14:tracePt t="58597" x="6257925" y="5837238"/>
          <p14:tracePt t="58614" x="6308725" y="5718175"/>
          <p14:tracePt t="58631" x="6361113" y="5529263"/>
          <p14:tracePt t="58648" x="6403975" y="5392738"/>
          <p14:tracePt t="58664" x="6437313" y="5280025"/>
          <p14:tracePt t="58681" x="6464300" y="5168900"/>
          <p14:tracePt t="58698" x="6489700" y="5092700"/>
          <p14:tracePt t="58714" x="6540500" y="4964113"/>
          <p14:tracePt t="58732" x="6618288" y="4868863"/>
          <p14:tracePt t="58748" x="6651625" y="4783138"/>
          <p14:tracePt t="58765" x="6678613" y="4722813"/>
          <p14:tracePt t="58782" x="6686550" y="4697413"/>
          <p14:tracePt t="58799" x="6686550" y="4637088"/>
          <p14:tracePt t="58815" x="6694488" y="4543425"/>
          <p14:tracePt t="58832" x="6711950" y="4414838"/>
          <p14:tracePt t="58849" x="6721475" y="4268788"/>
          <p14:tracePt t="58865" x="6729413" y="4046538"/>
          <p14:tracePt t="58882" x="6729413" y="3849688"/>
          <p14:tracePt t="58899" x="6721475" y="3592513"/>
          <p14:tracePt t="58916" x="6694488" y="3403600"/>
          <p14:tracePt t="58933" x="6651625" y="3197225"/>
          <p14:tracePt t="58949" x="6600825" y="3000375"/>
          <p14:tracePt t="58966" x="6540500" y="2820988"/>
          <p14:tracePt t="58983" x="6403975" y="2528888"/>
          <p14:tracePt t="59000" x="6335713" y="2357438"/>
          <p14:tracePt t="59016" x="6257925" y="2193925"/>
          <p14:tracePt t="59033" x="6232525" y="2092325"/>
          <p14:tracePt t="59050" x="6223000" y="2014538"/>
          <p14:tracePt t="59066" x="6223000" y="1954213"/>
          <p14:tracePt t="59083" x="6223000" y="1911350"/>
          <p14:tracePt t="59100" x="6223000" y="1860550"/>
          <p14:tracePt t="59117" x="6240463" y="1782763"/>
          <p14:tracePt t="59133" x="6249988" y="1697038"/>
          <p14:tracePt t="59151" x="6249988" y="1611313"/>
          <p14:tracePt t="59167" x="6232525" y="1535113"/>
          <p14:tracePt t="59184" x="6215063" y="1492250"/>
          <p14:tracePt t="59201" x="6207125" y="1449388"/>
          <p14:tracePt t="59217" x="6207125" y="1406525"/>
          <p14:tracePt t="59234" x="6223000" y="1371600"/>
          <p14:tracePt t="59251" x="6232525" y="1311275"/>
          <p14:tracePt t="59267" x="6249988" y="1250950"/>
          <p14:tracePt t="59284" x="6257925" y="1182688"/>
          <p14:tracePt t="59301" x="6257925" y="1131888"/>
          <p14:tracePt t="59318" x="6265863" y="1046163"/>
          <p14:tracePt t="59335" x="6292850" y="935038"/>
          <p14:tracePt t="59352" x="6351588" y="857250"/>
          <p14:tracePt t="59368" x="6394450" y="822325"/>
          <p14:tracePt t="59385" x="6437313" y="788988"/>
          <p14:tracePt t="59402" x="6454775" y="763588"/>
          <p14:tracePt t="59418" x="6480175" y="736600"/>
          <p14:tracePt t="59436" x="6497638" y="693738"/>
          <p14:tracePt t="59452" x="6540500" y="642938"/>
          <p14:tracePt t="59469" x="6600825" y="582613"/>
          <p14:tracePt t="59485" x="6661150" y="531813"/>
          <p14:tracePt t="59502" x="6754813" y="446088"/>
          <p14:tracePt t="59519" x="6978650" y="368300"/>
          <p14:tracePt t="59536" x="7097713" y="307975"/>
          <p14:tracePt t="59552" x="7192963" y="265113"/>
          <p14:tracePt t="59569" x="7208838" y="249238"/>
          <p14:tracePt t="59625" x="7175500" y="249238"/>
          <p14:tracePt t="59627" x="7080250" y="249238"/>
          <p14:tracePt t="59636" x="6883400" y="249238"/>
          <p14:tracePt t="59653" x="6635750" y="249238"/>
          <p14:tracePt t="59670" x="6507163" y="249238"/>
          <p14:tracePt t="59687" x="6437313" y="249238"/>
          <p14:tracePt t="59704" x="6429375" y="249238"/>
          <p14:tracePt t="60064" x="6421438" y="249238"/>
          <p14:tracePt t="60255" x="6411913" y="249238"/>
          <p14:tracePt t="61201" x="6421438" y="249238"/>
          <p14:tracePt t="61207" x="6472238" y="257175"/>
          <p14:tracePt t="61214" x="6626225" y="282575"/>
          <p14:tracePt t="61229" x="6875463" y="342900"/>
          <p14:tracePt t="61245" x="7132638" y="411163"/>
          <p14:tracePt t="61262" x="7450138" y="479425"/>
          <p14:tracePt t="61279" x="7697788" y="514350"/>
          <p14:tracePt t="61295" x="7775575" y="514350"/>
          <p14:tracePt t="61312" x="7818438" y="514350"/>
          <p14:tracePt t="61329" x="7843838" y="514350"/>
          <p14:tracePt t="61346" x="7851775" y="514350"/>
          <p14:tracePt t="61362" x="7886700" y="514350"/>
          <p14:tracePt t="61379" x="7954963" y="522288"/>
          <p14:tracePt t="61396" x="8023225" y="531813"/>
          <p14:tracePt t="61413" x="8066088" y="539750"/>
          <p14:tracePt t="61429" x="8075613" y="539750"/>
          <p14:tracePt t="61577" x="8066088" y="539750"/>
          <p14:tracePt t="61578" x="8050213" y="539750"/>
          <p14:tracePt t="61597" x="8040688" y="539750"/>
          <p14:tracePt t="61729" x="8050213" y="549275"/>
          <p14:tracePt t="61731" x="8058150" y="557213"/>
          <p14:tracePt t="61748" x="8093075" y="582613"/>
          <p14:tracePt t="61765" x="8108950" y="608013"/>
          <p14:tracePt t="61781" x="8118475" y="608013"/>
          <p14:tracePt t="62551" x="8118475" y="617538"/>
          <p14:tracePt t="62554" x="8118475" y="625475"/>
          <p14:tracePt t="62569" x="8118475" y="635000"/>
          <p14:tracePt t="62585" x="8126413" y="642938"/>
          <p14:tracePt t="62602" x="8126413" y="660400"/>
          <p14:tracePt t="62619" x="8126413" y="668338"/>
          <p14:tracePt t="62792" x="8126413" y="677863"/>
          <p14:tracePt t="62794" x="8126413" y="693738"/>
          <p14:tracePt t="62809" x="8126413" y="711200"/>
          <p14:tracePt t="62820" x="8126413" y="720725"/>
          <p14:tracePt t="62837" x="8126413" y="736600"/>
          <p14:tracePt t="62854" x="8118475" y="754063"/>
          <p14:tracePt t="62870" x="8118475" y="763588"/>
          <p14:tracePt t="62967" x="8108950" y="763588"/>
          <p14:tracePt t="62970" x="8108950" y="771525"/>
          <p14:tracePt t="62988" x="8108950" y="779463"/>
          <p14:tracePt t="63005" x="8101013" y="788988"/>
          <p14:tracePt t="63021" x="8101013" y="806450"/>
          <p14:tracePt t="63038" x="8093075" y="822325"/>
          <p14:tracePt t="63055" x="8075613" y="857250"/>
          <p14:tracePt t="63072" x="8058150" y="882650"/>
          <p14:tracePt t="63088" x="8040688" y="917575"/>
          <p14:tracePt t="63105" x="8032750" y="925513"/>
          <p14:tracePt t="63122" x="8023225" y="942975"/>
          <p14:tracePt t="63175" x="8015288" y="942975"/>
          <p14:tracePt t="63191" x="8007350" y="942975"/>
          <p14:tracePt t="63194" x="7997825" y="942975"/>
          <p14:tracePt t="63205" x="7972425" y="942975"/>
          <p14:tracePt t="63222" x="7937500" y="935038"/>
          <p14:tracePt t="63222" x="7912100" y="935038"/>
          <p14:tracePt t="63239" x="7894638" y="925513"/>
          <p14:tracePt t="63257" x="7878763" y="925513"/>
          <p14:tracePt t="63336" x="7869238" y="925513"/>
          <p14:tracePt t="63343" x="7861300" y="925513"/>
          <p14:tracePt t="63356" x="7826375" y="908050"/>
          <p14:tracePt t="63373" x="7783513" y="892175"/>
          <p14:tracePt t="63390" x="7766050" y="882650"/>
          <p14:tracePt t="63406" x="7766050" y="865188"/>
          <p14:tracePt t="63424" x="7766050" y="857250"/>
          <p14:tracePt t="63472" x="7775575" y="857250"/>
          <p14:tracePt t="63603" x="7766050" y="857250"/>
          <p14:tracePt t="63903" x="7766050" y="849313"/>
          <p14:tracePt t="63928" x="7775575" y="849313"/>
          <p14:tracePt t="63945" x="7783513" y="849313"/>
          <p14:tracePt t="63999" x="7793038" y="849313"/>
          <p14:tracePt t="64030" x="7800975" y="839788"/>
          <p14:tracePt t="64045" x="7808913" y="839788"/>
          <p14:tracePt t="64047" x="7818438" y="839788"/>
          <p14:tracePt t="64104" x="7826375" y="839788"/>
          <p14:tracePt t="64192" x="7843838" y="839788"/>
          <p14:tracePt t="64311" x="7851775" y="839788"/>
          <p14:tracePt t="64313" x="7861300" y="839788"/>
          <p14:tracePt t="64328" x="7886700" y="839788"/>
          <p14:tracePt t="64345" x="7921625" y="839788"/>
          <p14:tracePt t="64362" x="7954963" y="849313"/>
          <p14:tracePt t="64379" x="7989888" y="849313"/>
          <p14:tracePt t="64395" x="8015288" y="849313"/>
          <p14:tracePt t="64412" x="8023225" y="849313"/>
          <p14:tracePt t="64429" x="8040688" y="849313"/>
          <p14:tracePt t="64446" x="8050213" y="857250"/>
          <p14:tracePt t="64462" x="8066088" y="865188"/>
          <p14:tracePt t="64479" x="8083550" y="874713"/>
          <p14:tracePt t="64496" x="8108950" y="874713"/>
          <p14:tracePt t="64513" x="8135938" y="882650"/>
          <p14:tracePt t="64529" x="8169275" y="882650"/>
          <p14:tracePt t="64546" x="8194675" y="882650"/>
          <p14:tracePt t="64563" x="8237538" y="882650"/>
          <p14:tracePt t="64580" x="8264525" y="892175"/>
          <p14:tracePt t="64596" x="8307388" y="900113"/>
          <p14:tracePt t="64613" x="8315325" y="900113"/>
          <p14:tracePt t="64630" x="8332788" y="900113"/>
          <p14:tracePt t="64647" x="8366125" y="908050"/>
          <p14:tracePt t="64664" x="8375650" y="908050"/>
          <p14:tracePt t="64680" x="8401050" y="908050"/>
          <p14:tracePt t="64697" x="8426450" y="908050"/>
          <p14:tracePt t="64714" x="8461375" y="917575"/>
          <p14:tracePt t="64731" x="8494713" y="917575"/>
          <p14:tracePt t="64747" x="8529638" y="917575"/>
          <p14:tracePt t="64764" x="8547100" y="917575"/>
          <p14:tracePt t="64781" x="8564563" y="917575"/>
          <p14:tracePt t="64798" x="8572500" y="917575"/>
          <p14:tracePt t="64814" x="8589963" y="917575"/>
          <p14:tracePt t="64831" x="8607425" y="917575"/>
          <p14:tracePt t="64848" x="8640763" y="917575"/>
          <p14:tracePt t="64865" x="8658225" y="917575"/>
          <p14:tracePt t="64881" x="8675688" y="917575"/>
          <p14:tracePt t="64898" x="8683625" y="917575"/>
          <p14:tracePt t="65215" x="8683625" y="925513"/>
          <p14:tracePt t="65217" x="8683625" y="935038"/>
          <p14:tracePt t="65233" x="8666163" y="942975"/>
          <p14:tracePt t="65250" x="8640763" y="968375"/>
          <p14:tracePt t="65267" x="8607425" y="993775"/>
          <p14:tracePt t="65283" x="8580438" y="1011238"/>
          <p14:tracePt t="65301" x="8555038" y="1028700"/>
          <p14:tracePt t="65317" x="8529638" y="1036638"/>
          <p14:tracePt t="65334" x="8504238" y="1036638"/>
          <p14:tracePt t="65350" x="8469313" y="1046163"/>
          <p14:tracePt t="65368" x="8393113" y="1054100"/>
          <p14:tracePt t="65384" x="8280400" y="1054100"/>
          <p14:tracePt t="65401" x="8093075" y="1054100"/>
          <p14:tracePt t="65417" x="7921625" y="1036638"/>
          <p14:tracePt t="65434" x="7800975" y="1003300"/>
          <p14:tracePt t="65451" x="7766050" y="985838"/>
          <p14:tracePt t="65468" x="7766050" y="977900"/>
          <p14:tracePt t="65484" x="7766050" y="960438"/>
          <p14:tracePt t="65501" x="7775575" y="925513"/>
          <p14:tracePt t="65518" x="7783513" y="908050"/>
          <p14:tracePt t="65518" x="7783513" y="900113"/>
          <p14:tracePt t="65535" x="7793038" y="874713"/>
          <p14:tracePt t="65552" x="7793038" y="857250"/>
          <p14:tracePt t="65568" x="7800975" y="831850"/>
          <p14:tracePt t="65585" x="7800975" y="806450"/>
          <p14:tracePt t="65602" x="7808913" y="788988"/>
          <p14:tracePt t="65619" x="7826375" y="771525"/>
          <p14:tracePt t="65635" x="7843838" y="736600"/>
          <p14:tracePt t="65652" x="7869238" y="703263"/>
          <p14:tracePt t="65669" x="7904163" y="677863"/>
          <p14:tracePt t="65686" x="7947025" y="660400"/>
          <p14:tracePt t="65702" x="8015288" y="650875"/>
          <p14:tracePt t="65719" x="8050213" y="650875"/>
          <p14:tracePt t="65736" x="8083550" y="668338"/>
          <p14:tracePt t="65753" x="8126413" y="703263"/>
          <p14:tracePt t="65769" x="8161338" y="736600"/>
          <p14:tracePt t="65787" x="8178800" y="754063"/>
          <p14:tracePt t="65895" x="8178800" y="771525"/>
          <p14:tracePt t="65903" x="8186738" y="814388"/>
          <p14:tracePt t="65920" x="8186738" y="822325"/>
          <p14:tracePt t="65984" x="8194675" y="822325"/>
          <p14:tracePt t="66017" x="8204200" y="822325"/>
          <p14:tracePt t="66105" x="8204200" y="839788"/>
          <p14:tracePt t="66107" x="8204200" y="857250"/>
          <p14:tracePt t="66121" x="8204200" y="874713"/>
          <p14:tracePt t="66138" x="8204200" y="882650"/>
          <p14:tracePt t="66193" x="8204200" y="892175"/>
          <p14:tracePt t="66195" x="8204200" y="900113"/>
          <p14:tracePt t="66205" x="8204200" y="942975"/>
          <p14:tracePt t="66222" x="8204200" y="993775"/>
          <p14:tracePt t="66239" x="8212138" y="1157288"/>
          <p14:tracePt t="66256" x="8229600" y="1311275"/>
          <p14:tracePt t="66272" x="8229600" y="1465263"/>
          <p14:tracePt t="66289" x="8229600" y="1611313"/>
          <p14:tracePt t="66306" x="8194675" y="1800225"/>
          <p14:tracePt t="66322" x="8178800" y="1971675"/>
          <p14:tracePt t="66339" x="8143875" y="2220913"/>
          <p14:tracePt t="66356" x="8126413" y="2451100"/>
          <p14:tracePt t="66373" x="8101013" y="2717800"/>
          <p14:tracePt t="66390" x="8075613" y="2922588"/>
          <p14:tracePt t="66406" x="8040688" y="3222625"/>
          <p14:tracePt t="66423" x="8023225" y="3411538"/>
          <p14:tracePt t="66440" x="7989888" y="3694113"/>
          <p14:tracePt t="66456" x="7947025" y="3943350"/>
          <p14:tracePt t="66473" x="7912100" y="4321175"/>
          <p14:tracePt t="66490" x="7894638" y="4594225"/>
          <p14:tracePt t="66507" x="7886700" y="4954588"/>
          <p14:tracePt t="66523" x="7886700" y="5203825"/>
          <p14:tracePt t="66540" x="7878763" y="5408613"/>
          <p14:tracePt t="66557" x="7878763" y="5537200"/>
          <p14:tracePt t="66574" x="7869238" y="5614988"/>
          <p14:tracePt t="66590" x="7861300" y="5683250"/>
          <p14:tracePt t="66607" x="7861300" y="5692775"/>
          <p14:tracePt t="66657" x="7851775" y="5700713"/>
          <p14:tracePt t="66680" x="7851775" y="5708650"/>
          <p14:tracePt t="66682" x="7851775" y="5718175"/>
          <p14:tracePt t="66691" x="7843838" y="5726113"/>
          <p14:tracePt t="66708" x="7843838" y="5735638"/>
          <p14:tracePt t="67921" x="7843838" y="5743575"/>
          <p14:tracePt t="67923" x="7843838" y="5751513"/>
          <p14:tracePt t="67931" x="7843838" y="5768975"/>
          <p14:tracePt t="67948" x="7843838" y="5786438"/>
          <p14:tracePt t="67964" x="7843838" y="5811838"/>
          <p14:tracePt t="67981" x="7835900" y="5829300"/>
          <p14:tracePt t="68385" x="7843838" y="5829300"/>
          <p14:tracePt t="68392" x="7861300" y="5829300"/>
          <p14:tracePt t="68400" x="7886700" y="5837238"/>
          <p14:tracePt t="68417" x="7912100" y="5837238"/>
          <p14:tracePt t="68434" x="7954963" y="5811838"/>
          <p14:tracePt t="68450" x="8007350" y="5778500"/>
          <p14:tracePt t="68467" x="8118475" y="5768975"/>
          <p14:tracePt t="68484" x="8161338" y="5768975"/>
          <p14:tracePt t="68501" x="8204200" y="5803900"/>
          <p14:tracePt t="68517" x="8221663" y="5872163"/>
          <p14:tracePt t="68534" x="8204200" y="5940425"/>
          <p14:tracePt t="68534" x="8161338" y="5975350"/>
          <p14:tracePt t="68551" x="8032750" y="6051550"/>
          <p14:tracePt t="68568" x="7861300" y="6180138"/>
          <p14:tracePt t="68585" x="7654925" y="6343650"/>
          <p14:tracePt t="68601" x="7561263" y="6403975"/>
          <p14:tracePt t="68728" x="7561263" y="6411913"/>
          <p14:tracePt t="68760" x="7561263" y="6454775"/>
          <p14:tracePt t="68769" x="7561263" y="6464300"/>
          <p14:tracePt t="68771" x="7561263" y="6497638"/>
          <p14:tracePt t="68786" x="7518400" y="6523038"/>
          <p14:tracePt t="68802" x="7493000" y="6532563"/>
          <p14:tracePt t="68819" x="7475538" y="6550025"/>
          <p14:tracePt t="68836" x="7475538" y="6583363"/>
          <p14:tracePt t="68853" x="7483475" y="6600825"/>
          <p14:tracePt t="68888" x="7493000" y="6592888"/>
          <p14:tracePt t="68890" x="7518400" y="6565900"/>
          <p14:tracePt t="68903" x="7543800" y="6515100"/>
          <p14:tracePt t="68920" x="7578725" y="6454775"/>
          <p14:tracePt t="68937" x="7612063" y="6351588"/>
          <p14:tracePt t="68953" x="7646988" y="6249988"/>
          <p14:tracePt t="68970" x="7672388" y="6146800"/>
          <p14:tracePt t="68987" x="7689850" y="6043613"/>
          <p14:tracePt t="69004" x="7689850" y="5975350"/>
          <p14:tracePt t="69020" x="7689850" y="5922963"/>
          <p14:tracePt t="69037" x="7697788" y="5889625"/>
          <p14:tracePt t="69054" x="7715250" y="5837238"/>
          <p14:tracePt t="69071" x="7750175" y="5778500"/>
          <p14:tracePt t="69087" x="7758113" y="5743575"/>
          <p14:tracePt t="69104" x="7758113" y="5708650"/>
          <p14:tracePt t="69121" x="7766050" y="5692775"/>
          <p14:tracePt t="69138" x="7766050" y="5683250"/>
          <p14:tracePt t="69233" x="7758113" y="5683250"/>
          <p14:tracePt t="69247" x="7750175" y="5683250"/>
          <p14:tracePt t="69253" x="7740650" y="5683250"/>
          <p14:tracePt t="69272" x="7732713" y="5683250"/>
          <p14:tracePt t="69288" x="7707313" y="5692775"/>
          <p14:tracePt t="69305" x="7664450" y="5735638"/>
          <p14:tracePt t="69322" x="7604125" y="5786438"/>
          <p14:tracePt t="69339" x="7551738" y="5837238"/>
          <p14:tracePt t="69356" x="7535863" y="5854700"/>
          <p14:tracePt t="69372" x="7518400" y="5864225"/>
          <p14:tracePt t="69389" x="7500938" y="5864225"/>
          <p14:tracePt t="69406" x="7475538" y="5880100"/>
          <p14:tracePt t="69423" x="7458075" y="5880100"/>
          <p14:tracePt t="69663" x="7466013" y="5880100"/>
          <p14:tracePt t="69688" x="7475538" y="5880100"/>
          <p14:tracePt t="69736" x="7483475" y="5880100"/>
          <p14:tracePt t="69738" x="7493000" y="5880100"/>
          <p14:tracePt t="69758" x="7508875" y="5880100"/>
          <p14:tracePt t="69775" x="7551738" y="5880100"/>
          <p14:tracePt t="69791" x="7578725" y="5872163"/>
          <p14:tracePt t="69808" x="7604125" y="5864225"/>
          <p14:tracePt t="69824" x="7629525" y="5846763"/>
          <p14:tracePt t="69842" x="7654925" y="5837238"/>
          <p14:tracePt t="69858" x="7680325" y="5821363"/>
          <p14:tracePt t="69875" x="7707313" y="5821363"/>
          <p14:tracePt t="69892" x="7740650" y="5811838"/>
          <p14:tracePt t="69908" x="7793038" y="5811838"/>
          <p14:tracePt t="69925" x="7861300" y="5811838"/>
          <p14:tracePt t="69942" x="7954963" y="5811838"/>
          <p14:tracePt t="69942" x="8015288" y="5811838"/>
          <p14:tracePt t="69959" x="8075613" y="5811838"/>
          <p14:tracePt t="69975" x="8143875" y="5811838"/>
          <p14:tracePt t="69992" x="8186738" y="5803900"/>
          <p14:tracePt t="70009" x="8229600" y="5778500"/>
          <p14:tracePt t="70026" x="8247063" y="5778500"/>
          <p14:tracePt t="70042" x="8255000" y="5778500"/>
          <p14:tracePt t="70059" x="8264525" y="5778500"/>
          <p14:tracePt t="70111" x="8272463" y="5778500"/>
          <p14:tracePt t="70135" x="8280400" y="5778500"/>
          <p14:tracePt t="70143" x="8280400" y="5768975"/>
          <p14:tracePt t="70145" x="8289925" y="5761038"/>
          <p14:tracePt t="70160" x="8297863" y="5761038"/>
          <p14:tracePt t="70176" x="8307388" y="5751513"/>
          <p14:tracePt t="71007" x="8289925" y="5761038"/>
          <p14:tracePt t="71016" x="8289925" y="5768975"/>
          <p14:tracePt t="71018" x="8255000" y="5786438"/>
          <p14:tracePt t="71031" x="8221663" y="5821363"/>
          <p14:tracePt t="71048" x="8169275" y="5864225"/>
          <p14:tracePt t="71065" x="8118475" y="5907088"/>
          <p14:tracePt t="71082" x="8066088" y="5949950"/>
          <p14:tracePt t="71098" x="8023225" y="5975350"/>
          <p14:tracePt t="71115" x="7997825" y="6008688"/>
          <p14:tracePt t="71132" x="7972425" y="6026150"/>
          <p14:tracePt t="71148" x="7954963" y="6043613"/>
          <p14:tracePt t="71165" x="7937500" y="6061075"/>
          <p14:tracePt t="71182" x="7904163" y="6078538"/>
          <p14:tracePt t="71199" x="7878763" y="6094413"/>
          <p14:tracePt t="71215" x="7843838" y="6111875"/>
          <p14:tracePt t="71232" x="7826375" y="6121400"/>
          <p14:tracePt t="71249" x="7818438" y="6121400"/>
          <p14:tracePt t="71392" x="7808913" y="6129338"/>
          <p14:tracePt t="71407" x="7800975" y="6129338"/>
          <p14:tracePt t="71416" x="7793038" y="6129338"/>
          <p14:tracePt t="71422" x="7775575" y="6137275"/>
          <p14:tracePt t="71454" x="7766050" y="6137275"/>
          <p14:tracePt t="71559" x="7758113" y="6137275"/>
          <p14:tracePt t="71575" x="7750175" y="6137275"/>
          <p14:tracePt t="71581" x="7723188" y="6146800"/>
          <p14:tracePt t="71601" x="7707313" y="6154738"/>
          <p14:tracePt t="71640" x="7697788" y="6154738"/>
          <p14:tracePt t="71688" x="7697788" y="6146800"/>
          <p14:tracePt t="71759" x="7707313" y="6146800"/>
          <p14:tracePt t="71768" x="7715250" y="6146800"/>
          <p14:tracePt t="71824" x="7723188" y="6146800"/>
          <p14:tracePt t="71835" x="7732713" y="6146800"/>
          <p14:tracePt t="71975" x="7732713" y="6137275"/>
          <p14:tracePt t="71991" x="7732713" y="6129338"/>
          <p14:tracePt t="71996" x="7732713" y="6121400"/>
          <p14:tracePt t="72003" x="7740650" y="6111875"/>
          <p14:tracePt t="72020" x="7750175" y="6103938"/>
          <p14:tracePt t="72037" x="7750175" y="6094413"/>
          <p14:tracePt t="72279" x="7758113" y="6094413"/>
          <p14:tracePt t="72288" x="7766050" y="6094413"/>
          <p14:tracePt t="72290" x="7808913" y="6103938"/>
          <p14:tracePt t="72305" x="7886700" y="6121400"/>
          <p14:tracePt t="72322" x="7929563" y="6121400"/>
          <p14:tracePt t="72338" x="7947025" y="6121400"/>
          <p14:tracePt t="72355" x="7954963" y="6121400"/>
          <p14:tracePt t="72372" x="7972425" y="6111875"/>
          <p14:tracePt t="72389" x="7989888" y="6103938"/>
          <p14:tracePt t="72405" x="8023225" y="6094413"/>
          <p14:tracePt t="72422" x="8118475" y="6094413"/>
          <p14:tracePt t="72439" x="8178800" y="6103938"/>
          <p14:tracePt t="72456" x="8229600" y="6103938"/>
          <p14:tracePt t="72472" x="8237538" y="6103938"/>
          <p14:tracePt t="72489" x="8247063" y="6103938"/>
          <p14:tracePt t="72759" x="8255000" y="6103938"/>
          <p14:tracePt t="72762" x="8264525" y="6103938"/>
          <p14:tracePt t="72774" x="8315325" y="6121400"/>
          <p14:tracePt t="72791" x="8332788" y="6129338"/>
          <p14:tracePt t="72807" x="8350250" y="6129338"/>
          <p14:tracePt t="72824" x="8358188" y="6129338"/>
          <p14:tracePt t="72841" x="8366125" y="6121400"/>
          <p14:tracePt t="72858" x="8383588" y="6121400"/>
          <p14:tracePt t="72874" x="8418513" y="6121400"/>
          <p14:tracePt t="72892" x="8504238" y="6121400"/>
          <p14:tracePt t="72908" x="8607425" y="6154738"/>
          <p14:tracePt t="72925" x="8751888" y="6197600"/>
          <p14:tracePt t="72941" x="8829675" y="6215063"/>
          <p14:tracePt t="72958" x="8864600" y="6215063"/>
          <p14:tracePt t="72975" x="8872538" y="6207125"/>
          <p14:tracePt t="72992" x="8880475" y="6197600"/>
          <p14:tracePt t="73008" x="8890000" y="6189663"/>
          <p14:tracePt t="73025" x="8897938" y="6180138"/>
          <p14:tracePt t="73062" x="8907463" y="6180138"/>
          <p14:tracePt t="73075" x="8915400" y="6180138"/>
          <p14:tracePt t="73096" x="8923338" y="6180138"/>
          <p14:tracePt t="73109" x="8932863" y="6172200"/>
          <p14:tracePt t="73135" x="8950325" y="6154738"/>
          <p14:tracePt t="73152" x="8966200" y="6137275"/>
          <p14:tracePt t="73154" x="8966200" y="6121400"/>
          <p14:tracePt t="73159" x="8993188" y="6094413"/>
          <p14:tracePt t="73176" x="9009063" y="6078538"/>
          <p14:tracePt t="73256" x="9001125" y="6078538"/>
          <p14:tracePt t="73258" x="8993188" y="6078538"/>
          <p14:tracePt t="73277" x="8983663" y="6086475"/>
          <p14:tracePt t="73335" x="8975725" y="6086475"/>
          <p14:tracePt t="73343" x="8966200" y="6086475"/>
          <p14:tracePt t="73345" x="8958263" y="6086475"/>
          <p14:tracePt t="73360" x="8915400" y="6086475"/>
          <p14:tracePt t="73377" x="8812213" y="6086475"/>
          <p14:tracePt t="73394" x="8683625" y="6086475"/>
          <p14:tracePt t="73411" x="8529638" y="6103938"/>
          <p14:tracePt t="73427" x="8401050" y="6111875"/>
          <p14:tracePt t="73444" x="8315325" y="6111875"/>
          <p14:tracePt t="73461" x="8289925" y="6111875"/>
          <p14:tracePt t="73478" x="8272463" y="6111875"/>
          <p14:tracePt t="73494" x="8264525" y="6111875"/>
          <p14:tracePt t="73511" x="8247063" y="6103938"/>
          <p14:tracePt t="73528" x="8161338" y="6094413"/>
          <p14:tracePt t="73545" x="8040688" y="6078538"/>
          <p14:tracePt t="73562" x="7894638" y="6069013"/>
          <p14:tracePt t="73578" x="7843838" y="6069013"/>
          <p14:tracePt t="73595" x="7835900" y="6069013"/>
          <p14:tracePt t="73632" x="7835900" y="6061075"/>
          <p14:tracePt t="73647" x="7843838" y="6051550"/>
          <p14:tracePt t="73649" x="7851775" y="6051550"/>
          <p14:tracePt t="73662" x="7861300" y="6026150"/>
          <p14:tracePt t="73679" x="7869238" y="6026150"/>
          <p14:tracePt t="73767" x="7878763" y="6026150"/>
          <p14:tracePt t="73800" x="7886700" y="6026150"/>
          <p14:tracePt t="73812" x="7894638" y="6026150"/>
          <p14:tracePt t="73832" x="7894638" y="6018213"/>
          <p14:tracePt t="73833" x="7912100" y="6018213"/>
          <p14:tracePt t="73846" x="7921625" y="6008688"/>
          <p14:tracePt t="73863" x="7929563" y="6008688"/>
          <p14:tracePt t="73918" x="7937500" y="6008688"/>
          <p14:tracePt t="73951" x="7947025" y="6008688"/>
          <p14:tracePt t="73967" x="7954963" y="6008688"/>
          <p14:tracePt t="73980" x="7964488" y="6008688"/>
          <p14:tracePt t="73982" x="7980363" y="6008688"/>
          <p14:tracePt t="73997" x="7989888" y="6008688"/>
          <p14:tracePt t="74014" x="8015288" y="6000750"/>
          <p14:tracePt t="74031" x="8050213" y="6000750"/>
          <p14:tracePt t="74047" x="8101013" y="6000750"/>
          <p14:tracePt t="74064" x="8169275" y="6000750"/>
          <p14:tracePt t="74081" x="8289925" y="6008688"/>
          <p14:tracePt t="74098" x="8393113" y="6018213"/>
          <p14:tracePt t="74114" x="8486775" y="6018213"/>
          <p14:tracePt t="74131" x="8529638" y="6018213"/>
          <p14:tracePt t="74148" x="8547100" y="6018213"/>
          <p14:tracePt t="74165" x="8564563" y="6008688"/>
          <p14:tracePt t="74181" x="8580438" y="6000750"/>
          <p14:tracePt t="74198" x="8640763" y="5992813"/>
          <p14:tracePt t="74215" x="8683625" y="5992813"/>
          <p14:tracePt t="74232" x="8736013" y="5992813"/>
          <p14:tracePt t="74248" x="8769350" y="5992813"/>
          <p14:tracePt t="74265" x="8778875" y="5992813"/>
          <p14:tracePt t="74383" x="8751888" y="5992813"/>
          <p14:tracePt t="74388" x="8701088" y="5992813"/>
          <p14:tracePt t="74399" x="8607425" y="5992813"/>
          <p14:tracePt t="74416" x="8486775" y="5983288"/>
          <p14:tracePt t="74433" x="8401050" y="5949950"/>
          <p14:tracePt t="74449" x="8323263" y="5907088"/>
          <p14:tracePt t="74466" x="8289925" y="5872163"/>
          <p14:tracePt t="74483" x="8194675" y="5803900"/>
          <p14:tracePt t="74500" x="8015288" y="5700713"/>
          <p14:tracePt t="74517" x="7869238" y="5614988"/>
          <p14:tracePt t="74533" x="7758113" y="5564188"/>
          <p14:tracePt t="74550" x="7732713" y="5537200"/>
          <p14:tracePt t="74589" x="7732713" y="5529263"/>
          <p14:tracePt t="74621" x="7740650" y="5529263"/>
          <p14:tracePt t="75664" x="7732713" y="5529263"/>
          <p14:tracePt t="75666" x="7732713" y="5554663"/>
          <p14:tracePt t="75674" x="7732713" y="5607050"/>
          <p14:tracePt t="75690" x="7723188" y="5708650"/>
          <p14:tracePt t="75707" x="7723188" y="5821363"/>
          <p14:tracePt t="75724" x="7723188" y="5932488"/>
          <p14:tracePt t="75741" x="7715250" y="6043613"/>
          <p14:tracePt t="75758" x="7707313" y="6129338"/>
          <p14:tracePt t="75775" x="7697788" y="6180138"/>
          <p14:tracePt t="75791" x="7697788" y="6207125"/>
          <p14:tracePt t="75832" x="7697788" y="6215063"/>
          <p14:tracePt t="75834" x="7689850" y="6215063"/>
          <p14:tracePt t="75841" x="7689850" y="6223000"/>
          <p14:tracePt t="75858" x="7689850" y="6232525"/>
          <p14:tracePt t="75875" x="7689850" y="6240463"/>
          <p14:tracePt t="76008" x="7689850" y="6249988"/>
          <p14:tracePt t="76033" x="7697788" y="6257925"/>
          <p14:tracePt t="76042" x="7715250" y="6257925"/>
          <p14:tracePt t="76044" x="7732713" y="6257925"/>
          <p14:tracePt t="76059" x="7775575" y="6265863"/>
          <p14:tracePt t="76076" x="7835900" y="6265863"/>
          <p14:tracePt t="76093" x="7894638" y="6275388"/>
          <p14:tracePt t="76109" x="7937500" y="6275388"/>
          <p14:tracePt t="76126" x="7972425" y="6283325"/>
          <p14:tracePt t="76143" x="7980363" y="6283325"/>
          <p14:tracePt t="76160" x="7989888" y="6292850"/>
          <p14:tracePt t="76253" x="7989888" y="6300788"/>
          <p14:tracePt t="76276" x="7989888" y="6308725"/>
          <p14:tracePt t="76291" x="7989888" y="6326188"/>
          <p14:tracePt t="76293" x="7980363" y="6326188"/>
          <p14:tracePt t="76308" x="7964488" y="6343650"/>
          <p14:tracePt t="76324" x="7964488" y="6351588"/>
          <p14:tracePt t="76861" x="7972425" y="6343650"/>
          <p14:tracePt t="76868" x="7980363" y="6326188"/>
          <p14:tracePt t="76877" x="8007350" y="6283325"/>
          <p14:tracePt t="76894" x="8032750" y="6249988"/>
          <p14:tracePt t="76911" x="8066088" y="6189663"/>
          <p14:tracePt t="76928" x="8093075" y="6129338"/>
          <p14:tracePt t="76945" x="8135938" y="6069013"/>
          <p14:tracePt t="76962" x="8151813" y="6026150"/>
          <p14:tracePt t="76978" x="8169275" y="6008688"/>
          <p14:tracePt t="76994" x="8178800" y="6000750"/>
          <p14:tracePt t="77012" x="8186738" y="6000750"/>
          <p14:tracePt t="77028" x="8194675" y="5992813"/>
          <p14:tracePt t="77045" x="8204200" y="5983288"/>
          <p14:tracePt t="77062" x="8204200" y="5975350"/>
          <p14:tracePt t="77173" x="8194675" y="5983288"/>
          <p14:tracePt t="77188" x="8186738" y="5983288"/>
          <p14:tracePt t="77372" x="8204200" y="5983288"/>
          <p14:tracePt t="77380" x="8280400" y="5957888"/>
          <p14:tracePt t="77397" x="8366125" y="5922963"/>
          <p14:tracePt t="77413" x="8443913" y="5907088"/>
          <p14:tracePt t="77430" x="8494713" y="5897563"/>
          <p14:tracePt t="77447" x="8529638" y="5897563"/>
          <p14:tracePt t="77508" x="8537575" y="5897563"/>
          <p14:tracePt t="77533" x="8547100" y="5897563"/>
          <p14:tracePt t="77550" x="8555038" y="5897563"/>
          <p14:tracePt t="77552" x="8572500" y="5897563"/>
          <p14:tracePt t="77565" x="8607425" y="5897563"/>
          <p14:tracePt t="77581" x="8632825" y="5897563"/>
          <p14:tracePt t="77598" x="8640763" y="5897563"/>
          <p14:tracePt t="77615" x="8650288" y="5907088"/>
          <p14:tracePt t="77692" x="8658225" y="5907088"/>
          <p14:tracePt t="77705" x="8666163" y="5907088"/>
          <p14:tracePt t="77715" x="8683625" y="5907088"/>
          <p14:tracePt t="77732" x="8736013" y="5907088"/>
          <p14:tracePt t="77749" x="8769350" y="5907088"/>
          <p14:tracePt t="77765" x="8786813" y="5907088"/>
          <p14:tracePt t="77867" x="8794750" y="5907088"/>
          <p14:tracePt t="77894" x="8804275" y="5907088"/>
          <p14:tracePt t="78133" x="8804275" y="5915025"/>
          <p14:tracePt t="78135" x="8761413" y="5949950"/>
          <p14:tracePt t="78151" x="8701088" y="6000750"/>
          <p14:tracePt t="78167" x="8580438" y="6094413"/>
          <p14:tracePt t="78184" x="8461375" y="6172200"/>
          <p14:tracePt t="78201" x="8375650" y="6240463"/>
          <p14:tracePt t="78218" x="8323263" y="6275388"/>
          <p14:tracePt t="78235" x="8315325" y="6283325"/>
          <p14:tracePt t="78251" x="8307388" y="6292850"/>
          <p14:tracePt t="78268" x="8280400" y="6292850"/>
          <p14:tracePt t="78285" x="8247063" y="6318250"/>
          <p14:tracePt t="78302" x="8186738" y="6343650"/>
          <p14:tracePt t="78319" x="8118475" y="6369050"/>
          <p14:tracePt t="78335" x="8083550" y="6394450"/>
          <p14:tracePt t="78518" x="8083550" y="6386513"/>
          <p14:tracePt t="78524" x="8093075" y="6361113"/>
          <p14:tracePt t="78536" x="8101013" y="6326188"/>
          <p14:tracePt t="78553" x="8126413" y="6265863"/>
          <p14:tracePt t="78570" x="8143875" y="6223000"/>
          <p14:tracePt t="78586" x="8161338" y="6172200"/>
          <p14:tracePt t="78603" x="8186738" y="6129338"/>
          <p14:tracePt t="78620" x="8212138" y="6094413"/>
          <p14:tracePt t="78637" x="8221663" y="6086475"/>
          <p14:tracePt t="78740" x="8229600" y="6086475"/>
          <p14:tracePt t="79035" x="8221663" y="6086475"/>
          <p14:tracePt t="79042" x="8212138" y="6094413"/>
          <p14:tracePt t="79055" x="8212138" y="6103938"/>
          <p14:tracePt t="79071" x="8212138" y="6111875"/>
          <p14:tracePt t="79140" x="8212138" y="6121400"/>
          <p14:tracePt t="79157" x="8212138" y="6129338"/>
          <p14:tracePt t="79159" x="8204200" y="6146800"/>
          <p14:tracePt t="79172" x="8186738" y="6164263"/>
          <p14:tracePt t="79189" x="8178800" y="6207125"/>
          <p14:tracePt t="79206" x="8161338" y="6240463"/>
          <p14:tracePt t="79222" x="8143875" y="6283325"/>
          <p14:tracePt t="79239" x="8135938" y="6308725"/>
          <p14:tracePt t="79256" x="8135938" y="6318250"/>
          <p14:tracePt t="79325" x="8135938" y="6326188"/>
          <p14:tracePt t="79330" x="8126413" y="6326188"/>
          <p14:tracePt t="79340" x="8118475" y="6351588"/>
          <p14:tracePt t="79356" x="8108950" y="6386513"/>
          <p14:tracePt t="79373" x="8101013" y="6437313"/>
          <p14:tracePt t="79390" x="8083550" y="6464300"/>
          <p14:tracePt t="79407" x="8083550" y="6472238"/>
          <p14:tracePt t="79460" x="8093075" y="6472238"/>
          <p14:tracePt t="79473" x="8135938" y="6446838"/>
          <p14:tracePt t="79476" x="8178800" y="6429375"/>
          <p14:tracePt t="79491" x="8332788" y="6394450"/>
          <p14:tracePt t="79507" x="8761413" y="6394450"/>
          <p14:tracePt t="79524" x="8993188" y="6386513"/>
          <p14:tracePt t="79541" x="9129713" y="6351588"/>
          <p14:tracePt t="79558" x="9137650" y="6335713"/>
          <p14:tracePt t="79574" x="9137650" y="6326188"/>
          <p14:tracePt t="79591" x="9137650" y="6308725"/>
          <p14:tracePt t="79608" x="9137650" y="6292850"/>
          <p14:tracePt t="79625" x="9137650" y="6275388"/>
          <p14:tracePt t="79641" x="9137650" y="6257925"/>
          <p14:tracePt t="79716" x="9137650" y="6249988"/>
          <p14:tracePt t="79733" x="9137650" y="6240463"/>
          <p14:tracePt t="79734" x="9137650" y="6232525"/>
          <p14:tracePt t="79744" x="9137650" y="6197600"/>
          <p14:tracePt t="79758" x="9137650" y="6172200"/>
          <p14:tracePt t="79775" x="9137650" y="6154738"/>
          <p14:tracePt t="79792" x="9137650" y="6146800"/>
          <p14:tracePt t="79853" x="9129713" y="6146800"/>
          <p14:tracePt t="79972" x="9121775" y="6146800"/>
          <p14:tracePt t="79974" x="9078913" y="6154738"/>
          <p14:tracePt t="79993" x="9009063" y="6189663"/>
          <p14:tracePt t="80011" x="8890000" y="6275388"/>
          <p14:tracePt t="80027" x="8701088" y="6403975"/>
          <p14:tracePt t="80044" x="8597900" y="6446838"/>
          <p14:tracePt t="80060" x="8564563" y="6454775"/>
          <p14:tracePt t="80077" x="8555038" y="6464300"/>
          <p14:tracePt t="80094" x="8547100" y="6464300"/>
          <p14:tracePt t="80110" x="8537575" y="6464300"/>
          <p14:tracePt t="80127" x="8504238" y="6472238"/>
          <p14:tracePt t="80144" x="8435975" y="6489700"/>
          <p14:tracePt t="80161" x="8358188" y="6515100"/>
          <p14:tracePt t="80177" x="8315325" y="6532563"/>
          <p14:tracePt t="80194" x="8289925" y="6550025"/>
          <p14:tracePt t="80331" x="8280400" y="6550025"/>
          <p14:tracePt t="80361" x="8272463" y="6532563"/>
          <p14:tracePt t="80378" x="8264525" y="6480175"/>
          <p14:tracePt t="80381" x="8247063" y="6429375"/>
          <p14:tracePt t="80395" x="8221663" y="6318250"/>
          <p14:tracePt t="80412" x="8178800" y="6207125"/>
          <p14:tracePt t="80429" x="8101013" y="6051550"/>
          <p14:tracePt t="80445" x="8015288" y="5949950"/>
          <p14:tracePt t="80462" x="7894638" y="5837238"/>
          <p14:tracePt t="80479" x="7835900" y="5794375"/>
          <p14:tracePt t="80496" x="7808913" y="5768975"/>
          <p14:tracePt t="80513" x="7808913" y="5761038"/>
          <p14:tracePt t="80555" x="7818438" y="5751513"/>
          <p14:tracePt t="80565" x="7818438" y="5735638"/>
          <p14:tracePt t="80580" x="7818438" y="5726113"/>
          <p14:tracePt t="80596" x="7818438" y="5708650"/>
          <p14:tracePt t="80598" x="7818438" y="5700713"/>
          <p14:tracePt t="80635" x="7818438" y="5692775"/>
          <p14:tracePt t="80638" x="7808913" y="5692775"/>
          <p14:tracePt t="80647" x="7800975" y="5692775"/>
          <p14:tracePt t="80663" x="7758113" y="5708650"/>
          <p14:tracePt t="80680" x="7715250" y="5726113"/>
          <p14:tracePt t="80697" x="7707313" y="5735638"/>
          <p14:tracePt t="80844" x="7707313" y="5743575"/>
          <p14:tracePt t="80846" x="7707313" y="5751513"/>
          <p14:tracePt t="80865" x="7732713" y="5751513"/>
          <p14:tracePt t="80881" x="7766050" y="5735638"/>
          <p14:tracePt t="80898" x="7783513" y="5700713"/>
          <p14:tracePt t="80915" x="7851775" y="5607050"/>
          <p14:tracePt t="80932" x="7904163" y="5546725"/>
          <p14:tracePt t="80948" x="7929563" y="5511800"/>
          <p14:tracePt t="80965" x="7947025" y="5494338"/>
          <p14:tracePt t="80982" x="7947025" y="5478463"/>
          <p14:tracePt t="81051" x="7947025" y="5468938"/>
          <p14:tracePt t="81054" x="7947025" y="5461000"/>
          <p14:tracePt t="81066" x="7937500" y="5451475"/>
          <p14:tracePt t="81082" x="7894638" y="5418138"/>
          <p14:tracePt t="81099" x="7843838" y="5408613"/>
          <p14:tracePt t="81116" x="7800975" y="5408613"/>
          <p14:tracePt t="81133" x="7750175" y="5408613"/>
          <p14:tracePt t="81149" x="7707313" y="5461000"/>
          <p14:tracePt t="81166" x="7664450" y="5537200"/>
          <p14:tracePt t="81183" x="7646988" y="5572125"/>
          <p14:tracePt t="81200" x="7646988" y="5580063"/>
          <p14:tracePt t="81299" x="7646988" y="5589588"/>
          <p14:tracePt t="81299" x="7646988" y="5597525"/>
          <p14:tracePt t="81324" x="7646988" y="5607050"/>
          <p14:tracePt t="81833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4"/>
          <p:cNvSpPr txBox="1">
            <a:spLocks noChangeArrowheads="1"/>
          </p:cNvSpPr>
          <p:nvPr/>
        </p:nvSpPr>
        <p:spPr bwMode="auto">
          <a:xfrm>
            <a:off x="304800" y="533400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38915" name="Text Box 17"/>
          <p:cNvSpPr txBox="1">
            <a:spLocks noChangeArrowheads="1"/>
          </p:cNvSpPr>
          <p:nvPr/>
        </p:nvSpPr>
        <p:spPr bwMode="auto">
          <a:xfrm>
            <a:off x="152400" y="188640"/>
            <a:ext cx="8839200" cy="294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3000"/>
              </a:lnSpc>
              <a:spcBef>
                <a:spcPts val="600"/>
              </a:spcBef>
            </a:pPr>
            <a:r>
              <a:rPr lang="en-US" altLang="zh-CN" sz="3200" b="1" dirty="0">
                <a:solidFill>
                  <a:srgbClr val="FF0066"/>
                </a:solidFill>
              </a:rPr>
              <a:t>★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定时和计数实质都是对脉冲的计数，只是被计脉冲的来源不同，定时方式的被计脉冲来源于</a:t>
            </a:r>
            <a:r>
              <a:rPr lang="zh-CN" altLang="en-US" sz="3200" b="1" dirty="0">
                <a:solidFill>
                  <a:srgbClr val="C00000"/>
                </a:solidFill>
              </a:rPr>
              <a:t>时钟</a:t>
            </a:r>
            <a:r>
              <a:rPr lang="zh-CN" altLang="en-US" sz="3200" b="1" dirty="0"/>
              <a:t>，计数方式的被计脉冲来源于</a:t>
            </a:r>
            <a:r>
              <a:rPr lang="zh-CN" altLang="en-US" sz="3200" b="1" dirty="0">
                <a:solidFill>
                  <a:srgbClr val="C00000"/>
                </a:solidFill>
              </a:rPr>
              <a:t>外部</a:t>
            </a:r>
            <a:r>
              <a:rPr lang="zh-CN" altLang="en-US" sz="3200" b="1" dirty="0"/>
              <a:t>，定时方式的计数初值和被计脉冲</a:t>
            </a:r>
            <a:r>
              <a:rPr lang="zh-CN" altLang="en-US" sz="3200" b="1" dirty="0">
                <a:solidFill>
                  <a:schemeClr val="tx2"/>
                </a:solidFill>
              </a:rPr>
              <a:t>周期</a:t>
            </a:r>
            <a:r>
              <a:rPr lang="zh-CN" altLang="en-US" sz="3200" b="1" dirty="0"/>
              <a:t>有关，计数方式的</a:t>
            </a:r>
            <a:r>
              <a:rPr lang="zh-CN" altLang="en-US" b="1" dirty="0"/>
              <a:t>计数初值</a:t>
            </a:r>
            <a:r>
              <a:rPr lang="zh-CN" altLang="en-US" sz="3200" b="1" dirty="0"/>
              <a:t>和被计脉冲的</a:t>
            </a:r>
            <a:r>
              <a:rPr lang="zh-CN" altLang="en-US" sz="3200" b="1" dirty="0">
                <a:solidFill>
                  <a:schemeClr val="tx2"/>
                </a:solidFill>
              </a:rPr>
              <a:t>个数</a:t>
            </a:r>
            <a:r>
              <a:rPr lang="zh-CN" altLang="en-US" sz="3200" b="1" dirty="0"/>
              <a:t>有关。</a:t>
            </a:r>
          </a:p>
        </p:txBody>
      </p:sp>
      <p:sp>
        <p:nvSpPr>
          <p:cNvPr id="38916" name="Rectangle 18"/>
          <p:cNvSpPr>
            <a:spLocks noChangeArrowheads="1"/>
          </p:cNvSpPr>
          <p:nvPr/>
        </p:nvSpPr>
        <p:spPr bwMode="auto">
          <a:xfrm>
            <a:off x="0" y="3068960"/>
            <a:ext cx="9144000" cy="177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3200" b="1" dirty="0">
                <a:solidFill>
                  <a:srgbClr val="FF0066"/>
                </a:solidFill>
              </a:rPr>
              <a:t>★    </a:t>
            </a:r>
            <a:r>
              <a:rPr lang="zh-CN" altLang="en-US" sz="3200" b="1" dirty="0"/>
              <a:t>无论定时还是计数，当计满规定的 脉冲个数产生溢出（计数初值寄存器回零），置位</a:t>
            </a:r>
            <a:r>
              <a:rPr lang="en-US" altLang="zh-CN" sz="3200" b="1" dirty="0" err="1"/>
              <a:t>TFx</a:t>
            </a:r>
            <a:r>
              <a:rPr lang="en-US" altLang="zh-CN" sz="3200" b="1" dirty="0"/>
              <a:t> , </a:t>
            </a:r>
            <a:r>
              <a:rPr lang="zh-CN" altLang="en-US" sz="3200" b="1" dirty="0"/>
              <a:t>可以通过程序查询，如果允许中断，会产生中断。</a:t>
            </a:r>
          </a:p>
        </p:txBody>
      </p:sp>
      <p:sp>
        <p:nvSpPr>
          <p:cNvPr id="38917" name="Text Box 19"/>
          <p:cNvSpPr txBox="1">
            <a:spLocks noChangeArrowheads="1"/>
          </p:cNvSpPr>
          <p:nvPr/>
        </p:nvSpPr>
        <p:spPr bwMode="auto">
          <a:xfrm>
            <a:off x="70048" y="4869160"/>
            <a:ext cx="85344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</a:rPr>
              <a:t>★</a:t>
            </a:r>
            <a:r>
              <a:rPr lang="en-US" altLang="zh-CN" sz="3200" b="1" dirty="0"/>
              <a:t>   </a:t>
            </a:r>
            <a:r>
              <a:rPr lang="zh-CN" altLang="en-US" sz="3200" b="1" dirty="0"/>
              <a:t>利用</a:t>
            </a:r>
            <a:r>
              <a:rPr lang="en-US" altLang="zh-CN" sz="3200" b="1" dirty="0" smtClean="0"/>
              <a:t>T0</a:t>
            </a:r>
            <a:r>
              <a:rPr lang="zh-CN" altLang="en-US" sz="3200" b="1" dirty="0" smtClean="0"/>
              <a:t>和</a:t>
            </a:r>
            <a:r>
              <a:rPr lang="en-US" altLang="zh-CN" sz="3200" b="1" dirty="0" smtClean="0"/>
              <a:t>T1</a:t>
            </a:r>
            <a:r>
              <a:rPr lang="zh-CN" altLang="en-US" sz="3200" b="1" dirty="0" smtClean="0"/>
              <a:t>的</a:t>
            </a:r>
            <a:r>
              <a:rPr lang="zh-CN" altLang="en-US" sz="3200" b="1" dirty="0"/>
              <a:t>方式</a:t>
            </a:r>
            <a:r>
              <a:rPr lang="en-US" altLang="zh-CN" sz="3200" b="1" dirty="0"/>
              <a:t>2</a:t>
            </a:r>
            <a:r>
              <a:rPr lang="zh-CN" altLang="en-US" sz="3200" b="1" dirty="0" smtClean="0"/>
              <a:t>计数</a:t>
            </a:r>
            <a:r>
              <a:rPr lang="zh-CN" altLang="en-US" sz="3200" b="1" dirty="0"/>
              <a:t>功能（初值为</a:t>
            </a:r>
            <a:r>
              <a:rPr lang="en-US" altLang="zh-CN" sz="3200" b="1" dirty="0" smtClean="0"/>
              <a:t>0FFH</a:t>
            </a:r>
            <a:r>
              <a:rPr lang="zh-CN" altLang="en-US" sz="3200" b="1" dirty="0" smtClean="0"/>
              <a:t>），</a:t>
            </a:r>
            <a:r>
              <a:rPr lang="zh-CN" altLang="en-US" sz="3200" b="1" dirty="0"/>
              <a:t>可以</a:t>
            </a:r>
            <a:r>
              <a:rPr lang="zh-CN" altLang="en-US" sz="3200" b="1" dirty="0" smtClean="0"/>
              <a:t>扩展为外部中断</a:t>
            </a:r>
            <a:r>
              <a:rPr lang="en-US" altLang="zh-CN" sz="3200" b="1" dirty="0" err="1" smtClean="0"/>
              <a:t>INTx</a:t>
            </a:r>
            <a:r>
              <a:rPr lang="zh-CN" altLang="en-US" sz="3200" b="1" dirty="0" smtClean="0"/>
              <a:t>的</a:t>
            </a:r>
            <a:r>
              <a:rPr lang="zh-CN" altLang="en-US" sz="3200" b="1" dirty="0"/>
              <a:t>功能</a:t>
            </a:r>
            <a:r>
              <a:rPr lang="zh-CN" altLang="en-US" sz="3200" b="1" dirty="0" smtClean="0"/>
              <a:t>。</a:t>
            </a:r>
            <a:endParaRPr lang="en-US" altLang="zh-CN" sz="3200" b="1" dirty="0" smtClean="0"/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★</a:t>
            </a:r>
            <a:r>
              <a:rPr lang="en-US" altLang="zh-CN" sz="3200" b="1" dirty="0" smtClean="0"/>
              <a:t>   </a:t>
            </a:r>
            <a:r>
              <a:rPr lang="zh-CN" altLang="en-US" sz="3200" b="1" dirty="0" smtClean="0"/>
              <a:t>本章</a:t>
            </a:r>
            <a:r>
              <a:rPr lang="zh-CN" altLang="en-US" sz="3200" b="1" dirty="0"/>
              <a:t>应重点掌握定时</a:t>
            </a:r>
            <a:r>
              <a:rPr lang="en-US" altLang="zh-CN" sz="3200" b="1" dirty="0"/>
              <a:t>/</a:t>
            </a:r>
            <a:r>
              <a:rPr lang="zh-CN" altLang="en-US" sz="3200" b="1" dirty="0"/>
              <a:t>计数器的应用设计。</a:t>
            </a:r>
            <a:endParaRPr lang="en-US" altLang="zh-CN" sz="3200" b="1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96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38" x="1714500" y="7938"/>
          <p14:tracePt t="4340" x="1722438" y="7938"/>
          <p14:tracePt t="4378" x="1731963" y="7938"/>
          <p14:tracePt t="4379" x="1731963" y="0"/>
          <p14:tracePt t="4611" x="1731963" y="7938"/>
          <p14:tracePt t="4619" x="1731963" y="42863"/>
          <p14:tracePt t="4632" x="1714500" y="93663"/>
          <p14:tracePt t="4649" x="1706563" y="171450"/>
          <p14:tracePt t="4666" x="1706563" y="239713"/>
          <p14:tracePt t="4682" x="1731963" y="265113"/>
          <p14:tracePt t="4700" x="1765300" y="282575"/>
          <p14:tracePt t="4716" x="1800225" y="307975"/>
          <p14:tracePt t="4733" x="1817688" y="307975"/>
          <p14:tracePt t="4749" x="1835150" y="317500"/>
          <p14:tracePt t="4766" x="1835150" y="334963"/>
          <p14:tracePt t="4783" x="1843088" y="350838"/>
          <p14:tracePt t="4800" x="1860550" y="393700"/>
          <p14:tracePt t="4816" x="1885950" y="428625"/>
          <p14:tracePt t="4833" x="1928813" y="471488"/>
          <p14:tracePt t="4850" x="2057400" y="549275"/>
          <p14:tracePt t="4867" x="2168525" y="608013"/>
          <p14:tracePt t="4883" x="2306638" y="650875"/>
          <p14:tracePt t="4900" x="2417763" y="703263"/>
          <p14:tracePt t="4917" x="2511425" y="736600"/>
          <p14:tracePt t="4934" x="2563813" y="771525"/>
          <p14:tracePt t="4950" x="2563813" y="779463"/>
          <p14:tracePt t="4995" x="2571750" y="779463"/>
          <p14:tracePt t="5019" x="2579688" y="779463"/>
          <p14:tracePt t="5020" x="2589213" y="779463"/>
          <p14:tracePt t="5034" x="2606675" y="779463"/>
          <p14:tracePt t="5051" x="2614613" y="779463"/>
          <p14:tracePt t="5068" x="2622550" y="779463"/>
          <p14:tracePt t="5115" x="2632075" y="779463"/>
          <p14:tracePt t="5122" x="2640013" y="779463"/>
          <p14:tracePt t="5140" x="2640013" y="788988"/>
          <p14:tracePt t="5151" x="2649538" y="788988"/>
          <p14:tracePt t="5168" x="2665413" y="788988"/>
          <p14:tracePt t="5185" x="2735263" y="788988"/>
          <p14:tracePt t="5202" x="2820988" y="788988"/>
          <p14:tracePt t="5202" x="2854325" y="788988"/>
          <p14:tracePt t="5219" x="2949575" y="788988"/>
          <p14:tracePt t="5235" x="3000375" y="796925"/>
          <p14:tracePt t="5252" x="3025775" y="796925"/>
          <p14:tracePt t="5307" x="3025775" y="806450"/>
          <p14:tracePt t="5323" x="3025775" y="814388"/>
          <p14:tracePt t="5427" x="3035300" y="814388"/>
          <p14:tracePt t="5467" x="3043238" y="814388"/>
          <p14:tracePt t="5547" x="3051175" y="814388"/>
          <p14:tracePt t="5555" x="3060700" y="814388"/>
          <p14:tracePt t="5571" x="3068638" y="822325"/>
          <p14:tracePt t="5588" x="3086100" y="822325"/>
          <p14:tracePt t="5604" x="3094038" y="822325"/>
          <p14:tracePt t="5971" x="3103563" y="822325"/>
          <p14:tracePt t="5995" x="3111500" y="822325"/>
          <p14:tracePt t="5997" x="3121025" y="822325"/>
          <p14:tracePt t="6006" x="3128963" y="822325"/>
          <p14:tracePt t="6023" x="3146425" y="822325"/>
          <p14:tracePt t="6040" x="3197225" y="796925"/>
          <p14:tracePt t="6056" x="3265488" y="779463"/>
          <p14:tracePt t="6073" x="3386138" y="746125"/>
          <p14:tracePt t="6090" x="3660775" y="693738"/>
          <p14:tracePt t="6107" x="3840163" y="668338"/>
          <p14:tracePt t="6123" x="4064000" y="635000"/>
          <p14:tracePt t="6140" x="4217988" y="617538"/>
          <p14:tracePt t="6157" x="4329113" y="592138"/>
          <p14:tracePt t="6174" x="4432300" y="582613"/>
          <p14:tracePt t="6190" x="4535488" y="574675"/>
          <p14:tracePt t="6207" x="4646613" y="574675"/>
          <p14:tracePt t="6224" x="4749800" y="574675"/>
          <p14:tracePt t="6241" x="4851400" y="592138"/>
          <p14:tracePt t="6258" x="4946650" y="608013"/>
          <p14:tracePt t="6274" x="5032375" y="617538"/>
          <p14:tracePt t="6291" x="5143500" y="625475"/>
          <p14:tracePt t="6308" x="5280025" y="650875"/>
          <p14:tracePt t="6325" x="5529263" y="703263"/>
          <p14:tracePt t="6341" x="5829300" y="771525"/>
          <p14:tracePt t="6358" x="6111875" y="822325"/>
          <p14:tracePt t="6375" x="6326188" y="857250"/>
          <p14:tracePt t="6392" x="6421438" y="857250"/>
          <p14:tracePt t="6408" x="6464300" y="857250"/>
          <p14:tracePt t="6426" x="6489700" y="849313"/>
          <p14:tracePt t="6442" x="6497638" y="839788"/>
          <p14:tracePt t="6459" x="6507163" y="831850"/>
          <p14:tracePt t="6547" x="6515100" y="831850"/>
          <p14:tracePt t="6563" x="6532563" y="822325"/>
          <p14:tracePt t="6576" x="6550025" y="814388"/>
          <p14:tracePt t="6577" x="6575425" y="796925"/>
          <p14:tracePt t="6593" x="6618288" y="779463"/>
          <p14:tracePt t="6610" x="6643688" y="763588"/>
          <p14:tracePt t="6626" x="6661150" y="746125"/>
          <p14:tracePt t="6706" x="6651625" y="746125"/>
          <p14:tracePt t="6875" x="6643688" y="746125"/>
          <p14:tracePt t="9859" x="6635750" y="746125"/>
          <p14:tracePt t="9862" x="6626225" y="754063"/>
          <p14:tracePt t="9877" x="6592888" y="771525"/>
          <p14:tracePt t="9894" x="6540500" y="806450"/>
          <p14:tracePt t="9911" x="6464300" y="849313"/>
          <p14:tracePt t="9928" x="6369050" y="892175"/>
          <p14:tracePt t="9944" x="6257925" y="935038"/>
          <p14:tracePt t="9961" x="6146800" y="977900"/>
          <p14:tracePt t="9978" x="5949950" y="1036638"/>
          <p14:tracePt t="9995" x="5829300" y="1071563"/>
          <p14:tracePt t="10011" x="5665788" y="1096963"/>
          <p14:tracePt t="10028" x="5546725" y="1122363"/>
          <p14:tracePt t="10044" x="5443538" y="1149350"/>
          <p14:tracePt t="10061" x="5357813" y="1165225"/>
          <p14:tracePt t="10078" x="5280025" y="1182688"/>
          <p14:tracePt t="10095" x="5203825" y="1192213"/>
          <p14:tracePt t="10112" x="5135563" y="1200150"/>
          <p14:tracePt t="10128" x="5092700" y="1200150"/>
          <p14:tracePt t="10145" x="5065713" y="1200150"/>
          <p14:tracePt t="10162" x="5057775" y="1200150"/>
          <p14:tracePt t="10235" x="5057775" y="1208088"/>
          <p14:tracePt t="10242" x="5049838" y="1208088"/>
          <p14:tracePt t="10246" x="5040313" y="1208088"/>
          <p14:tracePt t="10347" x="5049838" y="1208088"/>
          <p14:tracePt t="10362" x="5065713" y="1208088"/>
          <p14:tracePt t="10402" x="5075238" y="1208088"/>
          <p14:tracePt t="10413" x="5083175" y="1208088"/>
          <p14:tracePt t="10414" x="5092700" y="1208088"/>
          <p14:tracePt t="10430" x="5108575" y="1208088"/>
          <p14:tracePt t="10447" x="5151438" y="1208088"/>
          <p14:tracePt t="10463" x="5194300" y="1208088"/>
          <p14:tracePt t="10480" x="5246688" y="1200150"/>
          <p14:tracePt t="10497" x="5307013" y="1182688"/>
          <p14:tracePt t="10514" x="5383213" y="1165225"/>
          <p14:tracePt t="10531" x="5408613" y="1165225"/>
          <p14:tracePt t="10547" x="5418138" y="1165225"/>
          <p14:tracePt t="11475" x="5426075" y="1165225"/>
          <p14:tracePt t="11486" x="5443538" y="1165225"/>
          <p14:tracePt t="11503" x="5461000" y="1165225"/>
          <p14:tracePt t="11519" x="5503863" y="1165225"/>
          <p14:tracePt t="11536" x="5529263" y="1165225"/>
          <p14:tracePt t="11553" x="5564188" y="1165225"/>
          <p14:tracePt t="11569" x="5614988" y="1165225"/>
          <p14:tracePt t="11569" x="5640388" y="1165225"/>
          <p14:tracePt t="11587" x="5683250" y="1165225"/>
          <p14:tracePt t="11603" x="5743575" y="1165225"/>
          <p14:tracePt t="11620" x="5786438" y="1165225"/>
          <p14:tracePt t="11636" x="5837238" y="1165225"/>
          <p14:tracePt t="11653" x="5889625" y="1165225"/>
          <p14:tracePt t="11670" x="5922963" y="1165225"/>
          <p14:tracePt t="11687" x="5957888" y="1165225"/>
          <p14:tracePt t="11703" x="6018213" y="1165225"/>
          <p14:tracePt t="11720" x="6069013" y="1165225"/>
          <p14:tracePt t="11737" x="6121400" y="1165225"/>
          <p14:tracePt t="11754" x="6189663" y="1174750"/>
          <p14:tracePt t="11771" x="6207125" y="1174750"/>
          <p14:tracePt t="11787" x="6223000" y="1174750"/>
          <p14:tracePt t="11804" x="6249988" y="1174750"/>
          <p14:tracePt t="11821" x="6275388" y="1174750"/>
          <p14:tracePt t="11837" x="6318250" y="1182688"/>
          <p14:tracePt t="11854" x="6361113" y="1182688"/>
          <p14:tracePt t="11871" x="6386513" y="1182688"/>
          <p14:tracePt t="11888" x="6421438" y="1182688"/>
          <p14:tracePt t="11905" x="6464300" y="1192213"/>
          <p14:tracePt t="11921" x="6497638" y="1192213"/>
          <p14:tracePt t="11921" x="6515100" y="1192213"/>
          <p14:tracePt t="11938" x="6550025" y="1200150"/>
          <p14:tracePt t="11955" x="6600825" y="1208088"/>
          <p14:tracePt t="11972" x="6643688" y="1217613"/>
          <p14:tracePt t="11988" x="6686550" y="1217613"/>
          <p14:tracePt t="12005" x="6737350" y="1217613"/>
          <p14:tracePt t="12022" x="6797675" y="1217613"/>
          <p14:tracePt t="12039" x="6850063" y="1217613"/>
          <p14:tracePt t="12055" x="6908800" y="1217613"/>
          <p14:tracePt t="12072" x="6961188" y="1217613"/>
          <p14:tracePt t="12089" x="7021513" y="1225550"/>
          <p14:tracePt t="12106" x="7123113" y="1250950"/>
          <p14:tracePt t="12122" x="7200900" y="1260475"/>
          <p14:tracePt t="12139" x="7278688" y="1260475"/>
          <p14:tracePt t="12156" x="7372350" y="1260475"/>
          <p14:tracePt t="12173" x="7508875" y="1260475"/>
          <p14:tracePt t="12189" x="7629525" y="1260475"/>
          <p14:tracePt t="12206" x="7758113" y="1260475"/>
          <p14:tracePt t="12223" x="7851775" y="1260475"/>
          <p14:tracePt t="12240" x="7929563" y="1260475"/>
          <p14:tracePt t="12257" x="7964488" y="1268413"/>
          <p14:tracePt t="12354" x="7964488" y="1277938"/>
          <p14:tracePt t="12355" x="7921625" y="1277938"/>
          <p14:tracePt t="12378" x="7800975" y="1293813"/>
          <p14:tracePt t="12391" x="7551738" y="1303338"/>
          <p14:tracePt t="12407" x="7208838" y="1328738"/>
          <p14:tracePt t="12424" x="6608763" y="1336675"/>
          <p14:tracePt t="12441" x="5915025" y="1354138"/>
          <p14:tracePt t="12458" x="4740275" y="1363663"/>
          <p14:tracePt t="12474" x="4132263" y="1320800"/>
          <p14:tracePt t="12491" x="3471863" y="1268413"/>
          <p14:tracePt t="12508" x="3060700" y="1260475"/>
          <p14:tracePt t="12525" x="2657475" y="1260475"/>
          <p14:tracePt t="12541" x="2425700" y="1260475"/>
          <p14:tracePt t="12558" x="2168525" y="1285875"/>
          <p14:tracePt t="12575" x="1963738" y="1311275"/>
          <p14:tracePt t="12591" x="1800225" y="1346200"/>
          <p14:tracePt t="12608" x="1560513" y="1379538"/>
          <p14:tracePt t="12625" x="1293813" y="1406525"/>
          <p14:tracePt t="12642" x="865188" y="1439863"/>
          <p14:tracePt t="12659" x="642938" y="1449388"/>
          <p14:tracePt t="12676" x="471488" y="1457325"/>
          <p14:tracePt t="12693" x="420688" y="1465263"/>
          <p14:tracePt t="12709" x="420688" y="1474788"/>
          <p14:tracePt t="12786" x="411163" y="1474788"/>
          <p14:tracePt t="12793" x="403225" y="1474788"/>
          <p14:tracePt t="12810" x="385763" y="1482725"/>
          <p14:tracePt t="12810" x="368300" y="1500188"/>
          <p14:tracePt t="12826" x="334963" y="1525588"/>
          <p14:tracePt t="12843" x="265113" y="1603375"/>
          <p14:tracePt t="12860" x="214313" y="1654175"/>
          <p14:tracePt t="12877" x="179388" y="1697038"/>
          <p14:tracePt t="12893" x="179388" y="1714500"/>
          <p14:tracePt t="12954" x="179388" y="1722438"/>
          <p14:tracePt t="12970" x="188913" y="1731963"/>
          <p14:tracePt t="12985" x="188913" y="1739900"/>
          <p14:tracePt t="12994" x="188913" y="1782763"/>
          <p14:tracePt t="13010" x="206375" y="1851025"/>
          <p14:tracePt t="13027" x="231775" y="1928813"/>
          <p14:tracePt t="13044" x="257175" y="1971675"/>
          <p14:tracePt t="13061" x="292100" y="1989138"/>
          <p14:tracePt t="13077" x="317500" y="1997075"/>
          <p14:tracePt t="13094" x="360363" y="1997075"/>
          <p14:tracePt t="13111" x="454025" y="1997075"/>
          <p14:tracePt t="13128" x="539750" y="2006600"/>
          <p14:tracePt t="13144" x="617538" y="2006600"/>
          <p14:tracePt t="13162" x="668338" y="2006600"/>
          <p14:tracePt t="13178" x="711200" y="2014538"/>
          <p14:tracePt t="13195" x="720725" y="2014538"/>
          <p14:tracePt t="13212" x="754063" y="2014538"/>
          <p14:tracePt t="13228" x="806450" y="1989138"/>
          <p14:tracePt t="13245" x="874713" y="1954213"/>
          <p14:tracePt t="13262" x="925513" y="1920875"/>
          <p14:tracePt t="13279" x="977900" y="1885950"/>
          <p14:tracePt t="13295" x="1020763" y="1851025"/>
          <p14:tracePt t="13312" x="1054100" y="1817688"/>
          <p14:tracePt t="13329" x="1089025" y="1774825"/>
          <p14:tracePt t="13346" x="1139825" y="1706563"/>
          <p14:tracePt t="13363" x="1174750" y="1654175"/>
          <p14:tracePt t="13379" x="1208088" y="1593850"/>
          <p14:tracePt t="13396" x="1225550" y="1517650"/>
          <p14:tracePt t="13413" x="1235075" y="1449388"/>
          <p14:tracePt t="13429" x="1225550" y="1389063"/>
          <p14:tracePt t="13446" x="1208088" y="1336675"/>
          <p14:tracePt t="13463" x="1174750" y="1311275"/>
          <p14:tracePt t="13480" x="1114425" y="1277938"/>
          <p14:tracePt t="13496" x="1054100" y="1268413"/>
          <p14:tracePt t="13513" x="977900" y="1243013"/>
          <p14:tracePt t="13530" x="935038" y="1225550"/>
          <p14:tracePt t="13547" x="925513" y="1225550"/>
          <p14:tracePt t="13564" x="917575" y="1225550"/>
          <p14:tracePt t="13580" x="900113" y="1225550"/>
          <p14:tracePt t="13597" x="822325" y="1217613"/>
          <p14:tracePt t="13614" x="693738" y="1217613"/>
          <p14:tracePt t="13631" x="506413" y="1217613"/>
          <p14:tracePt t="13647" x="360363" y="1235075"/>
          <p14:tracePt t="13664" x="249238" y="1268413"/>
          <p14:tracePt t="13681" x="179388" y="1293813"/>
          <p14:tracePt t="13698" x="163513" y="1303338"/>
          <p14:tracePt t="13714" x="163513" y="1311275"/>
          <p14:tracePt t="13778" x="153988" y="1328738"/>
          <p14:tracePt t="13785" x="146050" y="1354138"/>
          <p14:tracePt t="13798" x="120650" y="1397000"/>
          <p14:tracePt t="13815" x="93663" y="1482725"/>
          <p14:tracePt t="13832" x="85725" y="1585913"/>
          <p14:tracePt t="13849" x="77788" y="1679575"/>
          <p14:tracePt t="13865" x="85725" y="1757363"/>
          <p14:tracePt t="13882" x="120650" y="1825625"/>
          <p14:tracePt t="13899" x="136525" y="1835150"/>
          <p14:tracePt t="13916" x="146050" y="1835150"/>
          <p14:tracePt t="13932" x="163513" y="1843088"/>
          <p14:tracePt t="13949" x="206375" y="1878013"/>
          <p14:tracePt t="13966" x="257175" y="1911350"/>
          <p14:tracePt t="13982" x="342900" y="1971675"/>
          <p14:tracePt t="13999" x="411163" y="2039938"/>
          <p14:tracePt t="14016" x="436563" y="2065338"/>
          <p14:tracePt t="14033" x="463550" y="2074863"/>
          <p14:tracePt t="14050" x="479425" y="2074863"/>
          <p14:tracePt t="14066" x="514350" y="2065338"/>
          <p14:tracePt t="14083" x="582613" y="2039938"/>
          <p14:tracePt t="14100" x="660400" y="2006600"/>
          <p14:tracePt t="14117" x="728663" y="1971675"/>
          <p14:tracePt t="14133" x="806450" y="1928813"/>
          <p14:tracePt t="14150" x="857250" y="1893888"/>
          <p14:tracePt t="14167" x="874713" y="1878013"/>
          <p14:tracePt t="14183" x="882650" y="1868488"/>
          <p14:tracePt t="14322" x="874713" y="1868488"/>
          <p14:tracePt t="14442" x="865188" y="1868488"/>
          <p14:tracePt t="15106" x="874713" y="1868488"/>
          <p14:tracePt t="15121" x="900113" y="1860550"/>
          <p14:tracePt t="15139" x="908050" y="1851025"/>
          <p14:tracePt t="15156" x="935038" y="1843088"/>
          <p14:tracePt t="15173" x="960438" y="1835150"/>
          <p14:tracePt t="15190" x="993775" y="1817688"/>
          <p14:tracePt t="15206" x="1054100" y="1808163"/>
          <p14:tracePt t="15223" x="1114425" y="1792288"/>
          <p14:tracePt t="15239" x="1225550" y="1765300"/>
          <p14:tracePt t="15256" x="1371600" y="1722438"/>
          <p14:tracePt t="15273" x="1508125" y="1697038"/>
          <p14:tracePt t="15290" x="1722438" y="1636713"/>
          <p14:tracePt t="15306" x="1817688" y="1628775"/>
          <p14:tracePt t="15323" x="1946275" y="1603375"/>
          <p14:tracePt t="15340" x="2092325" y="1593850"/>
          <p14:tracePt t="15357" x="2322513" y="1611313"/>
          <p14:tracePt t="15373" x="2563813" y="1628775"/>
          <p14:tracePt t="15390" x="2846388" y="1654175"/>
          <p14:tracePt t="15407" x="3051175" y="1654175"/>
          <p14:tracePt t="15424" x="3240088" y="1663700"/>
          <p14:tracePt t="15440" x="3335338" y="1663700"/>
          <p14:tracePt t="15457" x="3378200" y="1663700"/>
          <p14:tracePt t="15474" x="3421063" y="1654175"/>
          <p14:tracePt t="15491" x="3436938" y="1646238"/>
          <p14:tracePt t="15507" x="3463925" y="1636713"/>
          <p14:tracePt t="15524" x="3497263" y="1628775"/>
          <p14:tracePt t="15541" x="3532188" y="1611313"/>
          <p14:tracePt t="15557" x="3582988" y="1585913"/>
          <p14:tracePt t="15574" x="3643313" y="1568450"/>
          <p14:tracePt t="15591" x="3686175" y="1535113"/>
          <p14:tracePt t="15608" x="3721100" y="1517650"/>
          <p14:tracePt t="15625" x="3746500" y="1517650"/>
          <p14:tracePt t="15641" x="3754438" y="1508125"/>
          <p14:tracePt t="15914" x="3746500" y="1517650"/>
          <p14:tracePt t="15931" x="3746500" y="1525588"/>
          <p14:tracePt t="15932" x="3746500" y="1535113"/>
          <p14:tracePt t="15943" x="3729038" y="1550988"/>
          <p14:tracePt t="15960" x="3686175" y="1593850"/>
          <p14:tracePt t="15977" x="3608388" y="1628775"/>
          <p14:tracePt t="15994" x="3489325" y="1689100"/>
          <p14:tracePt t="16011" x="3429000" y="1722438"/>
          <p14:tracePt t="16027" x="3386138" y="1739900"/>
          <p14:tracePt t="16044" x="3343275" y="1757363"/>
          <p14:tracePt t="16061" x="3308350" y="1765300"/>
          <p14:tracePt t="16077" x="3179763" y="1774825"/>
          <p14:tracePt t="16094" x="2914650" y="1774825"/>
          <p14:tracePt t="16111" x="2597150" y="1774825"/>
          <p14:tracePt t="16127" x="2160588" y="1757363"/>
          <p14:tracePt t="16144" x="1946275" y="1757363"/>
          <p14:tracePt t="16161" x="1885950" y="1757363"/>
          <p14:tracePt t="16202" x="1893888" y="1757363"/>
          <p14:tracePt t="16209" x="1946275" y="1706563"/>
          <p14:tracePt t="16228" x="1971675" y="1671638"/>
          <p14:tracePt t="16245" x="1979613" y="1646238"/>
          <p14:tracePt t="16261" x="1979613" y="1636713"/>
          <p14:tracePt t="16386" x="1997075" y="1636713"/>
          <p14:tracePt t="16394" x="2032000" y="1636713"/>
          <p14:tracePt t="16412" x="2049463" y="1636713"/>
          <p14:tracePt t="16429" x="2057400" y="1636713"/>
          <p14:tracePt t="16446" x="2065338" y="1646238"/>
          <p14:tracePt t="16462" x="2082800" y="1646238"/>
          <p14:tracePt t="16479" x="2100263" y="1663700"/>
          <p14:tracePt t="16496" x="2135188" y="1663700"/>
          <p14:tracePt t="16513" x="2168525" y="1671638"/>
          <p14:tracePt t="16530" x="2228850" y="1671638"/>
          <p14:tracePt t="16546" x="2279650" y="1671638"/>
          <p14:tracePt t="16563" x="2357438" y="1654175"/>
          <p14:tracePt t="16580" x="2493963" y="1636713"/>
          <p14:tracePt t="16597" x="2614613" y="1628775"/>
          <p14:tracePt t="16613" x="2760663" y="1628775"/>
          <p14:tracePt t="16630" x="2879725" y="1628775"/>
          <p14:tracePt t="16647" x="3008313" y="1628775"/>
          <p14:tracePt t="16664" x="3128963" y="1620838"/>
          <p14:tracePt t="16680" x="3308350" y="1620838"/>
          <p14:tracePt t="16697" x="3454400" y="1620838"/>
          <p14:tracePt t="16714" x="3763963" y="1620838"/>
          <p14:tracePt t="16731" x="3917950" y="1611313"/>
          <p14:tracePt t="16748" x="4046538" y="1611313"/>
          <p14:tracePt t="16764" x="4149725" y="1620838"/>
          <p14:tracePt t="16781" x="4286250" y="1663700"/>
          <p14:tracePt t="16798" x="4414838" y="1697038"/>
          <p14:tracePt t="16814" x="4543425" y="1739900"/>
          <p14:tracePt t="16831" x="4679950" y="1765300"/>
          <p14:tracePt t="16848" x="4808538" y="1774825"/>
          <p14:tracePt t="16865" x="4964113" y="1774825"/>
          <p14:tracePt t="16881" x="5083175" y="1774825"/>
          <p14:tracePt t="16898" x="5211763" y="1774825"/>
          <p14:tracePt t="16915" x="5264150" y="1774825"/>
          <p14:tracePt t="16932" x="5314950" y="1774825"/>
          <p14:tracePt t="16949" x="5357813" y="1774825"/>
          <p14:tracePt t="16965" x="5408613" y="1774825"/>
          <p14:tracePt t="16982" x="5468938" y="1757363"/>
          <p14:tracePt t="16999" x="5537200" y="1722438"/>
          <p14:tracePt t="17016" x="5589588" y="1706563"/>
          <p14:tracePt t="17032" x="5597525" y="1697038"/>
          <p14:tracePt t="17171" x="5607050" y="1697038"/>
          <p14:tracePt t="17173" x="5614988" y="1697038"/>
          <p14:tracePt t="17183" x="5640388" y="1714500"/>
          <p14:tracePt t="17200" x="5718175" y="1774825"/>
          <p14:tracePt t="17216" x="5846763" y="1928813"/>
          <p14:tracePt t="17233" x="6086475" y="2178050"/>
          <p14:tracePt t="17250" x="6164263" y="2246313"/>
          <p14:tracePt t="17267" x="6172200" y="2246313"/>
          <p14:tracePt t="17284" x="6180138" y="2246313"/>
          <p14:tracePt t="17300" x="6189663" y="2246313"/>
          <p14:tracePt t="17300" x="6197600" y="2246313"/>
          <p14:tracePt t="17317" x="6223000" y="2246313"/>
          <p14:tracePt t="17334" x="6232525" y="2236788"/>
          <p14:tracePt t="17351" x="6292850" y="2236788"/>
          <p14:tracePt t="17368" x="6361113" y="2236788"/>
          <p14:tracePt t="17384" x="6446838" y="2246313"/>
          <p14:tracePt t="17401" x="6480175" y="2246313"/>
          <p14:tracePt t="17418" x="6523038" y="2185988"/>
          <p14:tracePt t="17435" x="6608763" y="2117725"/>
          <p14:tracePt t="17452" x="6772275" y="2006600"/>
          <p14:tracePt t="17468" x="6935788" y="1946275"/>
          <p14:tracePt t="17485" x="6935788" y="1936750"/>
          <p14:tracePt t="17578" x="6935788" y="1928813"/>
          <p14:tracePt t="17610" x="6935788" y="1920875"/>
          <p14:tracePt t="17619" x="6943725" y="1911350"/>
          <p14:tracePt t="17620" x="6951663" y="1885950"/>
          <p14:tracePt t="17666" x="6951663" y="1878013"/>
          <p14:tracePt t="17690" x="6951663" y="1868488"/>
          <p14:tracePt t="17698" x="6943725" y="1868488"/>
          <p14:tracePt t="17719" x="6935788" y="1868488"/>
          <p14:tracePt t="17720" x="6926263" y="1843088"/>
          <p14:tracePt t="17736" x="6908800" y="1817688"/>
          <p14:tracePt t="17754" x="6900863" y="1800225"/>
          <p14:tracePt t="17769" x="6892925" y="1792288"/>
          <p14:tracePt t="17786" x="6883400" y="1782763"/>
          <p14:tracePt t="17803" x="6865938" y="1774825"/>
          <p14:tracePt t="17820" x="6840538" y="1757363"/>
          <p14:tracePt t="17837" x="6832600" y="1757363"/>
          <p14:tracePt t="17914" x="6832600" y="1749425"/>
          <p14:tracePt t="17922" x="6840538" y="1749425"/>
          <p14:tracePt t="17937" x="6840538" y="1739900"/>
          <p14:tracePt t="17954" x="6840538" y="1731963"/>
          <p14:tracePt t="17971" x="6832600" y="1731963"/>
          <p14:tracePt t="18010" x="6823075" y="1731963"/>
          <p14:tracePt t="18026" x="6815138" y="1731963"/>
          <p14:tracePt t="18082" x="6807200" y="1731963"/>
          <p14:tracePt t="18106" x="6797675" y="1731963"/>
          <p14:tracePt t="18123" x="6780213" y="1722438"/>
          <p14:tracePt t="18170" x="6780213" y="1739900"/>
          <p14:tracePt t="18174" x="6780213" y="1800225"/>
          <p14:tracePt t="18189" x="6789738" y="1868488"/>
          <p14:tracePt t="18205" x="6789738" y="1963738"/>
          <p14:tracePt t="18222" x="6704013" y="2100263"/>
          <p14:tracePt t="18239" x="6608763" y="2203450"/>
          <p14:tracePt t="18256" x="6600825" y="2203450"/>
          <p14:tracePt t="18507" x="6608763" y="2203450"/>
          <p14:tracePt t="18509" x="6746875" y="2082800"/>
          <p14:tracePt t="18524" x="6883400" y="1963738"/>
          <p14:tracePt t="18541" x="6900863" y="1878013"/>
          <p14:tracePt t="18557" x="6865938" y="1757363"/>
          <p14:tracePt t="18574" x="6797675" y="1663700"/>
          <p14:tracePt t="18591" x="6764338" y="1620838"/>
          <p14:tracePt t="18608" x="6754813" y="1611313"/>
          <p14:tracePt t="18624" x="6754813" y="1603375"/>
          <p14:tracePt t="18641" x="6746875" y="1593850"/>
          <p14:tracePt t="18658" x="6694488" y="1560513"/>
          <p14:tracePt t="18675" x="6643688" y="1525588"/>
          <p14:tracePt t="18691" x="6575425" y="1492250"/>
          <p14:tracePt t="18708" x="6532563" y="1474788"/>
          <p14:tracePt t="18725" x="6464300" y="1465263"/>
          <p14:tracePt t="18741" x="6403975" y="1474788"/>
          <p14:tracePt t="18758" x="6351588" y="1500188"/>
          <p14:tracePt t="18776" x="6343650" y="1508125"/>
          <p14:tracePt t="18858" x="6335713" y="1508125"/>
          <p14:tracePt t="18859" x="6335713" y="1517650"/>
          <p14:tracePt t="18875" x="6326188" y="1525588"/>
          <p14:tracePt t="18892" x="6326188" y="1535113"/>
          <p14:tracePt t="18909" x="6318250" y="1577975"/>
          <p14:tracePt t="18926" x="6318250" y="1593850"/>
          <p14:tracePt t="18942" x="6318250" y="1611313"/>
          <p14:tracePt t="18959" x="6326188" y="1620838"/>
          <p14:tracePt t="18976" x="6343650" y="1628775"/>
          <p14:tracePt t="18993" x="6386513" y="1646238"/>
          <p14:tracePt t="19009" x="6472238" y="1697038"/>
          <p14:tracePt t="19027" x="6550025" y="1739900"/>
          <p14:tracePt t="19043" x="6575425" y="1757363"/>
          <p14:tracePt t="19060" x="6600825" y="1765300"/>
          <p14:tracePt t="19076" x="6618288" y="1774825"/>
          <p14:tracePt t="19093" x="6643688" y="1782763"/>
          <p14:tracePt t="19110" x="6686550" y="1792288"/>
          <p14:tracePt t="19127" x="6737350" y="1792288"/>
          <p14:tracePt t="19144" x="6797675" y="1800225"/>
          <p14:tracePt t="19160" x="6892925" y="1808163"/>
          <p14:tracePt t="19177" x="7037388" y="1808163"/>
          <p14:tracePt t="19194" x="7089775" y="1808163"/>
          <p14:tracePt t="19211" x="7132638" y="1774825"/>
          <p14:tracePt t="19227" x="7165975" y="1749425"/>
          <p14:tracePt t="19244" x="7208838" y="1714500"/>
          <p14:tracePt t="19261" x="7251700" y="1671638"/>
          <p14:tracePt t="19278" x="7286625" y="1611313"/>
          <p14:tracePt t="19294" x="7304088" y="1560513"/>
          <p14:tracePt t="19311" x="7312025" y="1535113"/>
          <p14:tracePt t="19328" x="7321550" y="1517650"/>
          <p14:tracePt t="19345" x="7321550" y="1508125"/>
          <p14:tracePt t="19410" x="7321550" y="1500188"/>
          <p14:tracePt t="19418" x="7312025" y="1492250"/>
          <p14:tracePt t="19431" x="7304088" y="1482725"/>
          <p14:tracePt t="19445" x="7261225" y="1465263"/>
          <p14:tracePt t="19462" x="7183438" y="1439863"/>
          <p14:tracePt t="19479" x="7107238" y="1431925"/>
          <p14:tracePt t="19496" x="7011988" y="1431925"/>
          <p14:tracePt t="19512" x="6951663" y="1431925"/>
          <p14:tracePt t="19529" x="6935788" y="1431925"/>
          <p14:tracePt t="19594" x="6926263" y="1431925"/>
          <p14:tracePt t="19595" x="6908800" y="1431925"/>
          <p14:tracePt t="19613" x="6807200" y="1474788"/>
          <p14:tracePt t="19630" x="6651625" y="1543050"/>
          <p14:tracePt t="19646" x="6411913" y="1636713"/>
          <p14:tracePt t="19663" x="6265863" y="1689100"/>
          <p14:tracePt t="19680" x="6223000" y="1714500"/>
          <p14:tracePt t="19754" x="6232525" y="1714500"/>
          <p14:tracePt t="19819" x="6232525" y="1722438"/>
          <p14:tracePt t="19820" x="6232525" y="1731963"/>
          <p14:tracePt t="19831" x="6249988" y="1792288"/>
          <p14:tracePt t="19848" x="6275388" y="1825625"/>
          <p14:tracePt t="19864" x="6300788" y="1835150"/>
          <p14:tracePt t="19881" x="6308725" y="1835150"/>
          <p14:tracePt t="19898" x="6351588" y="1808163"/>
          <p14:tracePt t="19915" x="6378575" y="1782763"/>
          <p14:tracePt t="19931" x="6394450" y="1765300"/>
          <p14:tracePt t="19948" x="6394450" y="1757363"/>
          <p14:tracePt t="20010" x="6386513" y="1757363"/>
          <p14:tracePt t="20098" x="6394450" y="1757363"/>
          <p14:tracePt t="20634" x="6386513" y="1774825"/>
          <p14:tracePt t="20652" x="6369050" y="1782763"/>
          <p14:tracePt t="20668" x="6335713" y="1808163"/>
          <p14:tracePt t="20670" x="6257925" y="1851025"/>
          <p14:tracePt t="20686" x="6172200" y="1903413"/>
          <p14:tracePt t="20702" x="6008688" y="1989138"/>
          <p14:tracePt t="20719" x="5872163" y="2074863"/>
          <p14:tracePt t="20736" x="5692775" y="2178050"/>
          <p14:tracePt t="20753" x="5443538" y="2289175"/>
          <p14:tracePt t="20769" x="5049838" y="2435225"/>
          <p14:tracePt t="20786" x="4689475" y="2546350"/>
          <p14:tracePt t="20803" x="4432300" y="2640013"/>
          <p14:tracePt t="20819" x="4064000" y="2768600"/>
          <p14:tracePt t="20836" x="3789363" y="2863850"/>
          <p14:tracePt t="20853" x="3360738" y="3060700"/>
          <p14:tracePt t="20870" x="3000375" y="3222625"/>
          <p14:tracePt t="20886" x="2632075" y="3403600"/>
          <p14:tracePt t="20903" x="2228850" y="3617913"/>
          <p14:tracePt t="20920" x="1911350" y="3754438"/>
          <p14:tracePt t="20937" x="1620838" y="3883025"/>
          <p14:tracePt t="20953" x="1431925" y="3960813"/>
          <p14:tracePt t="20970" x="1379538" y="3968750"/>
          <p14:tracePt t="21074" x="1371600" y="3968750"/>
          <p14:tracePt t="21082" x="1346200" y="3943350"/>
          <p14:tracePt t="21089" x="1277938" y="3908425"/>
          <p14:tracePt t="21104" x="1174750" y="3875088"/>
          <p14:tracePt t="21121" x="1046163" y="3857625"/>
          <p14:tracePt t="21138" x="985838" y="3857625"/>
          <p14:tracePt t="21155" x="977900" y="3857625"/>
          <p14:tracePt t="21194" x="977900" y="3849688"/>
          <p14:tracePt t="21226" x="977900" y="3832225"/>
          <p14:tracePt t="21274" x="968375" y="3832225"/>
          <p14:tracePt t="21280" x="960438" y="3832225"/>
          <p14:tracePt t="21289" x="950913" y="3832225"/>
          <p14:tracePt t="21305" x="935038" y="3832225"/>
          <p14:tracePt t="21362" x="942975" y="3832225"/>
          <p14:tracePt t="21619" x="935038" y="3832225"/>
          <p14:tracePt t="21915" x="942975" y="3832225"/>
          <p14:tracePt t="21931" x="960438" y="3832225"/>
          <p14:tracePt t="21943" x="977900" y="3832225"/>
          <p14:tracePt t="21944" x="1020763" y="3814763"/>
          <p14:tracePt t="21960" x="1063625" y="3806825"/>
          <p14:tracePt t="21977" x="1114425" y="3789363"/>
          <p14:tracePt t="21994" x="1139825" y="3779838"/>
          <p14:tracePt t="22010" x="1174750" y="3763963"/>
          <p14:tracePt t="22027" x="1182688" y="3763963"/>
          <p14:tracePt t="22091" x="1192213" y="3763963"/>
          <p14:tracePt t="22099" x="1200150" y="3763963"/>
          <p14:tracePt t="22111" x="1208088" y="3763963"/>
          <p14:tracePt t="22127" x="1217613" y="3754438"/>
          <p14:tracePt t="22144" x="1225550" y="3754438"/>
          <p14:tracePt t="22251" x="1235075" y="3754438"/>
          <p14:tracePt t="22265" x="1243013" y="3754438"/>
          <p14:tracePt t="22278" x="1260475" y="3746500"/>
          <p14:tracePt t="22295" x="1268413" y="3746500"/>
          <p14:tracePt t="22312" x="1277938" y="3746500"/>
          <p14:tracePt t="22329" x="1285875" y="3746500"/>
          <p14:tracePt t="22387" x="1293813" y="3746500"/>
          <p14:tracePt t="22398" x="1346200" y="3746500"/>
          <p14:tracePt t="22412" x="1422400" y="3763963"/>
          <p14:tracePt t="22429" x="1568450" y="3771900"/>
          <p14:tracePt t="22446" x="1663700" y="3779838"/>
          <p14:tracePt t="22463" x="1749425" y="3779838"/>
          <p14:tracePt t="22479" x="1808163" y="3779838"/>
          <p14:tracePt t="22496" x="1851025" y="3771900"/>
          <p14:tracePt t="22513" x="1893888" y="3763963"/>
          <p14:tracePt t="22530" x="1920875" y="3763963"/>
          <p14:tracePt t="22546" x="1963738" y="3763963"/>
          <p14:tracePt t="22563" x="2014538" y="3763963"/>
          <p14:tracePt t="22580" x="2074863" y="3763963"/>
          <p14:tracePt t="22597" x="2135188" y="3771900"/>
          <p14:tracePt t="22613" x="2220913" y="3771900"/>
          <p14:tracePt t="22630" x="2279650" y="3771900"/>
          <p14:tracePt t="22647" x="2339975" y="3763963"/>
          <p14:tracePt t="22664" x="2374900" y="3763963"/>
          <p14:tracePt t="22680" x="2417763" y="3754438"/>
          <p14:tracePt t="22697" x="2443163" y="3754438"/>
          <p14:tracePt t="22714" x="2460625" y="3754438"/>
          <p14:tracePt t="22731" x="2478088" y="3754438"/>
          <p14:tracePt t="22946" x="2478088" y="3746500"/>
          <p14:tracePt t="22948" x="2486025" y="3746500"/>
          <p14:tracePt t="22966" x="2493963" y="3746500"/>
          <p14:tracePt t="22982" x="2503488" y="3746500"/>
          <p14:tracePt t="22999" x="2511425" y="3746500"/>
          <p14:tracePt t="23016" x="2536825" y="3746500"/>
          <p14:tracePt t="23032" x="2571750" y="3746500"/>
          <p14:tracePt t="23049" x="2622550" y="3746500"/>
          <p14:tracePt t="23066" x="2743200" y="3746500"/>
          <p14:tracePt t="23083" x="2820988" y="3746500"/>
          <p14:tracePt t="23099" x="2863850" y="3746500"/>
          <p14:tracePt t="23116" x="2906713" y="3729038"/>
          <p14:tracePt t="23133" x="2949575" y="3721100"/>
          <p14:tracePt t="23150" x="2974975" y="3721100"/>
          <p14:tracePt t="23167" x="3008313" y="3721100"/>
          <p14:tracePt t="23183" x="3035300" y="3721100"/>
          <p14:tracePt t="23200" x="3086100" y="3711575"/>
          <p14:tracePt t="23217" x="3154363" y="3703638"/>
          <p14:tracePt t="23234" x="3214688" y="3686175"/>
          <p14:tracePt t="23250" x="3308350" y="3635375"/>
          <p14:tracePt t="23267" x="3360738" y="3600450"/>
          <p14:tracePt t="23283" x="3394075" y="3582988"/>
          <p14:tracePt t="23301" x="3429000" y="3565525"/>
          <p14:tracePt t="23317" x="3436938" y="3549650"/>
          <p14:tracePt t="23334" x="3454400" y="3549650"/>
          <p14:tracePt t="24267" x="3463925" y="3549650"/>
          <p14:tracePt t="24275" x="3506788" y="3549650"/>
          <p14:tracePt t="24289" x="3549650" y="3565525"/>
          <p14:tracePt t="24306" x="3592513" y="3575050"/>
          <p14:tracePt t="24323" x="3600450" y="3575050"/>
          <p14:tracePt t="24387" x="3608388" y="3575050"/>
          <p14:tracePt t="24406" x="3617913" y="3575050"/>
          <p14:tracePt t="24408" x="3678238" y="3575050"/>
          <p14:tracePt t="24423" x="3736975" y="3575050"/>
          <p14:tracePt t="24440" x="3822700" y="3575050"/>
          <p14:tracePt t="24457" x="3875088" y="3575050"/>
          <p14:tracePt t="24473" x="3960813" y="3575050"/>
          <p14:tracePt t="24490" x="4114800" y="3575050"/>
          <p14:tracePt t="24507" x="4208463" y="3592513"/>
          <p14:tracePt t="24524" x="4286250" y="3592513"/>
          <p14:tracePt t="24541" x="4337050" y="3600450"/>
          <p14:tracePt t="24557" x="4379913" y="3600450"/>
          <p14:tracePt t="24574" x="4422775" y="3600450"/>
          <p14:tracePt t="24591" x="4449763" y="3600450"/>
          <p14:tracePt t="24608" x="4500563" y="3600450"/>
          <p14:tracePt t="24624" x="4560888" y="3600450"/>
          <p14:tracePt t="24641" x="4672013" y="3617913"/>
          <p14:tracePt t="24658" x="4757738" y="3635375"/>
          <p14:tracePt t="24675" x="4835525" y="3651250"/>
          <p14:tracePt t="24691" x="4860925" y="3651250"/>
          <p14:tracePt t="24708" x="4868863" y="3651250"/>
          <p14:tracePt t="24725" x="4894263" y="3643313"/>
          <p14:tracePt t="24741" x="4929188" y="3643313"/>
          <p14:tracePt t="24758" x="4979988" y="3635375"/>
          <p14:tracePt t="24775" x="5022850" y="3635375"/>
          <p14:tracePt t="24792" x="5065713" y="3635375"/>
          <p14:tracePt t="24808" x="5083175" y="3635375"/>
          <p14:tracePt t="24825" x="5100638" y="3635375"/>
          <p14:tracePt t="24842" x="5118100" y="3635375"/>
          <p14:tracePt t="24860" x="5126038" y="3635375"/>
          <p14:tracePt t="24875" x="5143500" y="3635375"/>
          <p14:tracePt t="24939" x="5143500" y="3643313"/>
          <p14:tracePt t="25755" x="5143500" y="3651250"/>
          <p14:tracePt t="25765" x="5135563" y="3651250"/>
          <p14:tracePt t="25766" x="5118100" y="3660775"/>
          <p14:tracePt t="25782" x="5092700" y="3678238"/>
          <p14:tracePt t="25798" x="5057775" y="3694113"/>
          <p14:tracePt t="25815" x="4979988" y="3729038"/>
          <p14:tracePt t="25832" x="4903788" y="3763963"/>
          <p14:tracePt t="25849" x="4765675" y="3806825"/>
          <p14:tracePt t="25865" x="4594225" y="3849688"/>
          <p14:tracePt t="25883" x="4371975" y="3925888"/>
          <p14:tracePt t="25899" x="4037013" y="4021138"/>
          <p14:tracePt t="25916" x="3686175" y="4106863"/>
          <p14:tracePt t="25932" x="3394075" y="4183063"/>
          <p14:tracePt t="25949" x="3121025" y="4251325"/>
          <p14:tracePt t="25966" x="2794000" y="4303713"/>
          <p14:tracePt t="25983" x="2571750" y="4346575"/>
          <p14:tracePt t="25999" x="2306638" y="4364038"/>
          <p14:tracePt t="26016" x="2057400" y="4364038"/>
          <p14:tracePt t="26033" x="1757363" y="4371975"/>
          <p14:tracePt t="26050" x="1482725" y="4371975"/>
          <p14:tracePt t="26066" x="1157288" y="4371975"/>
          <p14:tracePt t="26083" x="831850" y="4397375"/>
          <p14:tracePt t="26100" x="668338" y="4414838"/>
          <p14:tracePt t="26116" x="592138" y="4422775"/>
          <p14:tracePt t="26133" x="582613" y="4422775"/>
          <p14:tracePt t="26180" x="582613" y="4406900"/>
          <p14:tracePt t="26188" x="582613" y="4379913"/>
          <p14:tracePt t="26200" x="574675" y="4354513"/>
          <p14:tracePt t="26217" x="565150" y="4329113"/>
          <p14:tracePt t="26234" x="557213" y="4311650"/>
          <p14:tracePt t="26250" x="531813" y="4294188"/>
          <p14:tracePt t="26268" x="522288" y="4286250"/>
          <p14:tracePt t="26284" x="506413" y="4286250"/>
          <p14:tracePt t="26301" x="496888" y="4286250"/>
          <p14:tracePt t="26318" x="488950" y="4286250"/>
          <p14:tracePt t="26380" x="496888" y="4286250"/>
          <p14:tracePt t="26404" x="506413" y="4278313"/>
          <p14:tracePt t="26436" x="514350" y="4268788"/>
          <p14:tracePt t="26450" x="539750" y="4268788"/>
          <p14:tracePt t="26469" x="582613" y="4268788"/>
          <p14:tracePt t="26486" x="625475" y="4268788"/>
          <p14:tracePt t="26502" x="711200" y="4251325"/>
          <p14:tracePt t="26519" x="814388" y="4243388"/>
          <p14:tracePt t="26535" x="968375" y="4225925"/>
          <p14:tracePt t="26552" x="1096963" y="4208463"/>
          <p14:tracePt t="26569" x="1243013" y="4200525"/>
          <p14:tracePt t="26586" x="1328738" y="4192588"/>
          <p14:tracePt t="26602" x="1354138" y="4183063"/>
          <p14:tracePt t="26602" x="1363663" y="4175125"/>
          <p14:tracePt t="27708" x="1371600" y="4165600"/>
          <p14:tracePt t="27726" x="1379538" y="4165600"/>
          <p14:tracePt t="27788" x="1389063" y="4165600"/>
          <p14:tracePt t="27790" x="1389063" y="4157663"/>
          <p14:tracePt t="27828" x="1397000" y="4157663"/>
          <p14:tracePt t="27829" x="1406525" y="4157663"/>
          <p14:tracePt t="27843" x="1414463" y="4149725"/>
          <p14:tracePt t="27860" x="1422400" y="4149725"/>
          <p14:tracePt t="27876" x="1431925" y="4140200"/>
          <p14:tracePt t="27893" x="1439863" y="4140200"/>
          <p14:tracePt t="27910" x="1457325" y="4140200"/>
          <p14:tracePt t="27927" x="1482725" y="4132263"/>
          <p14:tracePt t="27943" x="1500188" y="4132263"/>
          <p14:tracePt t="27960" x="1535113" y="4122738"/>
          <p14:tracePt t="27976" x="1560513" y="4122738"/>
          <p14:tracePt t="27994" x="1577975" y="4122738"/>
          <p14:tracePt t="28010" x="1593850" y="4122738"/>
          <p14:tracePt t="28027" x="1611313" y="4122738"/>
          <p14:tracePt t="28044" x="1628775" y="4122738"/>
          <p14:tracePt t="28060" x="1654175" y="4122738"/>
          <p14:tracePt t="28077" x="1689100" y="4114800"/>
          <p14:tracePt t="28094" x="1731963" y="4114800"/>
          <p14:tracePt t="28111" x="1792288" y="4114800"/>
          <p14:tracePt t="28127" x="1851025" y="4114800"/>
          <p14:tracePt t="28144" x="1928813" y="4106863"/>
          <p14:tracePt t="28161" x="1989138" y="4106863"/>
          <p14:tracePt t="28178" x="2032000" y="4106863"/>
          <p14:tracePt t="28194" x="2074863" y="4106863"/>
          <p14:tracePt t="28194" x="2100263" y="4106863"/>
          <p14:tracePt t="28212" x="2143125" y="4106863"/>
          <p14:tracePt t="28228" x="2193925" y="4106863"/>
          <p14:tracePt t="28245" x="2271713" y="4106863"/>
          <p14:tracePt t="28261" x="2365375" y="4106863"/>
          <p14:tracePt t="28278" x="2443163" y="4106863"/>
          <p14:tracePt t="28295" x="2554288" y="4114800"/>
          <p14:tracePt t="28312" x="2640013" y="4122738"/>
          <p14:tracePt t="28328" x="2760663" y="4140200"/>
          <p14:tracePt t="28345" x="2871788" y="4157663"/>
          <p14:tracePt t="28362" x="3017838" y="4175125"/>
          <p14:tracePt t="28379" x="3206750" y="4200525"/>
          <p14:tracePt t="28396" x="3368675" y="4217988"/>
          <p14:tracePt t="28412" x="3540125" y="4225925"/>
          <p14:tracePt t="28429" x="3746500" y="4225925"/>
          <p14:tracePt t="28446" x="3900488" y="4225925"/>
          <p14:tracePt t="28463" x="4071938" y="4225925"/>
          <p14:tracePt t="28479" x="4183063" y="4225925"/>
          <p14:tracePt t="28496" x="4286250" y="4225925"/>
          <p14:tracePt t="28513" x="4371975" y="4243388"/>
          <p14:tracePt t="28530" x="4475163" y="4260850"/>
          <p14:tracePt t="28546" x="4568825" y="4278313"/>
          <p14:tracePt t="28546" x="4629150" y="4278313"/>
          <p14:tracePt t="28563" x="4714875" y="4278313"/>
          <p14:tracePt t="28580" x="4835525" y="4278313"/>
          <p14:tracePt t="28597" x="4937125" y="4278313"/>
          <p14:tracePt t="28613" x="5032375" y="4278313"/>
          <p14:tracePt t="28630" x="5108575" y="4278313"/>
          <p14:tracePt t="28647" x="5135563" y="4278313"/>
          <p14:tracePt t="28707" x="5135563" y="4268788"/>
          <p14:tracePt t="28715" x="5151438" y="4268788"/>
          <p14:tracePt t="28731" x="5186363" y="4251325"/>
          <p14:tracePt t="28748" x="5211763" y="4225925"/>
          <p14:tracePt t="28764" x="5237163" y="4208463"/>
          <p14:tracePt t="28781" x="5246688" y="4208463"/>
          <p14:tracePt t="28844" x="5237163" y="4208463"/>
          <p14:tracePt t="28852" x="5229225" y="4208463"/>
          <p14:tracePt t="29234" x="5237163" y="4208463"/>
          <p14:tracePt t="29252" x="5246688" y="4208463"/>
          <p14:tracePt t="29257" x="5272088" y="4208463"/>
          <p14:tracePt t="29267" x="5314950" y="4192588"/>
          <p14:tracePt t="29284" x="5332413" y="4183063"/>
          <p14:tracePt t="29324" x="5340350" y="4183063"/>
          <p14:tracePt t="29563" x="5349875" y="4183063"/>
          <p14:tracePt t="29576" x="5349875" y="4175125"/>
          <p14:tracePt t="29585" x="5375275" y="4165600"/>
          <p14:tracePt t="29602" x="5400675" y="4157663"/>
          <p14:tracePt t="29619" x="5418138" y="4149725"/>
          <p14:tracePt t="29636" x="5426075" y="4149725"/>
          <p14:tracePt t="29652" x="5435600" y="4149725"/>
          <p14:tracePt t="30052" x="5435600" y="4157663"/>
          <p14:tracePt t="30076" x="5435600" y="4165600"/>
          <p14:tracePt t="30099" x="5435600" y="4175125"/>
          <p14:tracePt t="30188" x="5443538" y="4175125"/>
          <p14:tracePt t="31475" x="5451475" y="4175125"/>
          <p14:tracePt t="31483" x="5468938" y="4175125"/>
          <p14:tracePt t="31496" x="5503863" y="4165600"/>
          <p14:tracePt t="31512" x="5554663" y="4157663"/>
          <p14:tracePt t="31529" x="5632450" y="4132263"/>
          <p14:tracePt t="31546" x="5751513" y="4122738"/>
          <p14:tracePt t="31563" x="6008688" y="4132263"/>
          <p14:tracePt t="31579" x="6265863" y="4175125"/>
          <p14:tracePt t="31596" x="6464300" y="4192588"/>
          <p14:tracePt t="31613" x="6635750" y="4192588"/>
          <p14:tracePt t="31630" x="6737350" y="4183063"/>
          <p14:tracePt t="31646" x="6807200" y="4149725"/>
          <p14:tracePt t="31663" x="6840538" y="4114800"/>
          <p14:tracePt t="31680" x="6858000" y="4089400"/>
          <p14:tracePt t="31697" x="6875463" y="4071938"/>
          <p14:tracePt t="31713" x="6892925" y="4054475"/>
          <p14:tracePt t="31730" x="6918325" y="4037013"/>
          <p14:tracePt t="31747" x="6961188" y="4003675"/>
          <p14:tracePt t="31764" x="6994525" y="3960813"/>
          <p14:tracePt t="31781" x="7029450" y="3917950"/>
          <p14:tracePt t="31797" x="7080250" y="3849688"/>
          <p14:tracePt t="31814" x="7150100" y="3797300"/>
          <p14:tracePt t="31831" x="7208838" y="3746500"/>
          <p14:tracePt t="31848" x="7269163" y="3711575"/>
          <p14:tracePt t="31864" x="7321550" y="3686175"/>
          <p14:tracePt t="31881" x="7346950" y="3668713"/>
          <p14:tracePt t="31898" x="7364413" y="3660775"/>
          <p14:tracePt t="31915" x="7380288" y="3651250"/>
          <p14:tracePt t="31931" x="7389813" y="3643313"/>
          <p14:tracePt t="31948" x="7397750" y="3643313"/>
          <p14:tracePt t="31965" x="7407275" y="3643313"/>
          <p14:tracePt t="32003" x="7415213" y="3643313"/>
          <p14:tracePt t="32004" x="7423150" y="3643313"/>
          <p14:tracePt t="32015" x="7432675" y="3643313"/>
          <p14:tracePt t="32032" x="7466013" y="3651250"/>
          <p14:tracePt t="32049" x="7483475" y="3651250"/>
          <p14:tracePt t="32091" x="7483475" y="3660775"/>
          <p14:tracePt t="32099" x="7483475" y="3668713"/>
          <p14:tracePt t="32100" x="7493000" y="3686175"/>
          <p14:tracePt t="32115" x="7500938" y="3771900"/>
          <p14:tracePt t="32133" x="7508875" y="3865563"/>
          <p14:tracePt t="32149" x="7526338" y="3986213"/>
          <p14:tracePt t="32166" x="7526338" y="4054475"/>
          <p14:tracePt t="32183" x="7535863" y="4071938"/>
          <p14:tracePt t="32200" x="7543800" y="4071938"/>
          <p14:tracePt t="32216" x="7551738" y="4071938"/>
          <p14:tracePt t="32233" x="7551738" y="4064000"/>
          <p14:tracePt t="32250" x="7569200" y="3986213"/>
          <p14:tracePt t="32267" x="7578725" y="3832225"/>
          <p14:tracePt t="32283" x="7578725" y="3746500"/>
          <p14:tracePt t="32300" x="7561263" y="3668713"/>
          <p14:tracePt t="32317" x="7551738" y="3635375"/>
          <p14:tracePt t="32333" x="7543800" y="3617913"/>
          <p14:tracePt t="32350" x="7543800" y="3608388"/>
          <p14:tracePt t="32435" x="7543800" y="3625850"/>
          <p14:tracePt t="32443" x="7543800" y="3651250"/>
          <p14:tracePt t="32451" x="7543800" y="3771900"/>
          <p14:tracePt t="32468" x="7543800" y="3917950"/>
          <p14:tracePt t="32484" x="7543800" y="4011613"/>
          <p14:tracePt t="32501" x="7543800" y="4037013"/>
          <p14:tracePt t="32548" x="7551738" y="4037013"/>
          <p14:tracePt t="32555" x="7578725" y="3968750"/>
          <p14:tracePt t="32571" x="7612063" y="3900488"/>
          <p14:tracePt t="32585" x="7646988" y="3806825"/>
          <p14:tracePt t="32601" x="7672388" y="3754438"/>
          <p14:tracePt t="32618" x="7680325" y="3736975"/>
          <p14:tracePt t="32667" x="7680325" y="3746500"/>
          <p14:tracePt t="32671" x="7672388" y="3789363"/>
          <p14:tracePt t="32685" x="7672388" y="3822700"/>
          <p14:tracePt t="32702" x="7664450" y="3857625"/>
          <p14:tracePt t="32719" x="7664450" y="3875088"/>
          <p14:tracePt t="32736" x="7664450" y="3908425"/>
          <p14:tracePt t="32752" x="7664450" y="3935413"/>
          <p14:tracePt t="32769" x="7680325" y="3978275"/>
          <p14:tracePt t="32786" x="7707313" y="4003675"/>
          <p14:tracePt t="32803" x="7723188" y="3994150"/>
          <p14:tracePt t="32819" x="7740650" y="3968750"/>
          <p14:tracePt t="32837" x="7740650" y="3951288"/>
          <p14:tracePt t="32853" x="7750175" y="3943350"/>
          <p14:tracePt t="32870" x="7758113" y="3943350"/>
          <p14:tracePt t="32963" x="7750175" y="3943350"/>
          <p14:tracePt t="33043" x="7758113" y="3943350"/>
          <p14:tracePt t="33307" x="7750175" y="3943350"/>
          <p14:tracePt t="33523" x="7740650" y="3943350"/>
          <p14:tracePt t="33523" x="7740650" y="3951288"/>
          <p14:tracePt t="33531" x="7740650" y="3960813"/>
          <p14:tracePt t="33540" x="7740650" y="3968750"/>
          <p14:tracePt t="33557" x="7732713" y="3968750"/>
          <p14:tracePt t="33574" x="7732713" y="3978275"/>
          <p14:tracePt t="33707" x="7732713" y="3986213"/>
          <p14:tracePt t="33724" x="7732713" y="3994150"/>
          <p14:tracePt t="33725" x="7732713" y="4003675"/>
          <p14:tracePt t="33867" x="7732713" y="3994150"/>
          <p14:tracePt t="33875" x="7740650" y="3935413"/>
          <p14:tracePt t="33892" x="7758113" y="3892550"/>
          <p14:tracePt t="33909" x="7766050" y="3849688"/>
          <p14:tracePt t="33925" x="7766050" y="3814763"/>
          <p14:tracePt t="33942" x="7775575" y="3789363"/>
          <p14:tracePt t="33959" x="7775575" y="3771900"/>
          <p14:tracePt t="34011" x="7783513" y="3771900"/>
          <p14:tracePt t="34108" x="7783513" y="3779838"/>
          <p14:tracePt t="34108" x="7783513" y="3806825"/>
          <p14:tracePt t="34127" x="7793038" y="3840163"/>
          <p14:tracePt t="34144" x="7800975" y="3892550"/>
          <p14:tracePt t="34160" x="7800975" y="3917950"/>
          <p14:tracePt t="34177" x="7808913" y="3935413"/>
          <p14:tracePt t="34193" x="7808913" y="3943350"/>
          <p14:tracePt t="34210" x="7808913" y="3960813"/>
          <p14:tracePt t="34227" x="7808913" y="3968750"/>
          <p14:tracePt t="34244" x="7808913" y="3978275"/>
          <p14:tracePt t="34260" x="7808913" y="3994150"/>
          <p14:tracePt t="34419" x="7808913" y="3978275"/>
          <p14:tracePt t="34428" x="7818438" y="3968750"/>
          <p14:tracePt t="34429" x="7826375" y="3925888"/>
          <p14:tracePt t="34445" x="7843838" y="3875088"/>
          <p14:tracePt t="34462" x="7861300" y="3822700"/>
          <p14:tracePt t="34478" x="7861300" y="3806825"/>
          <p14:tracePt t="34579" x="7861300" y="3814763"/>
          <p14:tracePt t="34584" x="7851775" y="3840163"/>
          <p14:tracePt t="34596" x="7835900" y="3917950"/>
          <p14:tracePt t="34612" x="7835900" y="3994150"/>
          <p14:tracePt t="34629" x="7835900" y="4071938"/>
          <p14:tracePt t="34646" x="7835900" y="4132263"/>
          <p14:tracePt t="34663" x="7835900" y="4140200"/>
          <p14:tracePt t="34748" x="7835900" y="4132263"/>
          <p14:tracePt t="34749" x="7835900" y="4106863"/>
          <p14:tracePt t="34764" x="7835900" y="4089400"/>
          <p14:tracePt t="34780" x="7835900" y="4079875"/>
          <p14:tracePt t="34883" x="7818438" y="4089400"/>
          <p14:tracePt t="34891" x="7793038" y="4097338"/>
          <p14:tracePt t="34899" x="7680325" y="4132263"/>
          <p14:tracePt t="34914" x="7475538" y="4208463"/>
          <p14:tracePt t="34931" x="6883400" y="4440238"/>
          <p14:tracePt t="34948" x="6394450" y="4629150"/>
          <p14:tracePt t="34964" x="5915025" y="4765675"/>
          <p14:tracePt t="34981" x="5468938" y="4860925"/>
          <p14:tracePt t="34999" x="5118100" y="4886325"/>
          <p14:tracePt t="35014" x="4568825" y="4903788"/>
          <p14:tracePt t="35031" x="4037013" y="4921250"/>
          <p14:tracePt t="35048" x="3600450" y="4929188"/>
          <p14:tracePt t="35065" x="3206750" y="4937125"/>
          <p14:tracePt t="35081" x="2820988" y="4954588"/>
          <p14:tracePt t="35098" x="2503488" y="4954588"/>
          <p14:tracePt t="35115" x="2408238" y="4954588"/>
          <p14:tracePt t="35132" x="2374900" y="4954588"/>
          <p14:tracePt t="35149" x="2365375" y="4946650"/>
          <p14:tracePt t="35165" x="2322513" y="4946650"/>
          <p14:tracePt t="35182" x="2220913" y="4937125"/>
          <p14:tracePt t="35199" x="1963738" y="4937125"/>
          <p14:tracePt t="35215" x="1714500" y="4937125"/>
          <p14:tracePt t="35233" x="1508125" y="4929188"/>
          <p14:tracePt t="35249" x="1363663" y="4886325"/>
          <p14:tracePt t="35266" x="1328738" y="4818063"/>
          <p14:tracePt t="35283" x="1336675" y="4757738"/>
          <p14:tracePt t="35300" x="1354138" y="4732338"/>
          <p14:tracePt t="35316" x="1363663" y="4697413"/>
          <p14:tracePt t="35333" x="1363663" y="4689475"/>
          <p14:tracePt t="35387" x="1346200" y="4689475"/>
          <p14:tracePt t="35395" x="1328738" y="4689475"/>
          <p14:tracePt t="35403" x="1277938" y="4714875"/>
          <p14:tracePt t="35417" x="1243013" y="4749800"/>
          <p14:tracePt t="35433" x="1225550" y="4749800"/>
          <p14:tracePt t="35475" x="1235075" y="4749800"/>
          <p14:tracePt t="35484" x="1243013" y="4749800"/>
          <p14:tracePt t="35484" x="1260475" y="4732338"/>
          <p14:tracePt t="35500" x="1268413" y="4722813"/>
          <p14:tracePt t="35563" x="1260475" y="4722813"/>
          <p14:tracePt t="35569" x="1250950" y="4722813"/>
          <p14:tracePt t="35603" x="1243013" y="4732338"/>
          <p14:tracePt t="35683" x="1250950" y="4732338"/>
          <p14:tracePt t="35731" x="1260475" y="4732338"/>
          <p14:tracePt t="35739" x="1268413" y="4732338"/>
          <p14:tracePt t="35747" x="1277938" y="4732338"/>
          <p14:tracePt t="35755" x="1320800" y="4732338"/>
          <p14:tracePt t="35769" x="1422400" y="4732338"/>
          <p14:tracePt t="35785" x="1543050" y="4740275"/>
          <p14:tracePt t="35802" x="1697038" y="4740275"/>
          <p14:tracePt t="35819" x="1800225" y="4732338"/>
          <p14:tracePt t="35836" x="1893888" y="4722813"/>
          <p14:tracePt t="35852" x="1989138" y="4714875"/>
          <p14:tracePt t="35869" x="2135188" y="4714875"/>
          <p14:tracePt t="35886" x="2306638" y="4714875"/>
          <p14:tracePt t="35903" x="2528888" y="4714875"/>
          <p14:tracePt t="35919" x="2700338" y="4714875"/>
          <p14:tracePt t="35936" x="2820988" y="4714875"/>
          <p14:tracePt t="35953" x="2863850" y="4714875"/>
          <p14:tracePt t="35970" x="2863850" y="4706938"/>
          <p14:tracePt t="36387" x="2854325" y="4706938"/>
          <p14:tracePt t="36954" x="2863850" y="4706938"/>
          <p14:tracePt t="36976" x="2889250" y="4697413"/>
          <p14:tracePt t="36992" x="2922588" y="4689475"/>
          <p14:tracePt t="37009" x="2992438" y="4672013"/>
          <p14:tracePt t="37027" x="3068638" y="4637088"/>
          <p14:tracePt t="37027" x="3128963" y="4621213"/>
          <p14:tracePt t="37043" x="3222625" y="4586288"/>
          <p14:tracePt t="37059" x="3343275" y="4543425"/>
          <p14:tracePt t="37076" x="3514725" y="4518025"/>
          <p14:tracePt t="37092" x="3771900" y="4508500"/>
          <p14:tracePt t="37109" x="4208463" y="4508500"/>
          <p14:tracePt t="37126" x="4594225" y="4508500"/>
          <p14:tracePt t="37143" x="4972050" y="4508500"/>
          <p14:tracePt t="37159" x="5186363" y="4492625"/>
          <p14:tracePt t="37177" x="5400675" y="4449763"/>
          <p14:tracePt t="37193" x="5580063" y="4432300"/>
          <p14:tracePt t="37210" x="5907088" y="4422775"/>
          <p14:tracePt t="37226" x="6480175" y="4422775"/>
          <p14:tracePt t="37244" x="6875463" y="4406900"/>
          <p14:tracePt t="37260" x="7107238" y="4379913"/>
          <p14:tracePt t="37277" x="7329488" y="4321175"/>
          <p14:tracePt t="37293" x="7440613" y="4260850"/>
          <p14:tracePt t="37310" x="7535863" y="4183063"/>
          <p14:tracePt t="37327" x="7604125" y="4106863"/>
          <p14:tracePt t="37344" x="7654925" y="4064000"/>
          <p14:tracePt t="37361" x="7697788" y="4029075"/>
          <p14:tracePt t="37377" x="7732713" y="4003675"/>
          <p14:tracePt t="37394" x="7740650" y="3994150"/>
          <p14:tracePt t="37411" x="7750175" y="3978275"/>
          <p14:tracePt t="37428" x="7750175" y="3968750"/>
          <p14:tracePt t="37444" x="7766050" y="3943350"/>
          <p14:tracePt t="37461" x="7793038" y="3908425"/>
          <p14:tracePt t="37478" x="7843838" y="3849688"/>
          <p14:tracePt t="37495" x="7878763" y="3797300"/>
          <p14:tracePt t="37511" x="7886700" y="3779838"/>
          <p14:tracePt t="37883" x="7886700" y="3789363"/>
          <p14:tracePt t="37899" x="7886700" y="3797300"/>
          <p14:tracePt t="37915" x="7878763" y="3806825"/>
          <p14:tracePt t="37916" x="7878763" y="3814763"/>
          <p14:tracePt t="37930" x="7851775" y="3865563"/>
          <p14:tracePt t="37947" x="7835900" y="3908425"/>
          <p14:tracePt t="37964" x="7775575" y="4003675"/>
          <p14:tracePt t="37981" x="7680325" y="4132263"/>
          <p14:tracePt t="37997" x="7475538" y="4364038"/>
          <p14:tracePt t="38014" x="7165975" y="4637088"/>
          <p14:tracePt t="38031" x="6754813" y="4937125"/>
          <p14:tracePt t="38048" x="6515100" y="5065713"/>
          <p14:tracePt t="38064" x="6378575" y="5118100"/>
          <p14:tracePt t="38081" x="6361113" y="5118100"/>
          <p14:tracePt t="38235" x="6369050" y="5118100"/>
          <p14:tracePt t="38251" x="6378575" y="5118100"/>
          <p14:tracePt t="38266" x="6386513" y="5108575"/>
          <p14:tracePt t="38282" x="6429375" y="5100638"/>
          <p14:tracePt t="38299" x="6523038" y="5083175"/>
          <p14:tracePt t="38316" x="6651625" y="5065713"/>
          <p14:tracePt t="38333" x="6815138" y="5032375"/>
          <p14:tracePt t="38349" x="6951663" y="4997450"/>
          <p14:tracePt t="38366" x="7132638" y="4954588"/>
          <p14:tracePt t="38383" x="7312025" y="4921250"/>
          <p14:tracePt t="38399" x="7518400" y="4911725"/>
          <p14:tracePt t="38416" x="7689850" y="4903788"/>
          <p14:tracePt t="38433" x="7793038" y="4903788"/>
          <p14:tracePt t="38450" x="7818438" y="4903788"/>
          <p14:tracePt t="38924" x="7818438" y="4894263"/>
          <p14:tracePt t="38940" x="7826375" y="4894263"/>
          <p14:tracePt t="38952" x="7826375" y="4886325"/>
          <p14:tracePt t="38953" x="7826375" y="4878388"/>
          <p14:tracePt t="38987" x="7826375" y="4868863"/>
          <p14:tracePt t="39011" x="7826375" y="4860925"/>
          <p14:tracePt t="39017" x="7826375" y="4851400"/>
          <p14:tracePt t="39036" x="7826375" y="4843463"/>
          <p14:tracePt t="39054" x="7818438" y="4826000"/>
          <p14:tracePt t="39070" x="7800975" y="4808538"/>
          <p14:tracePt t="39087" x="7758113" y="4775200"/>
          <p14:tracePt t="39103" x="7707313" y="4732338"/>
          <p14:tracePt t="39120" x="7637463" y="4679950"/>
          <p14:tracePt t="39137" x="7526338" y="4621213"/>
          <p14:tracePt t="39154" x="7440613" y="4568825"/>
          <p14:tracePt t="39170" x="7286625" y="4492625"/>
          <p14:tracePt t="39187" x="7218363" y="4465638"/>
          <p14:tracePt t="39204" x="7158038" y="4440238"/>
          <p14:tracePt t="39221" x="7107238" y="4432300"/>
          <p14:tracePt t="39237" x="7046913" y="4422775"/>
          <p14:tracePt t="39254" x="6986588" y="4414838"/>
          <p14:tracePt t="39271" x="6865938" y="4397375"/>
          <p14:tracePt t="39288" x="6746875" y="4379913"/>
          <p14:tracePt t="39305" x="6600825" y="4371975"/>
          <p14:tracePt t="39321" x="6446838" y="4364038"/>
          <p14:tracePt t="39338" x="6308725" y="4364038"/>
          <p14:tracePt t="39355" x="6121400" y="4364038"/>
          <p14:tracePt t="39372" x="6043613" y="4379913"/>
          <p14:tracePt t="39388" x="5975350" y="4397375"/>
          <p14:tracePt t="39405" x="5915025" y="4432300"/>
          <p14:tracePt t="39422" x="5864225" y="4465638"/>
          <p14:tracePt t="39438" x="5821363" y="4508500"/>
          <p14:tracePt t="39455" x="5794375" y="4543425"/>
          <p14:tracePt t="39472" x="5768975" y="4594225"/>
          <p14:tracePt t="39489" x="5761038" y="4637088"/>
          <p14:tracePt t="39506" x="5761038" y="4654550"/>
          <p14:tracePt t="39522" x="5761038" y="4664075"/>
          <p14:tracePt t="39571" x="5778500" y="4664075"/>
          <p14:tracePt t="39589" x="5846763" y="4664075"/>
          <p14:tracePt t="39591" x="5965825" y="4664075"/>
          <p14:tracePt t="39606" x="6137275" y="4664075"/>
          <p14:tracePt t="39623" x="6361113" y="4689475"/>
          <p14:tracePt t="39640" x="6497638" y="4706938"/>
          <p14:tracePt t="39656" x="6550025" y="4706938"/>
          <p14:tracePt t="39673" x="6575425" y="4706938"/>
          <p14:tracePt t="39690" x="6600825" y="4697413"/>
          <p14:tracePt t="39706" x="6635750" y="4664075"/>
          <p14:tracePt t="39724" x="6651625" y="4637088"/>
          <p14:tracePt t="39740" x="6678613" y="4611688"/>
          <p14:tracePt t="39757" x="6711950" y="4586288"/>
          <p14:tracePt t="39773" x="6746875" y="4551363"/>
          <p14:tracePt t="39790" x="6772275" y="4535488"/>
          <p14:tracePt t="39807" x="6789738" y="4508500"/>
          <p14:tracePt t="39824" x="6815138" y="4483100"/>
          <p14:tracePt t="39840" x="6832600" y="4465638"/>
          <p14:tracePt t="39858" x="6840538" y="4457700"/>
          <p14:tracePt t="39874" x="6840538" y="4449763"/>
          <p14:tracePt t="40730" x="6840538" y="4457700"/>
          <p14:tracePt t="40747" x="6840538" y="4465638"/>
          <p14:tracePt t="40770" x="6832600" y="4475163"/>
          <p14:tracePt t="40786" x="6815138" y="4483100"/>
          <p14:tracePt t="40801" x="6797675" y="4500563"/>
          <p14:tracePt t="40812" x="6772275" y="4518025"/>
          <p14:tracePt t="40828" x="6737350" y="4525963"/>
          <p14:tracePt t="40845" x="6694488" y="4551363"/>
          <p14:tracePt t="40862" x="6651625" y="4568825"/>
          <p14:tracePt t="40879" x="6600825" y="4586288"/>
          <p14:tracePt t="40895" x="6550025" y="4603750"/>
          <p14:tracePt t="40912" x="6497638" y="4629150"/>
          <p14:tracePt t="40929" x="6421438" y="4664075"/>
          <p14:tracePt t="40946" x="6369050" y="4689475"/>
          <p14:tracePt t="40962" x="6318250" y="4714875"/>
          <p14:tracePt t="40979" x="6240463" y="4749800"/>
          <p14:tracePt t="40996" x="6111875" y="4783138"/>
          <p14:tracePt t="41012" x="5992813" y="4818063"/>
          <p14:tracePt t="41030" x="5821363" y="4851400"/>
          <p14:tracePt t="41046" x="5665788" y="4886325"/>
          <p14:tracePt t="41063" x="5451475" y="4937125"/>
          <p14:tracePt t="41080" x="5289550" y="4972050"/>
          <p14:tracePt t="41097" x="5057775" y="5014913"/>
          <p14:tracePt t="41113" x="4792663" y="5057775"/>
          <p14:tracePt t="41130" x="4551363" y="5100638"/>
          <p14:tracePt t="41147" x="4379913" y="5126038"/>
          <p14:tracePt t="41163" x="4140200" y="5168900"/>
          <p14:tracePt t="41180" x="3951288" y="5203825"/>
          <p14:tracePt t="41197" x="3729038" y="5237163"/>
          <p14:tracePt t="41213" x="3549650" y="5254625"/>
          <p14:tracePt t="41230" x="3343275" y="5280025"/>
          <p14:tracePt t="41247" x="3179763" y="5307013"/>
          <p14:tracePt t="41264" x="3025775" y="5322888"/>
          <p14:tracePt t="41281" x="2828925" y="5340350"/>
          <p14:tracePt t="41297" x="2571750" y="5357813"/>
          <p14:tracePt t="41315" x="2425700" y="5365750"/>
          <p14:tracePt t="41331" x="2306638" y="5375275"/>
          <p14:tracePt t="41348" x="2160588" y="5383213"/>
          <p14:tracePt t="41364" x="2032000" y="5392738"/>
          <p14:tracePt t="41381" x="1903413" y="5392738"/>
          <p14:tracePt t="41398" x="1825625" y="5392738"/>
          <p14:tracePt t="41415" x="1774825" y="5392738"/>
          <p14:tracePt t="41431" x="1757363" y="5375275"/>
          <p14:tracePt t="41466" x="1757363" y="5365750"/>
          <p14:tracePt t="41554" x="1765300" y="5365750"/>
          <p14:tracePt t="41565" x="1765300" y="5357813"/>
          <p14:tracePt t="41568" x="1774825" y="5357813"/>
          <p14:tracePt t="41582" x="1782763" y="5349875"/>
          <p14:tracePt t="41599" x="1792288" y="5349875"/>
          <p14:tracePt t="41616" x="1808163" y="5340350"/>
          <p14:tracePt t="41633" x="1835150" y="5340350"/>
          <p14:tracePt t="41650" x="1843088" y="5332413"/>
          <p14:tracePt t="41666" x="1851025" y="5322888"/>
          <p14:tracePt t="41683" x="1860550" y="5322888"/>
          <p14:tracePt t="41700" x="1868488" y="5322888"/>
          <p14:tracePt t="41716" x="1868488" y="5314950"/>
          <p14:tracePt t="41733" x="1885950" y="5314950"/>
          <p14:tracePt t="41750" x="1893888" y="5307013"/>
          <p14:tracePt t="41767" x="1911350" y="5307013"/>
          <p14:tracePt t="42170" x="1920875" y="5307013"/>
          <p14:tracePt t="42174" x="1946275" y="5297488"/>
          <p14:tracePt t="42186" x="1979613" y="5297488"/>
          <p14:tracePt t="42202" x="2006600" y="5280025"/>
          <p14:tracePt t="42219" x="2049463" y="5280025"/>
          <p14:tracePt t="42236" x="2074863" y="5280025"/>
          <p14:tracePt t="42253" x="2108200" y="5280025"/>
          <p14:tracePt t="42269" x="2143125" y="5280025"/>
          <p14:tracePt t="42286" x="2185988" y="5280025"/>
          <p14:tracePt t="42303" x="2220913" y="5280025"/>
          <p14:tracePt t="42320" x="2246313" y="5280025"/>
          <p14:tracePt t="42337" x="2279650" y="5280025"/>
          <p14:tracePt t="42353" x="2339975" y="5280025"/>
          <p14:tracePt t="42370" x="2392363" y="5280025"/>
          <p14:tracePt t="42387" x="2478088" y="5289550"/>
          <p14:tracePt t="42404" x="2563813" y="5322888"/>
          <p14:tracePt t="42420" x="2614613" y="5340350"/>
          <p14:tracePt t="42437" x="2649538" y="5349875"/>
          <p14:tracePt t="42454" x="2674938" y="5349875"/>
          <p14:tracePt t="42471" x="2692400" y="5349875"/>
          <p14:tracePt t="42487" x="2708275" y="5349875"/>
          <p14:tracePt t="42546" x="2717800" y="5349875"/>
          <p14:tracePt t="42594" x="2725738" y="5349875"/>
          <p14:tracePt t="42642" x="2735263" y="5349875"/>
          <p14:tracePt t="42683" x="2743200" y="5349875"/>
          <p14:tracePt t="42684" x="2751138" y="5349875"/>
          <p14:tracePt t="42705" x="2760663" y="5349875"/>
          <p14:tracePt t="42722" x="2768600" y="5349875"/>
          <p14:tracePt t="42794" x="2778125" y="5349875"/>
          <p14:tracePt t="43162" x="2786063" y="5349875"/>
          <p14:tracePt t="43186" x="2794000" y="5349875"/>
          <p14:tracePt t="43194" x="2803525" y="5349875"/>
          <p14:tracePt t="43208" x="2820988" y="5349875"/>
          <p14:tracePt t="43226" x="2863850" y="5340350"/>
          <p14:tracePt t="43226" x="2889250" y="5332413"/>
          <p14:tracePt t="43243" x="2974975" y="5297488"/>
          <p14:tracePt t="43259" x="3068638" y="5246688"/>
          <p14:tracePt t="43276" x="3206750" y="5168900"/>
          <p14:tracePt t="43293" x="3335338" y="5118100"/>
          <p14:tracePt t="43309" x="3403600" y="5083175"/>
          <p14:tracePt t="43326" x="3411538" y="5075238"/>
          <p14:tracePt t="43363" x="3403600" y="5075238"/>
          <p14:tracePt t="43755" x="3421063" y="5075238"/>
          <p14:tracePt t="43763" x="3540125" y="5083175"/>
          <p14:tracePt t="43779" x="3549650" y="5126038"/>
          <p14:tracePt t="43796" x="3549650" y="5168900"/>
          <p14:tracePt t="43812" x="3549650" y="5186363"/>
          <p14:tracePt t="43829" x="3557588" y="5194300"/>
          <p14:tracePt t="43931" x="3557588" y="5203825"/>
          <p14:tracePt t="43932" x="3557588" y="5211763"/>
          <p14:tracePt t="43946" x="3557588" y="5254625"/>
          <p14:tracePt t="43963" x="3557588" y="5264150"/>
          <p14:tracePt t="44499" x="3549650" y="5264150"/>
          <p14:tracePt t="44611" x="3549650" y="5272088"/>
          <p14:tracePt t="44835" x="3549650" y="5280025"/>
          <p14:tracePt t="45355" x="3565525" y="5280025"/>
          <p14:tracePt t="45364" x="3582988" y="5289550"/>
          <p14:tracePt t="45371" x="3592513" y="5289550"/>
          <p14:tracePt t="45387" x="3600450" y="5297488"/>
          <p14:tracePt t="45426" x="3608388" y="5297488"/>
          <p14:tracePt t="45427" x="3617913" y="5297488"/>
          <p14:tracePt t="45438" x="3625850" y="5307013"/>
          <p14:tracePt t="45454" x="3635375" y="5307013"/>
          <p14:tracePt t="45471" x="3651250" y="5314950"/>
          <p14:tracePt t="45488" x="3660775" y="5322888"/>
          <p14:tracePt t="45505" x="3678238" y="5322888"/>
          <p14:tracePt t="45521" x="3694113" y="5332413"/>
          <p14:tracePt t="45538" x="3711575" y="5332413"/>
          <p14:tracePt t="45602" x="3721100" y="5332413"/>
          <p14:tracePt t="45714" x="3729038" y="5332413"/>
          <p14:tracePt t="45746" x="3736975" y="5332413"/>
          <p14:tracePt t="45762" x="3746500" y="5332413"/>
          <p14:tracePt t="45778" x="3771900" y="5332413"/>
          <p14:tracePt t="45789" x="3797300" y="5340350"/>
          <p14:tracePt t="45806" x="3814763" y="5349875"/>
          <p14:tracePt t="45823" x="3822700" y="5349875"/>
          <p14:tracePt t="45840" x="3840163" y="5349875"/>
          <p14:tracePt t="45857" x="3857625" y="5357813"/>
          <p14:tracePt t="45873" x="3892550" y="5357813"/>
          <p14:tracePt t="45890" x="3935413" y="5365750"/>
          <p14:tracePt t="45907" x="3986213" y="5375275"/>
          <p14:tracePt t="45923" x="4003675" y="5383213"/>
          <p14:tracePt t="45940" x="4021138" y="5383213"/>
          <p14:tracePt t="45957" x="4037013" y="5383213"/>
          <p14:tracePt t="45974" x="4064000" y="5392738"/>
          <p14:tracePt t="45990" x="4071938" y="5392738"/>
          <p14:tracePt t="46007" x="4106863" y="5400675"/>
          <p14:tracePt t="46024" x="4140200" y="5400675"/>
          <p14:tracePt t="46041" x="4192588" y="5408613"/>
          <p14:tracePt t="46057" x="4243388" y="5408613"/>
          <p14:tracePt t="46057" x="4268788" y="5408613"/>
          <p14:tracePt t="46075" x="4321175" y="5418138"/>
          <p14:tracePt t="46091" x="4354513" y="5426075"/>
          <p14:tracePt t="46108" x="4379913" y="5426075"/>
          <p14:tracePt t="46124" x="4397375" y="5435600"/>
          <p14:tracePt t="46141" x="4414838" y="5435600"/>
          <p14:tracePt t="46158" x="4449763" y="5435600"/>
          <p14:tracePt t="46175" x="4492625" y="5443538"/>
          <p14:tracePt t="46191" x="4586288" y="5461000"/>
          <p14:tracePt t="46208" x="4689475" y="5478463"/>
          <p14:tracePt t="46225" x="4800600" y="5494338"/>
          <p14:tracePt t="46242" x="4878388" y="5494338"/>
          <p14:tracePt t="46259" x="4903788" y="5494338"/>
          <p14:tracePt t="46275" x="4921250" y="5486400"/>
          <p14:tracePt t="46292" x="4937125" y="5468938"/>
          <p14:tracePt t="46309" x="4946650" y="5468938"/>
          <p14:tracePt t="46326" x="4964113" y="5461000"/>
          <p14:tracePt t="46342" x="4972050" y="5461000"/>
          <p14:tracePt t="46359" x="4989513" y="5451475"/>
          <p14:tracePt t="46376" x="5006975" y="5451475"/>
          <p14:tracePt t="46393" x="5022850" y="5443538"/>
          <p14:tracePt t="46409" x="5057775" y="5426075"/>
          <p14:tracePt t="46409" x="5075238" y="5408613"/>
          <p14:tracePt t="46426" x="5126038" y="5375275"/>
          <p14:tracePt t="46443" x="5160963" y="5349875"/>
          <p14:tracePt t="46460" x="5203825" y="5314950"/>
          <p14:tracePt t="46476" x="5246688" y="5280025"/>
          <p14:tracePt t="46493" x="5272088" y="5264150"/>
          <p14:tracePt t="46510" x="5289550" y="5237163"/>
          <p14:tracePt t="46527" x="5297488" y="5221288"/>
          <p14:tracePt t="46543" x="5307013" y="5194300"/>
          <p14:tracePt t="46560" x="5322888" y="5151438"/>
          <p14:tracePt t="46577" x="5340350" y="5118100"/>
          <p14:tracePt t="46594" x="5340350" y="5040313"/>
          <p14:tracePt t="46611" x="5340350" y="4997450"/>
          <p14:tracePt t="46627" x="5322888" y="4954588"/>
          <p14:tracePt t="46644" x="5297488" y="4929188"/>
          <p14:tracePt t="46661" x="5264150" y="4903788"/>
          <p14:tracePt t="46678" x="5221288" y="4894263"/>
          <p14:tracePt t="46694" x="5178425" y="4878388"/>
          <p14:tracePt t="46711" x="5151438" y="4878388"/>
          <p14:tracePt t="46728" x="5126038" y="4868863"/>
          <p14:tracePt t="46745" x="5108575" y="4868863"/>
          <p14:tracePt t="46761" x="5049838" y="4851400"/>
          <p14:tracePt t="46761" x="5006975" y="4843463"/>
          <p14:tracePt t="46778" x="4835525" y="4808538"/>
          <p14:tracePt t="46795" x="4629150" y="4792663"/>
          <p14:tracePt t="46812" x="4346575" y="4783138"/>
          <p14:tracePt t="46828" x="4079875" y="4783138"/>
          <p14:tracePt t="46845" x="3789363" y="4783138"/>
          <p14:tracePt t="46862" x="3600450" y="4783138"/>
          <p14:tracePt t="46879" x="3463925" y="4783138"/>
          <p14:tracePt t="46895" x="3360738" y="4783138"/>
          <p14:tracePt t="46912" x="3335338" y="4783138"/>
          <p14:tracePt t="46929" x="3325813" y="4783138"/>
          <p14:tracePt t="46945" x="3292475" y="4783138"/>
          <p14:tracePt t="46963" x="3265488" y="4792663"/>
          <p14:tracePt t="46979" x="3240088" y="4808538"/>
          <p14:tracePt t="46996" x="3222625" y="4835525"/>
          <p14:tracePt t="47013" x="3206750" y="4860925"/>
          <p14:tracePt t="47029" x="3206750" y="4868863"/>
          <p14:tracePt t="47046" x="3206750" y="4878388"/>
          <p14:tracePt t="47063" x="3206750" y="4886325"/>
          <p14:tracePt t="47122" x="3206750" y="4894263"/>
          <p14:tracePt t="47131" x="3214688" y="4903788"/>
          <p14:tracePt t="47138" x="3249613" y="4937125"/>
          <p14:tracePt t="47150" x="3292475" y="4997450"/>
          <p14:tracePt t="47163" x="3335338" y="5057775"/>
          <p14:tracePt t="47180" x="3386138" y="5135563"/>
          <p14:tracePt t="47197" x="3436938" y="5186363"/>
          <p14:tracePt t="47214" x="3463925" y="5211763"/>
          <p14:tracePt t="47230" x="3497263" y="5229225"/>
          <p14:tracePt t="47247" x="3565525" y="5246688"/>
          <p14:tracePt t="47264" x="3678238" y="5272088"/>
          <p14:tracePt t="47281" x="3857625" y="5297488"/>
          <p14:tracePt t="47297" x="4079875" y="5307013"/>
          <p14:tracePt t="47314" x="4389438" y="5307013"/>
          <p14:tracePt t="47331" x="4500563" y="5297488"/>
          <p14:tracePt t="47348" x="4535488" y="5280025"/>
          <p14:tracePt t="47364" x="4543425" y="5280025"/>
          <p14:tracePt t="47381" x="4551363" y="5272088"/>
          <p14:tracePt t="47450" x="4560888" y="5272088"/>
          <p14:tracePt t="48346" x="4568825" y="5272088"/>
          <p14:tracePt t="48482" x="4578350" y="5272088"/>
          <p14:tracePt t="48602" x="4568825" y="5280025"/>
          <p14:tracePt t="48610" x="4543425" y="5289550"/>
          <p14:tracePt t="48622" x="4492625" y="5307013"/>
          <p14:tracePt t="48638" x="4440238" y="5314950"/>
          <p14:tracePt t="48656" x="4337050" y="5340350"/>
          <p14:tracePt t="48672" x="4251325" y="5365750"/>
          <p14:tracePt t="48690" x="4106863" y="5383213"/>
          <p14:tracePt t="48705" x="4003675" y="5392738"/>
          <p14:tracePt t="48705" x="3951288" y="5392738"/>
          <p14:tracePt t="48722" x="3840163" y="5408613"/>
          <p14:tracePt t="48739" x="3729038" y="5426075"/>
          <p14:tracePt t="48755" x="3608388" y="5443538"/>
          <p14:tracePt t="48772" x="3522663" y="5461000"/>
          <p14:tracePt t="48789" x="3411538" y="5494338"/>
          <p14:tracePt t="48806" x="3300413" y="5521325"/>
          <p14:tracePt t="48822" x="3171825" y="5546725"/>
          <p14:tracePt t="48839" x="3060700" y="5572125"/>
          <p14:tracePt t="48856" x="2922588" y="5589588"/>
          <p14:tracePt t="48873" x="2768600" y="5614988"/>
          <p14:tracePt t="48889" x="2622550" y="5632450"/>
          <p14:tracePt t="48889" x="2554288" y="5649913"/>
          <p14:tracePt t="48906" x="2400300" y="5675313"/>
          <p14:tracePt t="48923" x="2263775" y="5700713"/>
          <p14:tracePt t="48940" x="2100263" y="5735638"/>
          <p14:tracePt t="48956" x="1928813" y="5761038"/>
          <p14:tracePt t="48974" x="1731963" y="5803900"/>
          <p14:tracePt t="48990" x="1543050" y="5829300"/>
          <p14:tracePt t="49007" x="1336675" y="5880100"/>
          <p14:tracePt t="49023" x="1165225" y="5922963"/>
          <p14:tracePt t="49040" x="1003300" y="5975350"/>
          <p14:tracePt t="49057" x="849313" y="6018213"/>
          <p14:tracePt t="49074" x="703263" y="6069013"/>
          <p14:tracePt t="49090" x="642938" y="6094413"/>
          <p14:tracePt t="49107" x="592138" y="6094413"/>
          <p14:tracePt t="49124" x="557213" y="6094413"/>
          <p14:tracePt t="49141" x="531813" y="6094413"/>
          <p14:tracePt t="49157" x="496888" y="6094413"/>
          <p14:tracePt t="49174" x="471488" y="6094413"/>
          <p14:tracePt t="49191" x="454025" y="6086475"/>
          <p14:tracePt t="49208" x="428625" y="6078538"/>
          <p14:tracePt t="49225" x="403225" y="6061075"/>
          <p14:tracePt t="49241" x="368300" y="6051550"/>
          <p14:tracePt t="49259" x="350838" y="6043613"/>
          <p14:tracePt t="49275" x="317500" y="6035675"/>
          <p14:tracePt t="49292" x="239713" y="6008688"/>
          <p14:tracePt t="49308" x="163513" y="5992813"/>
          <p14:tracePt t="49325" x="77788" y="5965825"/>
          <p14:tracePt t="49342" x="25400" y="5957888"/>
          <p14:tracePt t="49359" x="17463" y="5957888"/>
          <p14:tracePt t="49410" x="17463" y="5949950"/>
          <p14:tracePt t="49434" x="17463" y="5940425"/>
          <p14:tracePt t="49450" x="17463" y="5932488"/>
          <p14:tracePt t="49459" x="17463" y="5922963"/>
          <p14:tracePt t="49460" x="17463" y="5915025"/>
          <p14:tracePt t="50138" x="25400" y="5915025"/>
          <p14:tracePt t="50149" x="42863" y="5915025"/>
          <p14:tracePt t="50163" x="77788" y="5915025"/>
          <p14:tracePt t="50180" x="93663" y="5915025"/>
          <p14:tracePt t="50197" x="111125" y="5915025"/>
          <p14:tracePt t="50214" x="128588" y="5915025"/>
          <p14:tracePt t="50230" x="146050" y="5915025"/>
          <p14:tracePt t="50247" x="163513" y="5915025"/>
          <p14:tracePt t="50264" x="206375" y="5915025"/>
          <p14:tracePt t="50281" x="239713" y="5915025"/>
          <p14:tracePt t="50297" x="282575" y="5915025"/>
          <p14:tracePt t="50314" x="342900" y="5915025"/>
          <p14:tracePt t="50330" x="377825" y="5915025"/>
          <p14:tracePt t="50347" x="403225" y="5915025"/>
          <p14:tracePt t="50364" x="428625" y="5915025"/>
          <p14:tracePt t="50381" x="463550" y="5915025"/>
          <p14:tracePt t="50397" x="522288" y="5915025"/>
          <p14:tracePt t="50414" x="600075" y="5922963"/>
          <p14:tracePt t="50431" x="660400" y="5922963"/>
          <p14:tracePt t="50448" x="711200" y="5922963"/>
          <p14:tracePt t="50464" x="754063" y="5922963"/>
          <p14:tracePt t="50481" x="788988" y="5922963"/>
          <p14:tracePt t="50498" x="849313" y="5915025"/>
          <p14:tracePt t="50515" x="882650" y="5907088"/>
          <p14:tracePt t="50532" x="925513" y="5897563"/>
          <p14:tracePt t="50548" x="985838" y="5897563"/>
          <p14:tracePt t="50565" x="1036638" y="5897563"/>
          <p14:tracePt t="50582" x="1106488" y="5897563"/>
          <p14:tracePt t="50599" x="1149350" y="5897563"/>
          <p14:tracePt t="50615" x="1200150" y="5897563"/>
          <p14:tracePt t="50632" x="1217613" y="5897563"/>
          <p14:tracePt t="50649" x="1225550" y="5897563"/>
          <p14:tracePt t="50666" x="1243013" y="5897563"/>
          <p14:tracePt t="50714" x="1250950" y="5897563"/>
          <p14:tracePt t="50866" x="1243013" y="5897563"/>
          <p14:tracePt t="50874" x="1217613" y="5897563"/>
          <p14:tracePt t="50884" x="1149350" y="5922963"/>
          <p14:tracePt t="50901" x="1036638" y="5932488"/>
          <p14:tracePt t="50918" x="925513" y="5949950"/>
          <p14:tracePt t="50934" x="822325" y="5949950"/>
          <p14:tracePt t="50951" x="736600" y="5949950"/>
          <p14:tracePt t="50967" x="668338" y="5949950"/>
          <p14:tracePt t="50984" x="592138" y="5949950"/>
          <p14:tracePt t="51001" x="539750" y="5957888"/>
          <p14:tracePt t="51018" x="488950" y="5957888"/>
          <p14:tracePt t="51034" x="471488" y="5957888"/>
          <p14:tracePt t="51074" x="463550" y="5957888"/>
          <p14:tracePt t="51218" x="479425" y="5949950"/>
          <p14:tracePt t="51226" x="506413" y="5932488"/>
          <p14:tracePt t="51235" x="565150" y="5915025"/>
          <p14:tracePt t="51252" x="650875" y="5872163"/>
          <p14:tracePt t="51269" x="754063" y="5837238"/>
          <p14:tracePt t="51286" x="882650" y="5794375"/>
          <p14:tracePt t="51303" x="968375" y="5761038"/>
          <p14:tracePt t="51319" x="1046163" y="5700713"/>
          <p14:tracePt t="51336" x="1063625" y="5675313"/>
          <p14:tracePt t="51353" x="1063625" y="5657850"/>
          <p14:tracePt t="51402" x="1054100" y="5657850"/>
          <p14:tracePt t="51421" x="1036638" y="5675313"/>
          <p14:tracePt t="51437" x="1003300" y="5726113"/>
          <p14:tracePt t="51453" x="950913" y="5811838"/>
          <p14:tracePt t="51470" x="917575" y="5889625"/>
          <p14:tracePt t="51487" x="892175" y="5949950"/>
          <p14:tracePt t="51504" x="892175" y="5957888"/>
          <p14:tracePt t="51586" x="882650" y="5957888"/>
          <p14:tracePt t="51610" x="882650" y="5949950"/>
          <p14:tracePt t="53849" x="892175" y="5949950"/>
          <p14:tracePt t="53850" x="925513" y="5922963"/>
          <p14:tracePt t="53867" x="1011238" y="5889625"/>
          <p14:tracePt t="53884" x="1131888" y="5829300"/>
          <p14:tracePt t="53900" x="1260475" y="5768975"/>
          <p14:tracePt t="53917" x="1439863" y="5692775"/>
          <p14:tracePt t="53933" x="1646238" y="5632450"/>
          <p14:tracePt t="53950" x="1954213" y="5607050"/>
          <p14:tracePt t="53967" x="2297113" y="5580063"/>
          <p14:tracePt t="53984" x="2657475" y="5546725"/>
          <p14:tracePt t="54000" x="3017838" y="5503863"/>
          <p14:tracePt t="54017" x="3232150" y="5443538"/>
          <p14:tracePt t="54017" x="3368675" y="5408613"/>
          <p14:tracePt t="54034" x="3514725" y="5357813"/>
          <p14:tracePt t="54051" x="3625850" y="5297488"/>
          <p14:tracePt t="54067" x="3686175" y="5272088"/>
          <p14:tracePt t="54084" x="3729038" y="5254625"/>
          <p14:tracePt t="54101" x="3746500" y="5246688"/>
          <p14:tracePt t="54118" x="3763963" y="5237163"/>
          <p14:tracePt t="54134" x="3797300" y="5237163"/>
          <p14:tracePt t="54151" x="3892550" y="5246688"/>
          <p14:tracePt t="54168" x="4037013" y="5272088"/>
          <p14:tracePt t="54184" x="4217988" y="5297488"/>
          <p14:tracePt t="54201" x="4354513" y="5307013"/>
          <p14:tracePt t="54218" x="4364038" y="5307013"/>
          <p14:tracePt t="54235" x="4364038" y="5314950"/>
          <p14:tracePt t="54252" x="4346575" y="5314950"/>
          <p14:tracePt t="54269" x="4294188" y="5322888"/>
          <p14:tracePt t="54285" x="4217988" y="5332413"/>
          <p14:tracePt t="54302" x="4183063" y="5340350"/>
          <p14:tracePt t="54319" x="4165600" y="5340350"/>
          <p14:tracePt t="54336" x="4165600" y="5357813"/>
          <p14:tracePt t="54370" x="4165600" y="5365750"/>
          <p14:tracePt t="54386" x="4157663" y="5365750"/>
          <p14:tracePt t="54387" x="4157663" y="5375275"/>
          <p14:tracePt t="54402" x="4140200" y="5375275"/>
          <p14:tracePt t="54419" x="4140200" y="5383213"/>
          <p14:tracePt t="54436" x="4132263" y="5383213"/>
          <p14:tracePt t="54453" x="4132263" y="5392738"/>
          <p14:tracePt t="54747" x="4149725" y="5392738"/>
          <p14:tracePt t="54762" x="4165600" y="5392738"/>
          <p14:tracePt t="54770" x="4175125" y="5392738"/>
          <p14:tracePt t="54962" x="4183063" y="5392738"/>
          <p14:tracePt t="55050" x="4192588" y="5392738"/>
          <p14:tracePt t="55061" x="4217988" y="5400675"/>
          <p14:tracePt t="55073" x="4278313" y="5418138"/>
          <p14:tracePt t="55090" x="4440238" y="5435600"/>
          <p14:tracePt t="55107" x="4500563" y="5435600"/>
          <p14:tracePt t="55123" x="4551363" y="5426075"/>
          <p14:tracePt t="55140" x="4594225" y="5418138"/>
          <p14:tracePt t="55157" x="4637088" y="5400675"/>
          <p14:tracePt t="55173" x="4697413" y="5392738"/>
          <p14:tracePt t="55190" x="4765675" y="5392738"/>
          <p14:tracePt t="55207" x="4878388" y="5392738"/>
          <p14:tracePt t="55224" x="4972050" y="5408613"/>
          <p14:tracePt t="55240" x="5065713" y="5408613"/>
          <p14:tracePt t="55257" x="5100638" y="5408613"/>
          <p14:tracePt t="55274" x="5108575" y="5408613"/>
          <p14:tracePt t="55402" x="5108575" y="5418138"/>
          <p14:tracePt t="56522" x="5108575" y="5408613"/>
          <p14:tracePt t="56554" x="5100638" y="5408613"/>
          <p14:tracePt t="56578" x="5092700" y="5408613"/>
          <p14:tracePt t="56586" x="5083175" y="5408613"/>
          <p14:tracePt t="56597" x="5075238" y="5408613"/>
          <p14:tracePt t="56614" x="5065713" y="5408613"/>
          <p14:tracePt t="56631" x="5057775" y="5408613"/>
          <p14:tracePt t="56648" x="5049838" y="5408613"/>
          <p14:tracePt t="56682" x="5040313" y="5408613"/>
          <p14:tracePt t="56683" x="5022850" y="5408613"/>
          <p14:tracePt t="56698" x="5014913" y="5418138"/>
          <p14:tracePt t="56715" x="4997450" y="5418138"/>
          <p14:tracePt t="56732" x="4979988" y="5426075"/>
          <p14:tracePt t="56748" x="4964113" y="5443538"/>
          <p14:tracePt t="56765" x="4946650" y="5451475"/>
          <p14:tracePt t="56782" x="4929188" y="5461000"/>
          <p14:tracePt t="56799" x="4903788" y="5486400"/>
          <p14:tracePt t="56816" x="4868863" y="5503863"/>
          <p14:tracePt t="56832" x="4843463" y="5521325"/>
          <p14:tracePt t="56849" x="4792663" y="5546725"/>
          <p14:tracePt t="56866" x="4775200" y="5564188"/>
          <p14:tracePt t="56883" x="4749800" y="5580063"/>
          <p14:tracePt t="56899" x="4732338" y="5589588"/>
          <p14:tracePt t="56970" x="4714875" y="5537200"/>
          <p14:tracePt t="56983" x="4706938" y="5468938"/>
          <p14:tracePt t="56984" x="4672013" y="5264150"/>
          <p14:tracePt t="57000" x="4621213" y="5022850"/>
          <p14:tracePt t="57017" x="4586288" y="4878388"/>
          <p14:tracePt t="57033" x="4568825" y="4826000"/>
          <p14:tracePt t="57074" x="4560888" y="4826000"/>
          <p14:tracePt t="57075" x="4560888" y="4843463"/>
          <p14:tracePt t="57084" x="4535488" y="4911725"/>
          <p14:tracePt t="57102" x="4518025" y="4964113"/>
          <p14:tracePt t="57117" x="4500563" y="5022850"/>
          <p14:tracePt t="57134" x="4483100" y="5049838"/>
          <p14:tracePt t="57354" x="4475163" y="5049838"/>
          <p14:tracePt t="57357" x="4475163" y="5057775"/>
          <p14:tracePt t="57368" x="4465638" y="5065713"/>
          <p14:tracePt t="57385" x="4414838" y="5100638"/>
          <p14:tracePt t="57402" x="4337050" y="5143500"/>
          <p14:tracePt t="57419" x="4225925" y="5186363"/>
          <p14:tracePt t="57436" x="4011613" y="5246688"/>
          <p14:tracePt t="57452" x="3806825" y="5297488"/>
          <p14:tracePt t="57469" x="3532188" y="5365750"/>
          <p14:tracePt t="57486" x="3232150" y="5435600"/>
          <p14:tracePt t="57502" x="2949575" y="5468938"/>
          <p14:tracePt t="57519" x="2674938" y="5486400"/>
          <p14:tracePt t="57536" x="2478088" y="5511800"/>
          <p14:tracePt t="57553" x="2289175" y="5529263"/>
          <p14:tracePt t="57569" x="2065338" y="5554663"/>
          <p14:tracePt t="57586" x="1911350" y="5572125"/>
          <p14:tracePt t="57603" x="1774825" y="5589588"/>
          <p14:tracePt t="57620" x="1568450" y="5597525"/>
          <p14:tracePt t="57636" x="1336675" y="5607050"/>
          <p14:tracePt t="57654" x="1036638" y="5607050"/>
          <p14:tracePt t="57670" x="874713" y="5607050"/>
          <p14:tracePt t="57687" x="693738" y="5607050"/>
          <p14:tracePt t="57703" x="574675" y="5607050"/>
          <p14:tracePt t="57720" x="539750" y="5607050"/>
          <p14:tracePt t="57802" x="531813" y="5607050"/>
          <p14:tracePt t="57804" x="522288" y="5607050"/>
          <p14:tracePt t="57822" x="514350" y="5607050"/>
          <p14:tracePt t="57858" x="506413" y="5607050"/>
          <p14:tracePt t="57871" x="496888" y="5607050"/>
          <p14:tracePt t="57872" x="463550" y="5614988"/>
          <p14:tracePt t="57888" x="436563" y="5632450"/>
          <p14:tracePt t="57905" x="428625" y="5640388"/>
          <p14:tracePt t="57970" x="420688" y="5640388"/>
          <p14:tracePt t="58018" x="411163" y="5640388"/>
          <p14:tracePt t="58042" x="411163" y="5649913"/>
          <p14:tracePt t="58043" x="403225" y="5649913"/>
          <p14:tracePt t="58055" x="403225" y="5657850"/>
          <p14:tracePt t="58072" x="393700" y="5657850"/>
          <p14:tracePt t="58402" x="411163" y="5657850"/>
          <p14:tracePt t="58409" x="531813" y="5657850"/>
          <p14:tracePt t="58425" x="779463" y="5657850"/>
          <p14:tracePt t="58441" x="1525588" y="5657850"/>
          <p14:tracePt t="58458" x="2143125" y="5657850"/>
          <p14:tracePt t="58475" x="2536825" y="5640388"/>
          <p14:tracePt t="58491" x="2871788" y="5607050"/>
          <p14:tracePt t="58508" x="3128963" y="5564188"/>
          <p14:tracePt t="58525" x="3240088" y="5537200"/>
          <p14:tracePt t="58542" x="3317875" y="5511800"/>
          <p14:tracePt t="58558" x="3368675" y="5503863"/>
          <p14:tracePt t="58575" x="3479800" y="5494338"/>
          <p14:tracePt t="58592" x="3617913" y="5478463"/>
          <p14:tracePt t="58609" x="3822700" y="5443538"/>
          <p14:tracePt t="58625" x="4003675" y="5408613"/>
          <p14:tracePt t="58642" x="4021138" y="5408613"/>
          <p14:tracePt t="58706" x="4011613" y="5408613"/>
          <p14:tracePt t="58726" x="4003675" y="5408613"/>
          <p14:tracePt t="58728" x="3978275" y="5392738"/>
          <p14:tracePt t="58742" x="3951288" y="5375275"/>
          <p14:tracePt t="58759" x="3900488" y="5357813"/>
          <p14:tracePt t="58776" x="3849688" y="5322888"/>
          <p14:tracePt t="58793" x="3789363" y="5314950"/>
          <p14:tracePt t="58810" x="3779838" y="5314950"/>
          <p14:tracePt t="58987" x="3789363" y="5314950"/>
          <p14:tracePt t="58994" x="3814763" y="5314950"/>
          <p14:tracePt t="58996" x="3900488" y="5314950"/>
          <p14:tracePt t="59011" x="4011613" y="5314950"/>
          <p14:tracePt t="59027" x="4165600" y="5297488"/>
          <p14:tracePt t="59044" x="4286250" y="5280025"/>
          <p14:tracePt t="59061" x="4364038" y="5254625"/>
          <p14:tracePt t="59078" x="4406900" y="5246688"/>
          <p14:tracePt t="59095" x="4414838" y="5246688"/>
          <p14:tracePt t="59242" x="4397375" y="5246688"/>
          <p14:tracePt t="59243" x="4235450" y="5280025"/>
          <p14:tracePt t="59262" x="3935413" y="5340350"/>
          <p14:tracePt t="59279" x="3240088" y="5435600"/>
          <p14:tracePt t="59295" x="2571750" y="5529263"/>
          <p14:tracePt t="59312" x="1954213" y="5614988"/>
          <p14:tracePt t="59329" x="1235075" y="5726113"/>
          <p14:tracePt t="59346" x="1079500" y="5761038"/>
          <p14:tracePt t="59362" x="1046163" y="5778500"/>
          <p14:tracePt t="59379" x="1036638" y="5786438"/>
          <p14:tracePt t="59396" x="1011238" y="5803900"/>
          <p14:tracePt t="59413" x="960438" y="5811838"/>
          <p14:tracePt t="59429" x="882650" y="5821363"/>
          <p14:tracePt t="59446" x="779463" y="5829300"/>
          <p14:tracePt t="59463" x="711200" y="5837238"/>
          <p14:tracePt t="59480" x="668338" y="5837238"/>
          <p14:tracePt t="59497" x="635000" y="5846763"/>
          <p14:tracePt t="59513" x="582613" y="5854700"/>
          <p14:tracePt t="59530" x="565150" y="5854700"/>
          <p14:tracePt t="59547" x="539750" y="5864225"/>
          <p14:tracePt t="59564" x="522288" y="5864225"/>
          <p14:tracePt t="59580" x="514350" y="5864225"/>
          <p14:tracePt t="59730" x="514350" y="5872163"/>
          <p14:tracePt t="59738" x="506413" y="5880100"/>
          <p14:tracePt t="59749" x="506413" y="5897563"/>
          <p14:tracePt t="59765" x="496888" y="5915025"/>
          <p14:tracePt t="59882" x="496888" y="5922963"/>
          <p14:tracePt t="59899" x="488950" y="5932488"/>
          <p14:tracePt t="59906" x="479425" y="5957888"/>
          <p14:tracePt t="59916" x="479425" y="5983288"/>
          <p14:tracePt t="59932" x="471488" y="6000750"/>
          <p14:tracePt t="60034" x="471488" y="6008688"/>
          <p14:tracePt t="60066" x="471488" y="6018213"/>
          <p14:tracePt t="60068" x="471488" y="6026150"/>
          <p14:tracePt t="60083" x="471488" y="6035675"/>
          <p14:tracePt t="60100" x="471488" y="6043613"/>
          <p14:tracePt t="60194" x="463550" y="6043613"/>
          <p14:tracePt t="60218" x="454025" y="6043613"/>
          <p14:tracePt t="60228" x="454025" y="6035675"/>
          <p14:tracePt t="60234" x="446088" y="6008688"/>
          <p14:tracePt t="60251" x="446088" y="5965825"/>
          <p14:tracePt t="60268" x="454025" y="5915025"/>
          <p14:tracePt t="60284" x="463550" y="5854700"/>
          <p14:tracePt t="60301" x="471488" y="5794375"/>
          <p14:tracePt t="60318" x="471488" y="5743575"/>
          <p14:tracePt t="60335" x="471488" y="5665788"/>
          <p14:tracePt t="60351" x="471488" y="5622925"/>
          <p14:tracePt t="60368" x="471488" y="5597525"/>
          <p14:tracePt t="60385" x="471488" y="5589588"/>
          <p14:tracePt t="61083" x="471488" y="5597525"/>
          <p14:tracePt t="61089" x="471488" y="5607050"/>
          <p14:tracePt t="61107" x="471488" y="5614988"/>
          <p14:tracePt t="61124" x="463550" y="5632450"/>
          <p14:tracePt t="61163" x="463550" y="5640388"/>
          <p14:tracePt t="61179" x="454025" y="5640388"/>
          <p14:tracePt t="61190" x="454025" y="5649913"/>
          <p14:tracePt t="61191" x="454025" y="5665788"/>
          <p14:tracePt t="61207" x="454025" y="5675313"/>
          <p14:tracePt t="61224" x="446088" y="5683250"/>
          <p14:tracePt t="61275" x="446088" y="5692775"/>
          <p14:tracePt t="61291" x="454025" y="5692775"/>
          <p14:tracePt t="61307" x="496888" y="5708650"/>
          <p14:tracePt t="61308" x="617538" y="5751513"/>
          <p14:tracePt t="61324" x="711200" y="5778500"/>
          <p14:tracePt t="61341" x="779463" y="5786438"/>
          <p14:tracePt t="61358" x="831850" y="5786438"/>
          <p14:tracePt t="61375" x="857250" y="5778500"/>
          <p14:tracePt t="61391" x="892175" y="5768975"/>
          <p14:tracePt t="61408" x="908050" y="5751513"/>
          <p14:tracePt t="61425" x="917575" y="5743575"/>
          <p14:tracePt t="62067" x="917575" y="5751513"/>
          <p14:tracePt t="62123" x="917575" y="5761038"/>
          <p14:tracePt t="62379" x="917575" y="5768975"/>
          <p14:tracePt t="62411" x="908050" y="5768975"/>
          <p14:tracePt t="62430" x="908050" y="5778500"/>
          <p14:tracePt t="62603" x="917575" y="5778500"/>
          <p14:tracePt t="62611" x="935038" y="5761038"/>
          <p14:tracePt t="62632" x="950913" y="5743575"/>
          <p14:tracePt t="62648" x="1071563" y="5708650"/>
          <p14:tracePt t="62665" x="1439863" y="5700713"/>
          <p14:tracePt t="62681" x="1963738" y="5700713"/>
          <p14:tracePt t="62681" x="2460625" y="5700713"/>
          <p14:tracePt t="62699" x="3171825" y="5700713"/>
          <p14:tracePt t="62715" x="3746500" y="5622925"/>
          <p14:tracePt t="62732" x="3900488" y="5580063"/>
          <p14:tracePt t="62749" x="3935413" y="5564188"/>
          <p14:tracePt t="62794" x="3917950" y="5564188"/>
          <p14:tracePt t="62802" x="3892550" y="5564188"/>
          <p14:tracePt t="62816" x="3857625" y="5564188"/>
          <p14:tracePt t="62832" x="3849688" y="5564188"/>
          <p14:tracePt t="62849" x="3840163" y="5564188"/>
          <p14:tracePt t="62866" x="3832225" y="5564188"/>
          <p14:tracePt t="62883" x="3832225" y="5554663"/>
          <p14:tracePt t="62970" x="3822700" y="5554663"/>
          <p14:tracePt t="62987" x="3806825" y="5554663"/>
          <p14:tracePt t="62988" x="3789363" y="5554663"/>
          <p14:tracePt t="63000" x="3754438" y="5564188"/>
          <p14:tracePt t="63017" x="3736975" y="5564188"/>
          <p14:tracePt t="63033" x="3729038" y="5564188"/>
          <p14:tracePt t="63202" x="3729038" y="5554663"/>
          <p14:tracePt t="63218" x="3729038" y="5546725"/>
          <p14:tracePt t="63226" x="3721100" y="5529263"/>
          <p14:tracePt t="63235" x="3721100" y="5503863"/>
          <p14:tracePt t="63251" x="3721100" y="5486400"/>
          <p14:tracePt t="63268" x="3711575" y="5461000"/>
          <p14:tracePt t="63285" x="3711575" y="5451475"/>
          <p14:tracePt t="63353" x="3703638" y="5451475"/>
          <p14:tracePt t="63426" x="3703638" y="5443538"/>
          <p14:tracePt t="63434" x="3703638" y="5435600"/>
          <p14:tracePt t="63603" x="3703638" y="5426075"/>
          <p14:tracePt t="65915" x="3694113" y="5426075"/>
          <p14:tracePt t="65947" x="3686175" y="5435600"/>
          <p14:tracePt t="65947" x="3678238" y="5451475"/>
          <p14:tracePt t="65970" x="3660775" y="5468938"/>
          <p14:tracePt t="65983" x="3635375" y="5503863"/>
          <p14:tracePt t="65999" x="3600450" y="5529263"/>
          <p14:tracePt t="66016" x="3575050" y="5572125"/>
          <p14:tracePt t="66033" x="3540125" y="5607050"/>
          <p14:tracePt t="66050" x="3532188" y="5622925"/>
          <p14:tracePt t="66090" x="3532188" y="5632450"/>
          <p14:tracePt t="66146" x="3532188" y="5640388"/>
          <p14:tracePt t="66167" x="3540125" y="5640388"/>
          <p14:tracePt t="66168" x="3549650" y="5640388"/>
          <p14:tracePt t="66184" x="3565525" y="5640388"/>
          <p14:tracePt t="66200" x="3592513" y="5640388"/>
          <p14:tracePt t="66217" x="3635375" y="5632450"/>
          <p14:tracePt t="66234" x="3678238" y="5632450"/>
          <p14:tracePt t="66251" x="3711575" y="5632450"/>
          <p14:tracePt t="66267" x="3736975" y="5614988"/>
          <p14:tracePt t="66284" x="3771900" y="5607050"/>
          <p14:tracePt t="66301" x="3806825" y="5589588"/>
          <p14:tracePt t="66318" x="3840163" y="5572125"/>
          <p14:tracePt t="66335" x="3883025" y="5564188"/>
          <p14:tracePt t="66351" x="3900488" y="5546725"/>
          <p14:tracePt t="66368" x="3925888" y="5537200"/>
          <p14:tracePt t="66385" x="3943350" y="5521325"/>
          <p14:tracePt t="66401" x="3960813" y="5511800"/>
          <p14:tracePt t="66401" x="3968750" y="5511800"/>
          <p14:tracePt t="66490" x="3951288" y="5521325"/>
          <p14:tracePt t="66498" x="3935413" y="5537200"/>
          <p14:tracePt t="66506" x="3908425" y="5554663"/>
          <p14:tracePt t="66519" x="3883025" y="5580063"/>
          <p14:tracePt t="66536" x="3857625" y="5607050"/>
          <p14:tracePt t="66552" x="3832225" y="5632450"/>
          <p14:tracePt t="66569" x="3789363" y="5675313"/>
          <p14:tracePt t="66569" x="3763963" y="5708650"/>
          <p14:tracePt t="66586" x="3729038" y="5743575"/>
          <p14:tracePt t="66603" x="3694113" y="5786438"/>
          <p14:tracePt t="66619" x="3678238" y="5811838"/>
          <p14:tracePt t="66810" x="3686175" y="5811838"/>
          <p14:tracePt t="66818" x="3703638" y="5811838"/>
          <p14:tracePt t="66837" x="3729038" y="5821363"/>
          <p14:tracePt t="66854" x="3771900" y="5829300"/>
          <p14:tracePt t="66871" x="3814763" y="5837238"/>
          <p14:tracePt t="66887" x="3840163" y="5846763"/>
          <p14:tracePt t="66904" x="3857625" y="5846763"/>
          <p14:tracePt t="66994" x="3865563" y="5846763"/>
          <p14:tracePt t="66995" x="3865563" y="5854700"/>
          <p14:tracePt t="67018" x="3875088" y="5854700"/>
          <p14:tracePt t="67022" x="3883025" y="5864225"/>
          <p14:tracePt t="67038" x="3900488" y="5872163"/>
          <p14:tracePt t="67055" x="3917950" y="5880100"/>
          <p14:tracePt t="67072" x="3935413" y="5880100"/>
          <p14:tracePt t="67089" x="3960813" y="5897563"/>
          <p14:tracePt t="67105" x="3978275" y="5907088"/>
          <p14:tracePt t="67122" x="4021138" y="5922963"/>
          <p14:tracePt t="67139" x="4037013" y="5922963"/>
          <p14:tracePt t="67156" x="4046538" y="5922963"/>
          <p14:tracePt t="67172" x="4071938" y="5922963"/>
          <p14:tracePt t="67189" x="4097338" y="5922963"/>
          <p14:tracePt t="67206" x="4122738" y="5922963"/>
          <p14:tracePt t="67223" x="4157663" y="5932488"/>
          <p14:tracePt t="67239" x="4175125" y="5932488"/>
          <p14:tracePt t="67256" x="4192588" y="5932488"/>
          <p14:tracePt t="67273" x="4208463" y="5932488"/>
          <p14:tracePt t="67290" x="4235450" y="5932488"/>
          <p14:tracePt t="67307" x="4260850" y="5932488"/>
          <p14:tracePt t="67323" x="4286250" y="5940425"/>
          <p14:tracePt t="67340" x="4329113" y="5940425"/>
          <p14:tracePt t="67357" x="4354513" y="5949950"/>
          <p14:tracePt t="67374" x="4379913" y="5949950"/>
          <p14:tracePt t="67390" x="4397375" y="5949950"/>
          <p14:tracePt t="67407" x="4414838" y="5949950"/>
          <p14:tracePt t="67424" x="4432300" y="5949950"/>
          <p14:tracePt t="67441" x="4449763" y="5949950"/>
          <p14:tracePt t="67457" x="4475163" y="5949950"/>
          <p14:tracePt t="67474" x="4543425" y="5957888"/>
          <p14:tracePt t="67491" x="4578350" y="5965825"/>
          <p14:tracePt t="67508" x="4629150" y="5965825"/>
          <p14:tracePt t="67524" x="4664075" y="5965825"/>
          <p14:tracePt t="67541" x="4706938" y="5965825"/>
          <p14:tracePt t="67558" x="4749800" y="5965825"/>
          <p14:tracePt t="67575" x="4826000" y="5965825"/>
          <p14:tracePt t="67591" x="4886325" y="5965825"/>
          <p14:tracePt t="67608" x="4972050" y="5965825"/>
          <p14:tracePt t="67625" x="5014913" y="5965825"/>
          <p14:tracePt t="67642" x="5057775" y="5965825"/>
          <p14:tracePt t="67642" x="5075238" y="5965825"/>
          <p14:tracePt t="67658" x="5092700" y="5965825"/>
          <p14:tracePt t="67675" x="5100638" y="5965825"/>
          <p14:tracePt t="67692" x="5135563" y="5965825"/>
          <p14:tracePt t="67708" x="5178425" y="5965825"/>
          <p14:tracePt t="67725" x="5229225" y="5965825"/>
          <p14:tracePt t="67742" x="5314950" y="5965825"/>
          <p14:tracePt t="67759" x="5375275" y="5975350"/>
          <p14:tracePt t="67776" x="5443538" y="5975350"/>
          <p14:tracePt t="67792" x="5468938" y="5983288"/>
          <p14:tracePt t="67809" x="5494338" y="5983288"/>
          <p14:tracePt t="67826" x="5529263" y="5983288"/>
          <p14:tracePt t="67843" x="5554663" y="5983288"/>
          <p14:tracePt t="67860" x="5622925" y="5983288"/>
          <p14:tracePt t="67876" x="5700713" y="5983288"/>
          <p14:tracePt t="67893" x="5786438" y="6000750"/>
          <p14:tracePt t="67910" x="5837238" y="6008688"/>
          <p14:tracePt t="67927" x="5889625" y="6026150"/>
          <p14:tracePt t="67943" x="5922963" y="6035675"/>
          <p14:tracePt t="67961" x="5949950" y="6035675"/>
          <p14:tracePt t="67977" x="5975350" y="6035675"/>
          <p14:tracePt t="67994" x="6043613" y="6035675"/>
          <p14:tracePt t="68010" x="6111875" y="6035675"/>
          <p14:tracePt t="68027" x="6164263" y="6035675"/>
          <p14:tracePt t="68044" x="6265863" y="6043613"/>
          <p14:tracePt t="68060" x="6343650" y="6061075"/>
          <p14:tracePt t="68077" x="6394450" y="6069013"/>
          <p14:tracePt t="68094" x="6403975" y="6069013"/>
          <p14:tracePt t="68111" x="6421438" y="6069013"/>
          <p14:tracePt t="68127" x="6429375" y="6069013"/>
          <p14:tracePt t="68144" x="6446838" y="6069013"/>
          <p14:tracePt t="68161" x="6480175" y="6061075"/>
          <p14:tracePt t="68178" x="6592888" y="6051550"/>
          <p14:tracePt t="68194" x="6686550" y="6051550"/>
          <p14:tracePt t="68211" x="6754813" y="6061075"/>
          <p14:tracePt t="68228" x="6772275" y="6061075"/>
          <p14:tracePt t="68266" x="6780213" y="6061075"/>
          <p14:tracePt t="68297" x="6780213" y="6051550"/>
          <p14:tracePt t="68450" x="6780213" y="6043613"/>
          <p14:tracePt t="68463" x="6789738" y="6035675"/>
          <p14:tracePt t="68464" x="6780213" y="6035675"/>
          <p14:tracePt t="68498" x="6772275" y="6035675"/>
          <p14:tracePt t="68513" x="6772275" y="6043613"/>
          <p14:tracePt t="68515" x="6764338" y="6043613"/>
          <p14:tracePt t="68530" x="6661150" y="6043613"/>
          <p14:tracePt t="68547" x="6480175" y="6069013"/>
          <p14:tracePt t="68563" x="6283325" y="6086475"/>
          <p14:tracePt t="68580" x="6061075" y="6094413"/>
          <p14:tracePt t="68597" x="5932488" y="6094413"/>
          <p14:tracePt t="68613" x="5864225" y="6094413"/>
          <p14:tracePt t="68630" x="5829300" y="6094413"/>
          <p14:tracePt t="68647" x="5794375" y="6094413"/>
          <p14:tracePt t="68664" x="5718175" y="6094413"/>
          <p14:tracePt t="68681" x="5589588" y="6094413"/>
          <p14:tracePt t="68697" x="5065713" y="6094413"/>
          <p14:tracePt t="68748" x="4989513" y="6094413"/>
          <p14:tracePt t="68764" x="4929188" y="6094413"/>
          <p14:tracePt t="68781" x="4878388" y="6094413"/>
          <p14:tracePt t="68798" x="4808538" y="6094413"/>
          <p14:tracePt t="68815" x="4714875" y="6078538"/>
          <p14:tracePt t="68831" x="4568825" y="6043613"/>
          <p14:tracePt t="68848" x="4449763" y="6018213"/>
          <p14:tracePt t="68865" x="4337050" y="5992813"/>
          <p14:tracePt t="68882" x="4260850" y="5983288"/>
          <p14:tracePt t="68898" x="4251325" y="5983288"/>
          <p14:tracePt t="69026" x="4260850" y="5975350"/>
          <p14:tracePt t="69031" x="4294188" y="5975350"/>
          <p14:tracePt t="69049" x="4379913" y="5965825"/>
          <p14:tracePt t="69066" x="4483100" y="5965825"/>
          <p14:tracePt t="69083" x="4586288" y="5957888"/>
          <p14:tracePt t="69100" x="4722813" y="5949950"/>
          <p14:tracePt t="69116" x="4835525" y="5949950"/>
          <p14:tracePt t="69133" x="5006975" y="5949950"/>
          <p14:tracePt t="69150" x="5246688" y="5975350"/>
          <p14:tracePt t="69167" x="5468938" y="6018213"/>
          <p14:tracePt t="69183" x="5657850" y="6035675"/>
          <p14:tracePt t="69200" x="5837238" y="6035675"/>
          <p14:tracePt t="69217" x="5932488" y="6035675"/>
          <p14:tracePt t="69217" x="5965825" y="6035675"/>
          <p14:tracePt t="69234" x="6018213" y="6026150"/>
          <p14:tracePt t="69250" x="6051550" y="6018213"/>
          <p14:tracePt t="69267" x="6094413" y="6008688"/>
          <p14:tracePt t="69284" x="6164263" y="6000750"/>
          <p14:tracePt t="69301" x="6249988" y="6000750"/>
          <p14:tracePt t="69317" x="6403975" y="6018213"/>
          <p14:tracePt t="69334" x="6532563" y="6035675"/>
          <p14:tracePt t="69351" x="6651625" y="6051550"/>
          <p14:tracePt t="69367" x="6704013" y="6051550"/>
          <p14:tracePt t="69384" x="6721475" y="6051550"/>
          <p14:tracePt t="69579" x="6711950" y="6051550"/>
          <p14:tracePt t="69587" x="6704013" y="6051550"/>
          <p14:tracePt t="69588" x="6635750" y="6051550"/>
          <p14:tracePt t="69603" x="6446838" y="6051550"/>
          <p14:tracePt t="69619" x="6223000" y="6051550"/>
          <p14:tracePt t="69636" x="5897563" y="6078538"/>
          <p14:tracePt t="69652" x="5494338" y="6129338"/>
          <p14:tracePt t="69669" x="5264150" y="6137275"/>
          <p14:tracePt t="69686" x="5100638" y="6137275"/>
          <p14:tracePt t="69703" x="5075238" y="6137275"/>
          <p14:tracePt t="69762" x="5065713" y="6137275"/>
          <p14:tracePt t="69778" x="5057775" y="6137275"/>
          <p14:tracePt t="69786" x="4989513" y="6129338"/>
          <p14:tracePt t="69804" x="4937125" y="6121400"/>
          <p14:tracePt t="69820" x="4911725" y="6121400"/>
          <p14:tracePt t="69837" x="4903788" y="6111875"/>
          <p14:tracePt t="69853" x="4903788" y="6103938"/>
          <p14:tracePt t="69870" x="4911725" y="6094413"/>
          <p14:tracePt t="69887" x="4929188" y="6086475"/>
          <p14:tracePt t="69904" x="4929188" y="6078538"/>
          <p14:tracePt t="69920" x="4929188" y="6069013"/>
          <p14:tracePt t="70050" x="4937125" y="6069013"/>
          <p14:tracePt t="70052" x="4946650" y="6069013"/>
          <p14:tracePt t="70072" x="4954588" y="6061075"/>
          <p14:tracePt t="70089" x="4964113" y="6051550"/>
          <p14:tracePt t="70251" x="4972050" y="6051550"/>
          <p14:tracePt t="70379" x="4979988" y="6051550"/>
          <p14:tracePt t="70392" x="4989513" y="6043613"/>
          <p14:tracePt t="70427" x="4997450" y="6043613"/>
          <p14:tracePt t="70427" x="4997450" y="6035675"/>
          <p14:tracePt t="70458" x="5006975" y="6026150"/>
          <p14:tracePt t="70482" x="5014913" y="6026150"/>
          <p14:tracePt t="70496" x="5022850" y="6026150"/>
          <p14:tracePt t="70507" x="5032375" y="6018213"/>
          <p14:tracePt t="70524" x="5057775" y="6018213"/>
          <p14:tracePt t="70541" x="5065713" y="6008688"/>
          <p14:tracePt t="70557" x="5083175" y="6000750"/>
          <p14:tracePt t="70574" x="5100638" y="5992813"/>
          <p14:tracePt t="70591" x="5126038" y="5983288"/>
          <p14:tracePt t="70608" x="5143500" y="5975350"/>
          <p14:tracePt t="70624" x="5160963" y="5975350"/>
          <p14:tracePt t="70641" x="5178425" y="5965825"/>
          <p14:tracePt t="70641" x="5186363" y="5965825"/>
          <p14:tracePt t="70658" x="5194300" y="5957888"/>
          <p14:tracePt t="70675" x="5211763" y="5957888"/>
          <p14:tracePt t="70692" x="5254625" y="5957888"/>
          <p14:tracePt t="70708" x="5307013" y="5957888"/>
          <p14:tracePt t="70725" x="5375275" y="5940425"/>
          <p14:tracePt t="70742" x="5408613" y="5932488"/>
          <p14:tracePt t="70759" x="5451475" y="5915025"/>
          <p14:tracePt t="70775" x="5468938" y="5907088"/>
          <p14:tracePt t="70792" x="5494338" y="5907088"/>
          <p14:tracePt t="70809" x="5537200" y="5907088"/>
          <p14:tracePt t="70826" x="5632450" y="5907088"/>
          <p14:tracePt t="70842" x="5708650" y="5922963"/>
          <p14:tracePt t="70859" x="5794375" y="5940425"/>
          <p14:tracePt t="70876" x="5864225" y="5949950"/>
          <p14:tracePt t="70892" x="5907088" y="5949950"/>
          <p14:tracePt t="70909" x="5940425" y="5949950"/>
          <p14:tracePt t="70926" x="5965825" y="5940425"/>
          <p14:tracePt t="70943" x="6008688" y="5932488"/>
          <p14:tracePt t="70959" x="6035675" y="5922963"/>
          <p14:tracePt t="70976" x="6086475" y="5915025"/>
          <p14:tracePt t="70993" x="6129338" y="5915025"/>
          <p14:tracePt t="70993" x="6154738" y="5915025"/>
          <p14:tracePt t="71011" x="6215063" y="5915025"/>
          <p14:tracePt t="71026" x="6265863" y="5922963"/>
          <p14:tracePt t="71043" x="6326188" y="5922963"/>
          <p14:tracePt t="71060" x="6369050" y="5907088"/>
          <p14:tracePt t="71077" x="6421438" y="5880100"/>
          <p14:tracePt t="71093" x="6446838" y="5864225"/>
          <p14:tracePt t="71110" x="6480175" y="5846763"/>
          <p14:tracePt t="71127" x="6515100" y="5837238"/>
          <p14:tracePt t="71144" x="6532563" y="5837238"/>
          <p14:tracePt t="71160" x="6557963" y="5837238"/>
          <p14:tracePt t="71177" x="6575425" y="5837238"/>
          <p14:tracePt t="71194" x="6583363" y="5829300"/>
          <p14:tracePt t="71211" x="6600825" y="5829300"/>
          <p14:tracePt t="71227" x="6618288" y="5811838"/>
          <p14:tracePt t="71244" x="6635750" y="5794375"/>
          <p14:tracePt t="71261" x="6635750" y="5786438"/>
          <p14:tracePt t="71330" x="6618288" y="5786438"/>
          <p14:tracePt t="71331" x="6600825" y="5794375"/>
          <p14:tracePt t="71345" x="6515100" y="5821363"/>
          <p14:tracePt t="71345" x="6464300" y="5837238"/>
          <p14:tracePt t="71362" x="6351588" y="5854700"/>
          <p14:tracePt t="71378" x="6240463" y="5854700"/>
          <p14:tracePt t="71395" x="6207125" y="5854700"/>
          <p14:tracePt t="71412" x="6180138" y="5854700"/>
          <p14:tracePt t="71429" x="6154738" y="5854700"/>
          <p14:tracePt t="71445" x="6078538" y="5854700"/>
          <p14:tracePt t="71462" x="5932488" y="5854700"/>
          <p14:tracePt t="71479" x="5761038" y="5854700"/>
          <p14:tracePt t="71496" x="5494338" y="5854700"/>
          <p14:tracePt t="71513" x="5289550" y="5854700"/>
          <p14:tracePt t="71530" x="5083175" y="5854700"/>
          <p14:tracePt t="71546" x="5057775" y="5854700"/>
          <p14:tracePt t="71602" x="5049838" y="5854700"/>
          <p14:tracePt t="71610" x="5040313" y="5854700"/>
          <p14:tracePt t="71615" x="5032375" y="5854700"/>
          <p14:tracePt t="71630" x="5022850" y="5854700"/>
          <p14:tracePt t="71714" x="5032375" y="5854700"/>
          <p14:tracePt t="71715" x="5049838" y="5846763"/>
          <p14:tracePt t="71730" x="5075238" y="5846763"/>
          <p14:tracePt t="71747" x="5092700" y="5829300"/>
          <p14:tracePt t="71764" x="5151438" y="5821363"/>
          <p14:tracePt t="71781" x="5289550" y="5811838"/>
          <p14:tracePt t="71797" x="5486400" y="5821363"/>
          <p14:tracePt t="71814" x="5803900" y="5846763"/>
          <p14:tracePt t="71831" x="6061075" y="5880100"/>
          <p14:tracePt t="71848" x="6265863" y="5889625"/>
          <p14:tracePt t="71864" x="6369050" y="5889625"/>
          <p14:tracePt t="71881" x="6403975" y="5872163"/>
          <p14:tracePt t="71898" x="6403975" y="5864225"/>
          <p14:tracePt t="71978" x="6411913" y="5864225"/>
          <p14:tracePt t="71994" x="6421438" y="5864225"/>
          <p14:tracePt t="71998" x="6429375" y="5864225"/>
          <p14:tracePt t="72016" x="6446838" y="5854700"/>
          <p14:tracePt t="72032" x="6472238" y="5837238"/>
          <p14:tracePt t="72049" x="6489700" y="5811838"/>
          <p14:tracePt t="72066" x="6497638" y="5794375"/>
          <p14:tracePt t="72138" x="6497638" y="5803900"/>
          <p14:tracePt t="72146" x="6480175" y="5811838"/>
          <p14:tracePt t="72154" x="6446838" y="5846763"/>
          <p14:tracePt t="72166" x="6386513" y="5880100"/>
          <p14:tracePt t="72183" x="6369050" y="5889625"/>
          <p14:tracePt t="72458" x="6361113" y="5889625"/>
          <p14:tracePt t="72468" x="6351588" y="5889625"/>
          <p14:tracePt t="72490" x="6343650" y="5889625"/>
          <p14:tracePt t="72501" x="6326188" y="5889625"/>
          <p14:tracePt t="72594" x="6326188" y="5880100"/>
          <p14:tracePt t="72604" x="6335713" y="5880100"/>
          <p14:tracePt t="72618" x="6343650" y="5880100"/>
          <p14:tracePt t="72636" x="6351588" y="5872163"/>
          <p14:tracePt t="72652" x="6361113" y="5864225"/>
          <p14:tracePt t="72669" x="6369050" y="5864225"/>
          <p14:tracePt t="72685" x="6369050" y="5854700"/>
          <p14:tracePt t="72702" x="6386513" y="5837238"/>
          <p14:tracePt t="72719" x="6394450" y="5829300"/>
          <p14:tracePt t="72736" x="6411913" y="5821363"/>
          <p14:tracePt t="72752" x="6421438" y="5811838"/>
          <p14:tracePt t="72769" x="6437313" y="5811838"/>
          <p14:tracePt t="72786" x="6446838" y="5811838"/>
          <p14:tracePt t="72803" x="6464300" y="5811838"/>
          <p14:tracePt t="72819" x="6489700" y="5811838"/>
          <p14:tracePt t="72836" x="6507163" y="5811838"/>
          <p14:tracePt t="72853" x="6515100" y="5803900"/>
          <p14:tracePt t="72870" x="6523038" y="5803900"/>
          <p14:tracePt t="72994" x="6515100" y="5803900"/>
          <p14:tracePt t="73162" x="6507163" y="5803900"/>
          <p14:tracePt t="73505" x="6507163" y="5811838"/>
          <p14:tracePt t="73507" x="6497638" y="5811838"/>
          <p14:tracePt t="73626" x="6489700" y="5811838"/>
          <p14:tracePt t="73666" x="6480175" y="5811838"/>
          <p14:tracePt t="73674" x="6472238" y="5829300"/>
          <p14:tracePt t="73691" x="6454775" y="5829300"/>
          <p14:tracePt t="73708" x="6429375" y="5837238"/>
          <p14:tracePt t="73725" x="6403975" y="5846763"/>
          <p14:tracePt t="73741" x="6369050" y="5846763"/>
          <p14:tracePt t="73758" x="6335713" y="5846763"/>
          <p14:tracePt t="73775" x="6275388" y="5854700"/>
          <p14:tracePt t="73792" x="6215063" y="5854700"/>
          <p14:tracePt t="73808" x="6121400" y="5864225"/>
          <p14:tracePt t="73825" x="6026150" y="5880100"/>
          <p14:tracePt t="73842" x="5965825" y="5889625"/>
          <p14:tracePt t="73859" x="5932488" y="5889625"/>
          <p14:tracePt t="73875" x="5915025" y="5889625"/>
          <p14:tracePt t="73892" x="5907088" y="5889625"/>
          <p14:tracePt t="73909" x="5880100" y="5889625"/>
          <p14:tracePt t="73925" x="5846763" y="5889625"/>
          <p14:tracePt t="73942" x="5829300" y="5889625"/>
          <p14:tracePt t="73959" x="5821363" y="5889625"/>
          <p14:tracePt t="74178" x="5821363" y="5880100"/>
          <p14:tracePt t="74578" x="5811838" y="5880100"/>
          <p14:tracePt t="74581" x="5803900" y="5880100"/>
          <p14:tracePt t="74596" x="5768975" y="5880100"/>
          <p14:tracePt t="74613" x="5735638" y="5880100"/>
          <p14:tracePt t="74629" x="5692775" y="5889625"/>
          <p14:tracePt t="74646" x="5614988" y="5889625"/>
          <p14:tracePt t="74663" x="5529263" y="5897563"/>
          <p14:tracePt t="74680" x="5392738" y="5897563"/>
          <p14:tracePt t="74696" x="5254625" y="5897563"/>
          <p14:tracePt t="74713" x="5040313" y="5880100"/>
          <p14:tracePt t="74730" x="4765675" y="5854700"/>
          <p14:tracePt t="74747" x="4603750" y="5846763"/>
          <p14:tracePt t="74763" x="4465638" y="5846763"/>
          <p14:tracePt t="74780" x="4286250" y="5837238"/>
          <p14:tracePt t="74797" x="4097338" y="5829300"/>
          <p14:tracePt t="74814" x="3892550" y="5821363"/>
          <p14:tracePt t="74830" x="3668713" y="5794375"/>
          <p14:tracePt t="74847" x="3479800" y="5786438"/>
          <p14:tracePt t="74864" x="3292475" y="5786438"/>
          <p14:tracePt t="74881" x="3154363" y="5786438"/>
          <p14:tracePt t="74897" x="2897188" y="5786438"/>
          <p14:tracePt t="74914" x="2717800" y="5778500"/>
          <p14:tracePt t="74931" x="2511425" y="5761038"/>
          <p14:tracePt t="74948" x="2332038" y="5743575"/>
          <p14:tracePt t="74965" x="2151063" y="5726113"/>
          <p14:tracePt t="74981" x="2057400" y="5708650"/>
          <p14:tracePt t="74998" x="1997075" y="5700713"/>
          <p14:tracePt t="75015" x="1979613" y="5700713"/>
          <p14:tracePt t="75032" x="1971675" y="5700713"/>
          <p14:tracePt t="75048" x="1963738" y="5700713"/>
          <p14:tracePt t="75082" x="1878013" y="5692775"/>
          <p14:tracePt t="75083" x="1765300" y="5683250"/>
          <p14:tracePt t="75099" x="1620838" y="5675313"/>
          <p14:tracePt t="75115" x="1492250" y="5657850"/>
          <p14:tracePt t="75132" x="1389063" y="5649913"/>
          <p14:tracePt t="75149" x="1354138" y="5640388"/>
          <p14:tracePt t="75210" x="1354138" y="5632450"/>
          <p14:tracePt t="75219" x="1354138" y="5622925"/>
          <p14:tracePt t="75232" x="1354138" y="5614988"/>
          <p14:tracePt t="75249" x="1336675" y="5614988"/>
          <p14:tracePt t="75266" x="1328738" y="5614988"/>
          <p14:tracePt t="75283" x="1303338" y="5614988"/>
          <p14:tracePt t="75299" x="1293813" y="5614988"/>
          <p14:tracePt t="75362" x="1293813" y="5607050"/>
          <p14:tracePt t="75386" x="1293813" y="5597525"/>
          <p14:tracePt t="75402" x="1293813" y="5589588"/>
          <p14:tracePt t="75417" x="1293813" y="5580063"/>
          <p14:tracePt t="75442" x="1285875" y="5580063"/>
          <p14:tracePt t="75690" x="1285875" y="5572125"/>
          <p14:tracePt t="75698" x="1285875" y="5564188"/>
          <p14:tracePt t="75719" x="1285875" y="5537200"/>
          <p14:tracePt t="75736" x="1285875" y="5529263"/>
          <p14:tracePt t="75752" x="1293813" y="5503863"/>
          <p14:tracePt t="75769" x="1303338" y="5478463"/>
          <p14:tracePt t="75785" x="1311275" y="5451475"/>
          <p14:tracePt t="75802" x="1320800" y="5435600"/>
          <p14:tracePt t="75819" x="1328738" y="5426075"/>
          <p14:tracePt t="75836" x="1328738" y="5418138"/>
          <p14:tracePt t="76026" x="1336675" y="5418138"/>
          <p14:tracePt t="76034" x="1346200" y="5408613"/>
          <p14:tracePt t="76042" x="1406525" y="5392738"/>
          <p14:tracePt t="76054" x="1474788" y="5357813"/>
          <p14:tracePt t="76070" x="1560513" y="5322888"/>
          <p14:tracePt t="76088" x="1689100" y="5280025"/>
          <p14:tracePt t="76104" x="1843088" y="5254625"/>
          <p14:tracePt t="76121" x="2032000" y="5221288"/>
          <p14:tracePt t="76137" x="2228850" y="5203825"/>
          <p14:tracePt t="76154" x="2339975" y="5186363"/>
          <p14:tracePt t="76171" x="2425700" y="5178425"/>
          <p14:tracePt t="76188" x="2536825" y="5168900"/>
          <p14:tracePt t="76204" x="2622550" y="5168900"/>
          <p14:tracePt t="76221" x="2708275" y="5168900"/>
          <p14:tracePt t="76238" x="2751138" y="5168900"/>
          <p14:tracePt t="76255" x="2778125" y="5178425"/>
          <p14:tracePt t="76891" x="2778125" y="5186363"/>
          <p14:tracePt t="76899" x="2778125" y="5194300"/>
          <p14:tracePt t="76911" x="2778125" y="5203825"/>
          <p14:tracePt t="76926" x="2768600" y="5221288"/>
          <p14:tracePt t="76943" x="2768600" y="5237163"/>
          <p14:tracePt t="76960" x="2768600" y="5264150"/>
          <p14:tracePt t="76977" x="2760663" y="5289550"/>
          <p14:tracePt t="76993" x="2751138" y="5322888"/>
          <p14:tracePt t="77010" x="2735263" y="5365750"/>
          <p14:tracePt t="77027" x="2735263" y="5383213"/>
          <p14:tracePt t="77044" x="2717800" y="5408613"/>
          <p14:tracePt t="77060" x="2692400" y="5435600"/>
          <p14:tracePt t="77077" x="2682875" y="5468938"/>
          <p14:tracePt t="77094" x="2657475" y="5511800"/>
          <p14:tracePt t="77111" x="2632075" y="5554663"/>
          <p14:tracePt t="77127" x="2597150" y="5614988"/>
          <p14:tracePt t="77144" x="2554288" y="5675313"/>
          <p14:tracePt t="77160" x="2511425" y="5735638"/>
          <p14:tracePt t="77177" x="2443163" y="5803900"/>
          <p14:tracePt t="77194" x="2400300" y="5846763"/>
          <p14:tracePt t="77211" x="2382838" y="5864225"/>
          <p14:tracePt t="77227" x="2382838" y="5872163"/>
          <p14:tracePt t="78067" x="2392363" y="5872163"/>
          <p14:tracePt t="78084" x="2408238" y="5864225"/>
          <p14:tracePt t="78084" x="2425700" y="5864225"/>
          <p14:tracePt t="78091" x="2451100" y="5864225"/>
          <p14:tracePt t="78100" x="2493963" y="5854700"/>
          <p14:tracePt t="78116" x="2520950" y="5846763"/>
          <p14:tracePt t="78133" x="2546350" y="5846763"/>
          <p14:tracePt t="78149" x="2589213" y="5837238"/>
          <p14:tracePt t="78166" x="2657475" y="5837238"/>
          <p14:tracePt t="78183" x="2794000" y="5837238"/>
          <p14:tracePt t="78201" x="2922588" y="5829300"/>
          <p14:tracePt t="78217" x="3103563" y="5811838"/>
          <p14:tracePt t="78234" x="3232150" y="5794375"/>
          <p14:tracePt t="78251" x="3446463" y="5778500"/>
          <p14:tracePt t="78268" x="3592513" y="5768975"/>
          <p14:tracePt t="78285" x="3754438" y="5768975"/>
          <p14:tracePt t="78301" x="3883025" y="5768975"/>
          <p14:tracePt t="78318" x="3986213" y="5778500"/>
          <p14:tracePt t="78334" x="4021138" y="5778500"/>
          <p14:tracePt t="78412" x="4003675" y="5778500"/>
          <p14:tracePt t="78420" x="3978275" y="5786438"/>
          <p14:tracePt t="78421" x="3917950" y="5803900"/>
          <p14:tracePt t="78435" x="3643313" y="5837238"/>
          <p14:tracePt t="78452" x="3360738" y="5880100"/>
          <p14:tracePt t="78468" x="3094038" y="5907088"/>
          <p14:tracePt t="78485" x="2863850" y="5915025"/>
          <p14:tracePt t="78502" x="2786063" y="5915025"/>
          <p14:tracePt t="78519" x="2778125" y="5915025"/>
          <p14:tracePt t="78572" x="2778125" y="5907088"/>
          <p14:tracePt t="78572" x="2786063" y="5897563"/>
          <p14:tracePt t="78586" x="2803525" y="5880100"/>
          <p14:tracePt t="78603" x="2820988" y="5872163"/>
          <p14:tracePt t="78603" x="2836863" y="5872163"/>
          <p14:tracePt t="78620" x="2897188" y="5872163"/>
          <p14:tracePt t="78636" x="3008313" y="5872163"/>
          <p14:tracePt t="78653" x="3103563" y="5880100"/>
          <p14:tracePt t="78670" x="3197225" y="5880100"/>
          <p14:tracePt t="78686" x="3300413" y="5880100"/>
          <p14:tracePt t="78703" x="3378200" y="5872163"/>
          <p14:tracePt t="78720" x="3454400" y="5854700"/>
          <p14:tracePt t="78737" x="3514725" y="5837238"/>
          <p14:tracePt t="78753" x="3540125" y="5837238"/>
          <p14:tracePt t="78770" x="3565525" y="5837238"/>
          <p14:tracePt t="79508" x="3549650" y="5837238"/>
          <p14:tracePt t="79516" x="3522663" y="5846763"/>
          <p14:tracePt t="79525" x="3479800" y="5854700"/>
          <p14:tracePt t="79542" x="3421063" y="5854700"/>
          <p14:tracePt t="79558" x="3360738" y="5854700"/>
          <p14:tracePt t="79575" x="3317875" y="5854700"/>
          <p14:tracePt t="79592" x="3292475" y="5846763"/>
          <p14:tracePt t="79608" x="3282950" y="5829300"/>
          <p14:tracePt t="79625" x="3282950" y="5794375"/>
          <p14:tracePt t="79642" x="3282950" y="5743575"/>
          <p14:tracePt t="79659" x="3282950" y="5692775"/>
          <p14:tracePt t="79675" x="3275013" y="5614988"/>
          <p14:tracePt t="79692" x="3257550" y="5564188"/>
          <p14:tracePt t="79709" x="3249613" y="5537200"/>
          <p14:tracePt t="79726" x="3240088" y="5511800"/>
          <p14:tracePt t="79742" x="3240088" y="5468938"/>
          <p14:tracePt t="79759" x="3265488" y="5418138"/>
          <p14:tracePt t="79775" x="3317875" y="5357813"/>
          <p14:tracePt t="79793" x="3394075" y="5280025"/>
          <p14:tracePt t="79809" x="3454400" y="5229225"/>
          <p14:tracePt t="79826" x="3514725" y="5160963"/>
          <p14:tracePt t="79843" x="3565525" y="5126038"/>
          <p14:tracePt t="79860" x="3582988" y="5118100"/>
          <p14:tracePt t="79876" x="3608388" y="5118100"/>
          <p14:tracePt t="79893" x="3643313" y="5126038"/>
          <p14:tracePt t="79910" x="3694113" y="5168900"/>
          <p14:tracePt t="79927" x="3779838" y="5237163"/>
          <p14:tracePt t="79943" x="3840163" y="5272088"/>
          <p14:tracePt t="79960" x="3883025" y="5297488"/>
          <p14:tracePt t="79977" x="3900488" y="5307013"/>
          <p14:tracePt t="79993" x="3908425" y="5307013"/>
          <p14:tracePt t="80010" x="3908425" y="5322888"/>
          <p14:tracePt t="80027" x="3917950" y="5392738"/>
          <p14:tracePt t="80044" x="3917950" y="5486400"/>
          <p14:tracePt t="80060" x="3917950" y="5597525"/>
          <p14:tracePt t="80077" x="3900488" y="5735638"/>
          <p14:tracePt t="80094" x="3883025" y="5829300"/>
          <p14:tracePt t="80111" x="3865563" y="5864225"/>
          <p14:tracePt t="80128" x="3849688" y="5880100"/>
          <p14:tracePt t="80145" x="3822700" y="5907088"/>
          <p14:tracePt t="80161" x="3789363" y="5922963"/>
          <p14:tracePt t="80178" x="3711575" y="5949950"/>
          <p14:tracePt t="80195" x="3506788" y="5975350"/>
          <p14:tracePt t="80212" x="3360738" y="5975350"/>
          <p14:tracePt t="80228" x="3206750" y="5965825"/>
          <p14:tracePt t="80245" x="3068638" y="5922963"/>
          <p14:tracePt t="80262" x="2992438" y="5872163"/>
          <p14:tracePt t="80278" x="2965450" y="5821363"/>
          <p14:tracePt t="80295" x="2949575" y="5768975"/>
          <p14:tracePt t="80312" x="2940050" y="5675313"/>
          <p14:tracePt t="80329" x="2940050" y="5589588"/>
          <p14:tracePt t="80345" x="2940050" y="5494338"/>
          <p14:tracePt t="80362" x="2940050" y="5443538"/>
          <p14:tracePt t="80379" x="2957513" y="5383213"/>
          <p14:tracePt t="80396" x="2982913" y="5357813"/>
          <p14:tracePt t="80412" x="3008313" y="5332413"/>
          <p14:tracePt t="80429" x="3060700" y="5322888"/>
          <p14:tracePt t="80446" x="3094038" y="5307013"/>
          <p14:tracePt t="80463" x="3128963" y="5297488"/>
          <p14:tracePt t="80479" x="3146425" y="5289550"/>
          <p14:tracePt t="80531" x="3154363" y="5289550"/>
          <p14:tracePt t="80539" x="3163888" y="5289550"/>
          <p14:tracePt t="80547" x="3171825" y="5289550"/>
          <p14:tracePt t="80563" x="3197225" y="5297488"/>
          <p14:tracePt t="80884" x="3197225" y="5307013"/>
          <p14:tracePt t="81579" x="3197225" y="5314950"/>
          <p14:tracePt t="81611" x="3197225" y="5322888"/>
          <p14:tracePt t="81625" x="3197225" y="5332413"/>
          <p14:tracePt t="81636" x="3197225" y="5340350"/>
          <p14:tracePt t="81653" x="3197225" y="5349875"/>
          <p14:tracePt t="81669" x="3189288" y="5365750"/>
          <p14:tracePt t="81686" x="3189288" y="5375275"/>
          <p14:tracePt t="81703" x="3179763" y="5392738"/>
          <p14:tracePt t="81719" x="3171825" y="5408613"/>
          <p14:tracePt t="81736" x="3146425" y="5443538"/>
          <p14:tracePt t="81753" x="3121025" y="5478463"/>
          <p14:tracePt t="81770" x="3094038" y="5511800"/>
          <p14:tracePt t="81786" x="3060700" y="5580063"/>
          <p14:tracePt t="81804" x="3025775" y="5614988"/>
          <p14:tracePt t="81820" x="3000375" y="5665788"/>
          <p14:tracePt t="81837" x="2965450" y="5700713"/>
          <p14:tracePt t="81853" x="2922588" y="5751513"/>
          <p14:tracePt t="81870" x="2879725" y="5803900"/>
          <p14:tracePt t="81887" x="2846388" y="5854700"/>
          <p14:tracePt t="81904" x="2811463" y="5907088"/>
          <p14:tracePt t="81921" x="2778125" y="5949950"/>
          <p14:tracePt t="81937" x="2735263" y="6000750"/>
          <p14:tracePt t="81954" x="2700338" y="6051550"/>
          <p14:tracePt t="81971" x="2649538" y="6129338"/>
          <p14:tracePt t="81988" x="2622550" y="6172200"/>
          <p14:tracePt t="82004" x="2606675" y="6207125"/>
          <p14:tracePt t="82021" x="2579688" y="6249988"/>
          <p14:tracePt t="82038" x="2571750" y="6265863"/>
          <p14:tracePt t="82055" x="2563813" y="6300788"/>
          <p14:tracePt t="82071" x="2546350" y="6326188"/>
          <p14:tracePt t="82088" x="2520950" y="6351588"/>
          <p14:tracePt t="82105" x="2511425" y="6369050"/>
          <p14:tracePt t="82122" x="2511425" y="6386513"/>
          <p14:tracePt t="82138" x="2511425" y="6394450"/>
          <p14:tracePt t="82138" x="2511425" y="6403975"/>
          <p14:tracePt t="82187" x="2511425" y="6411913"/>
          <p14:tracePt t="82206" x="2511425" y="6421438"/>
          <p14:tracePt t="82259" x="2511425" y="6429375"/>
          <p14:tracePt t="82291" x="2511425" y="6437313"/>
          <p14:tracePt t="82299" x="2503488" y="6437313"/>
          <p14:tracePt t="82306" x="2493963" y="6454775"/>
          <p14:tracePt t="82323" x="2478088" y="6480175"/>
          <p14:tracePt t="82340" x="2460625" y="6507163"/>
          <p14:tracePt t="82356" x="2435225" y="6532563"/>
          <p14:tracePt t="82373" x="2425700" y="6550025"/>
          <p14:tracePt t="82390" x="2400300" y="6583363"/>
          <p14:tracePt t="82407" x="2365375" y="6618288"/>
          <p14:tracePt t="82423" x="2332038" y="6661150"/>
          <p14:tracePt t="82440" x="2297113" y="6686550"/>
          <p14:tracePt t="82457" x="2271713" y="6711950"/>
          <p14:tracePt t="82474" x="2246313" y="6729413"/>
          <p14:tracePt t="82490" x="2228850" y="6746875"/>
          <p14:tracePt t="82490" x="2220913" y="6754813"/>
          <p14:tracePt t="82507" x="2211388" y="6764338"/>
          <p14:tracePt t="82524" x="2203450" y="6764338"/>
          <p14:tracePt t="82563" x="2193925" y="6764338"/>
          <p14:tracePt t="83891" x="2203450" y="6764338"/>
          <p14:tracePt t="83931" x="2211388" y="6764338"/>
          <p14:tracePt t="83932" x="2220913" y="6764338"/>
          <p14:tracePt t="83948" x="2220913" y="6754813"/>
          <p14:tracePt t="83965" x="2236788" y="6754813"/>
          <p14:tracePt t="83982" x="2263775" y="6746875"/>
          <p14:tracePt t="83999" x="2339975" y="6737350"/>
          <p14:tracePt t="84015" x="2493963" y="6737350"/>
          <p14:tracePt t="84032" x="2640013" y="6737350"/>
          <p14:tracePt t="84049" x="2811463" y="6754813"/>
          <p14:tracePt t="84066" x="2982913" y="6754813"/>
          <p14:tracePt t="84082" x="3121025" y="6746875"/>
          <p14:tracePt t="84082" x="3136900" y="6737350"/>
          <p14:tracePt t="84099" x="3179763" y="6711950"/>
          <p14:tracePt t="84116" x="3189288" y="6704013"/>
          <p14:tracePt t="84133" x="3189288" y="6694488"/>
          <p14:tracePt t="84171" x="3197225" y="6694488"/>
          <p14:tracePt t="84183" x="3206750" y="6694488"/>
          <p14:tracePt t="84200" x="3214688" y="6694488"/>
          <p14:tracePt t="84216" x="3232150" y="6694488"/>
          <p14:tracePt t="84233" x="3265488" y="6694488"/>
          <p14:tracePt t="84250" x="3292475" y="6694488"/>
          <p14:tracePt t="84266" x="3325813" y="6694488"/>
          <p14:tracePt t="84284" x="3343275" y="6686550"/>
          <p14:tracePt t="84300" x="3351213" y="6678613"/>
          <p14:tracePt t="84317" x="3368675" y="6678613"/>
          <p14:tracePt t="84333" x="3378200" y="6678613"/>
          <p14:tracePt t="84435" x="3386138" y="6678613"/>
          <p14:tracePt t="84452" x="3403600" y="6678613"/>
          <p14:tracePt t="84475" x="3411538" y="6678613"/>
          <p14:tracePt t="84501" x="3421063" y="6678613"/>
          <p14:tracePt t="84502" x="3429000" y="6678613"/>
          <p14:tracePt t="84518" x="3436938" y="6678613"/>
          <p14:tracePt t="84535" x="3463925" y="6678613"/>
          <p14:tracePt t="84551" x="3497263" y="6678613"/>
          <p14:tracePt t="84568" x="3540125" y="6678613"/>
          <p14:tracePt t="84585" x="3608388" y="6669088"/>
          <p14:tracePt t="84602" x="3694113" y="6669088"/>
          <p14:tracePt t="84618" x="3849688" y="6643688"/>
          <p14:tracePt t="84636" x="3951288" y="6626225"/>
          <p14:tracePt t="84652" x="4037013" y="6618288"/>
          <p14:tracePt t="84669" x="4089400" y="6608763"/>
          <p14:tracePt t="84685" x="4140200" y="6592888"/>
          <p14:tracePt t="84703" x="4183063" y="6592888"/>
          <p14:tracePt t="84719" x="4217988" y="6583363"/>
          <p14:tracePt t="84736" x="4235450" y="6583363"/>
          <p14:tracePt t="84752" x="4243388" y="6583363"/>
          <p14:tracePt t="84835" x="4251325" y="6583363"/>
          <p14:tracePt t="84853" x="4260850" y="6583363"/>
          <p14:tracePt t="84870" x="4268788" y="6583363"/>
          <p14:tracePt t="84887" x="4286250" y="6583363"/>
          <p14:tracePt t="84904" x="4294188" y="6583363"/>
          <p14:tracePt t="84920" x="4311650" y="6583363"/>
          <p14:tracePt t="84937" x="4321175" y="6583363"/>
          <p14:tracePt t="84954" x="4329113" y="6583363"/>
          <p14:tracePt t="84970" x="4346575" y="6583363"/>
          <p14:tracePt t="84988" x="4354513" y="6583363"/>
          <p14:tracePt t="85004" x="4364038" y="6583363"/>
          <p14:tracePt t="85021" x="4379913" y="6583363"/>
          <p14:tracePt t="85037" x="4406900" y="6583363"/>
          <p14:tracePt t="85054" x="4449763" y="6583363"/>
          <p14:tracePt t="85071" x="4492625" y="6592888"/>
          <p14:tracePt t="85088" x="4525963" y="6592888"/>
          <p14:tracePt t="85104" x="4551363" y="6600825"/>
          <p14:tracePt t="85121" x="4586288" y="6600825"/>
          <p14:tracePt t="85138" x="4621213" y="6600825"/>
          <p14:tracePt t="85155" x="4679950" y="6600825"/>
          <p14:tracePt t="85172" x="4722813" y="6608763"/>
          <p14:tracePt t="85188" x="4765675" y="6626225"/>
          <p14:tracePt t="85205" x="4808538" y="6635750"/>
          <p14:tracePt t="85222" x="4843463" y="6635750"/>
          <p14:tracePt t="85239" x="4894263" y="6651625"/>
          <p14:tracePt t="85255" x="4946650" y="6661150"/>
          <p14:tracePt t="85272" x="4997450" y="6669088"/>
          <p14:tracePt t="85289" x="5065713" y="6694488"/>
          <p14:tracePt t="85306" x="5100638" y="6704013"/>
          <p14:tracePt t="85322" x="5151438" y="6711950"/>
          <p14:tracePt t="85339" x="5186363" y="6721475"/>
          <p14:tracePt t="85356" x="5246688" y="6737350"/>
          <p14:tracePt t="85372" x="5332413" y="6764338"/>
          <p14:tracePt t="85389" x="5400675" y="6789738"/>
          <p14:tracePt t="85406" x="5478463" y="6797675"/>
          <p14:tracePt t="85423" x="5529263" y="6807200"/>
          <p14:tracePt t="85439" x="5580063" y="6815138"/>
          <p14:tracePt t="85456" x="5622925" y="6815138"/>
          <p14:tracePt t="85473" x="5683250" y="6823075"/>
          <p14:tracePt t="85490" x="5768975" y="6832600"/>
          <p14:tracePt t="85507" x="5872163" y="6840538"/>
          <p14:tracePt t="85524" x="5940425" y="6840538"/>
          <p14:tracePt t="85540" x="6008688" y="6840538"/>
          <p14:tracePt t="85557" x="6069013" y="6840538"/>
          <p14:tracePt t="85573" x="6111875" y="6840538"/>
          <p14:tracePt t="85591" x="6154738" y="6832600"/>
          <p14:tracePt t="85607" x="6197600" y="6823075"/>
          <p14:tracePt t="85624" x="6240463" y="6797675"/>
          <p14:tracePt t="85641" x="6300788" y="6789738"/>
          <p14:tracePt t="85658" x="6351588" y="6789738"/>
          <p14:tracePt t="85674" x="6394450" y="6789738"/>
          <p14:tracePt t="85674" x="6411913" y="6789738"/>
          <p14:tracePt t="85691" x="6472238" y="6797675"/>
          <p14:tracePt t="85708" x="6515100" y="6815138"/>
          <p14:tracePt t="85725" x="6557963" y="6815138"/>
          <p14:tracePt t="85741" x="6600825" y="6815138"/>
          <p14:tracePt t="85758" x="6643688" y="6815138"/>
          <p14:tracePt t="85775" x="6694488" y="6815138"/>
          <p14:tracePt t="85791" x="6754813" y="6815138"/>
          <p14:tracePt t="85808" x="6823075" y="6815138"/>
          <p14:tracePt t="85825" x="6883400" y="6815138"/>
          <p14:tracePt t="85842" x="6951663" y="6815138"/>
          <p14:tracePt t="85858" x="7004050" y="6823075"/>
          <p14:tracePt t="85875" x="7021513" y="6823075"/>
          <p14:tracePt t="85892" x="7029450" y="6823075"/>
          <p14:tracePt t="85909" x="7037388" y="6823075"/>
          <p14:tracePt t="85925" x="7054850" y="6823075"/>
          <p14:tracePt t="85942" x="7064375" y="6815138"/>
          <p14:tracePt t="85959" x="7089775" y="6807200"/>
          <p14:tracePt t="85976" x="7123113" y="6807200"/>
          <p14:tracePt t="85992" x="7140575" y="6807200"/>
          <p14:tracePt t="86009" x="7158038" y="6807200"/>
          <p14:tracePt t="86026" x="7165975" y="6807200"/>
          <p14:tracePt t="86026" x="7175500" y="6807200"/>
          <p14:tracePt t="86043" x="7192963" y="6797675"/>
          <p14:tracePt t="86060" x="7218363" y="6780213"/>
          <p14:tracePt t="86076" x="7251700" y="6764338"/>
          <p14:tracePt t="86093" x="7294563" y="6737350"/>
          <p14:tracePt t="86110" x="7304088" y="6729413"/>
          <p14:tracePt t="86211" x="7312025" y="6729413"/>
          <p14:tracePt t="86235" x="7321550" y="6711950"/>
          <p14:tracePt t="86251" x="7329488" y="6694488"/>
          <p14:tracePt t="86260" x="7329488" y="6686550"/>
          <p14:tracePt t="86261" x="7337425" y="6669088"/>
          <p14:tracePt t="86347" x="7321550" y="6678613"/>
          <p14:tracePt t="86361" x="7312025" y="6686550"/>
          <p14:tracePt t="86363" x="7304088" y="6686550"/>
          <p14:tracePt t="86499" x="7294563" y="6686550"/>
          <p14:tracePt t="86516" x="7286625" y="6686550"/>
          <p14:tracePt t="86517" x="7278688" y="6686550"/>
          <p14:tracePt t="86529" x="7251700" y="6694488"/>
          <p14:tracePt t="86546" x="7243763" y="6694488"/>
          <p14:tracePt t="87224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74211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软件定时</a:t>
            </a:r>
            <a:r>
              <a:rPr lang="zh-CN" altLang="en-US" b="1" dirty="0" smtClean="0">
                <a:solidFill>
                  <a:srgbClr val="FFCCFF"/>
                </a:solidFill>
              </a:rPr>
              <a:t>：</a:t>
            </a:r>
            <a:r>
              <a:rPr lang="zh-CN" altLang="en-US" b="1" dirty="0" smtClean="0"/>
              <a:t>即让机器执行一个程序段，这段程序本身没有具体的执行目的，只是为了延时一段时间。这种方法定时占用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执行时间，降低了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利用率。</a:t>
            </a:r>
          </a:p>
          <a:p>
            <a:pPr marL="0" indent="0" eaLnBrk="1" hangingPunct="1"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</a:rPr>
              <a:t>数字电路硬件定时</a:t>
            </a:r>
            <a:r>
              <a:rPr lang="zh-CN" altLang="en-US" b="1" dirty="0" smtClean="0">
                <a:solidFill>
                  <a:srgbClr val="FFCCFF"/>
                </a:solidFill>
              </a:rPr>
              <a:t>：</a:t>
            </a:r>
            <a:r>
              <a:rPr lang="zh-CN" altLang="en-US" b="1" dirty="0" smtClean="0"/>
              <a:t>采用小规模集成电路器件如</a:t>
            </a:r>
            <a:r>
              <a:rPr lang="en-US" altLang="zh-CN" b="1" dirty="0" smtClean="0"/>
              <a:t>555</a:t>
            </a:r>
            <a:r>
              <a:rPr lang="zh-CN" altLang="en-US" b="1" dirty="0" smtClean="0"/>
              <a:t>，外接定时部件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电阻和电容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构成。这样的定时电路简单，但要改变定时范围，必须改变电阻和电容，这种定时电路在硬件连接好以后，修改不方便。</a:t>
            </a:r>
          </a:p>
          <a:p>
            <a:pPr marL="0" indent="0" eaLnBrk="1" hangingPunct="1"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3</a:t>
            </a:r>
            <a:r>
              <a:rPr lang="zh-CN" altLang="en-US" b="1" dirty="0" smtClean="0">
                <a:solidFill>
                  <a:srgbClr val="FFC000"/>
                </a:solidFill>
              </a:rPr>
              <a:t>可编程</a:t>
            </a:r>
            <a:r>
              <a:rPr lang="zh-CN" altLang="en-US" b="1" dirty="0" smtClean="0">
                <a:solidFill>
                  <a:srgbClr val="FF0000"/>
                </a:solidFill>
              </a:rPr>
              <a:t>定时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</a:rPr>
              <a:t>计数器</a:t>
            </a:r>
            <a:r>
              <a:rPr lang="zh-CN" altLang="en-US" b="1" dirty="0" smtClean="0">
                <a:solidFill>
                  <a:srgbClr val="FFCCFF"/>
                </a:solidFill>
              </a:rPr>
              <a:t>：</a:t>
            </a:r>
            <a:r>
              <a:rPr lang="zh-CN" altLang="en-US" b="1" dirty="0" smtClean="0"/>
              <a:t>它是硬件定时，又很容易地通过软件来确定和改变它的定时值，通过编程，能够满足各种不同的定时和计数要求，即</a:t>
            </a:r>
            <a:r>
              <a:rPr lang="zh-CN" altLang="en-US" b="1" dirty="0" smtClean="0">
                <a:solidFill>
                  <a:srgbClr val="FFC000"/>
                </a:solidFill>
              </a:rPr>
              <a:t>软硬件相结合</a:t>
            </a:r>
            <a:r>
              <a:rPr lang="zh-CN" altLang="en-US" b="1" dirty="0" smtClean="0"/>
              <a:t>。本章介绍的内容就属于这一种。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8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0" y="1125538"/>
            <a:ext cx="9144000" cy="61722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>
                <a:solidFill>
                  <a:schemeClr val="folHlink"/>
                </a:solidFill>
                <a:latin typeface="Arial Unicode MS" pitchFamily="34" charset="-122"/>
                <a:ea typeface="黑体" pitchFamily="2" charset="-122"/>
              </a:rPr>
              <a:t>    </a:t>
            </a:r>
            <a:r>
              <a:rPr lang="en-US" altLang="zh-CN" b="1" dirty="0" smtClean="0">
                <a:latin typeface="Arial Unicode MS" pitchFamily="34" charset="-122"/>
              </a:rPr>
              <a:t>51</a:t>
            </a:r>
            <a:r>
              <a:rPr lang="zh-CN" altLang="en-US" b="1" dirty="0" smtClean="0">
                <a:latin typeface="Arial Unicode MS" pitchFamily="34" charset="-122"/>
              </a:rPr>
              <a:t>系列单片机片内有二个</a:t>
            </a:r>
            <a:r>
              <a:rPr lang="en-US" altLang="zh-CN" b="1" dirty="0" smtClean="0">
                <a:latin typeface="Arial Unicode MS" pitchFamily="34" charset="-122"/>
              </a:rPr>
              <a:t>16</a:t>
            </a:r>
            <a:r>
              <a:rPr lang="zh-CN" altLang="en-US" b="1" dirty="0" smtClean="0">
                <a:latin typeface="Arial Unicode MS" pitchFamily="34" charset="-122"/>
              </a:rPr>
              <a:t>位定时</a:t>
            </a:r>
            <a:r>
              <a:rPr lang="en-US" altLang="zh-CN" b="1" dirty="0" smtClean="0">
                <a:latin typeface="Arial Unicode MS" pitchFamily="34" charset="-122"/>
              </a:rPr>
              <a:t>/</a:t>
            </a:r>
            <a:r>
              <a:rPr lang="zh-CN" altLang="en-US" b="1" dirty="0" smtClean="0">
                <a:latin typeface="Arial Unicode MS" pitchFamily="34" charset="-122"/>
              </a:rPr>
              <a:t>计数器：定时器</a:t>
            </a:r>
            <a:r>
              <a:rPr lang="en-US" altLang="zh-CN" b="1" dirty="0" smtClean="0">
                <a:latin typeface="Arial Unicode MS" pitchFamily="34" charset="-122"/>
              </a:rPr>
              <a:t>0(</a:t>
            </a:r>
            <a:r>
              <a:rPr lang="en-US" altLang="zh-CN" b="1" dirty="0"/>
              <a:t>T0</a:t>
            </a:r>
            <a:r>
              <a:rPr lang="en-US" altLang="zh-CN" b="1" dirty="0" smtClean="0">
                <a:latin typeface="Arial Unicode MS" pitchFamily="34" charset="-122"/>
              </a:rPr>
              <a:t>)</a:t>
            </a:r>
            <a:r>
              <a:rPr lang="zh-CN" altLang="en-US" b="1" dirty="0" smtClean="0">
                <a:latin typeface="Arial Unicode MS" pitchFamily="34" charset="-122"/>
              </a:rPr>
              <a:t>和定时器</a:t>
            </a:r>
            <a:r>
              <a:rPr lang="en-US" altLang="zh-CN" b="1" dirty="0" smtClean="0">
                <a:latin typeface="Arial Unicode MS" pitchFamily="34" charset="-122"/>
              </a:rPr>
              <a:t>1(</a:t>
            </a:r>
            <a:r>
              <a:rPr lang="en-US" altLang="zh-CN" b="1" dirty="0"/>
              <a:t>T1</a:t>
            </a:r>
            <a:r>
              <a:rPr lang="en-US" altLang="zh-CN" b="1" dirty="0" smtClean="0">
                <a:latin typeface="Arial Unicode MS" pitchFamily="34" charset="-122"/>
              </a:rPr>
              <a:t>)</a:t>
            </a:r>
            <a:r>
              <a:rPr lang="zh-CN" altLang="en-US" b="1" dirty="0" smtClean="0">
                <a:latin typeface="Arial Unicode MS" pitchFamily="34" charset="-122"/>
              </a:rPr>
              <a:t>。</a:t>
            </a:r>
          </a:p>
          <a:p>
            <a:pPr algn="l" eaLnBrk="1" hangingPunct="1"/>
            <a:r>
              <a:rPr lang="zh-CN" altLang="en-US" b="1" dirty="0" smtClean="0">
                <a:solidFill>
                  <a:srgbClr val="FF0066"/>
                </a:solidFill>
              </a:rPr>
              <a:t>★   </a:t>
            </a:r>
            <a:r>
              <a:rPr lang="zh-CN" altLang="en-US" b="1" dirty="0" smtClean="0">
                <a:latin typeface="Arial Unicode MS" pitchFamily="34" charset="-122"/>
              </a:rPr>
              <a:t>两个定时器都有定时或计数的功能</a:t>
            </a:r>
            <a:r>
              <a:rPr lang="zh-CN" altLang="en-US" b="1" dirty="0">
                <a:latin typeface="Arial Unicode MS" pitchFamily="34" charset="-122"/>
              </a:rPr>
              <a:t>，可通过 </a:t>
            </a:r>
            <a:endParaRPr lang="en-US" altLang="zh-CN" b="1" dirty="0">
              <a:latin typeface="Arial Unicode MS" pitchFamily="34" charset="-122"/>
            </a:endParaRPr>
          </a:p>
          <a:p>
            <a:pPr algn="l" eaLnBrk="1" hangingPunct="1"/>
            <a:r>
              <a:rPr lang="zh-CN" altLang="en-US" b="1" dirty="0">
                <a:latin typeface="Arial Unicode MS" pitchFamily="34" charset="-122"/>
              </a:rPr>
              <a:t>     软件的设置来选择是定时还是计数工作</a:t>
            </a:r>
            <a:r>
              <a:rPr lang="zh-CN" altLang="en-US" b="1" dirty="0" smtClean="0">
                <a:latin typeface="Arial Unicode MS" pitchFamily="34" charset="-122"/>
              </a:rPr>
              <a:t>方式 。     </a:t>
            </a:r>
          </a:p>
          <a:p>
            <a:pPr algn="l" eaLnBrk="1" hangingPunct="1"/>
            <a:r>
              <a:rPr lang="zh-CN" altLang="en-US" b="1" dirty="0" smtClean="0">
                <a:solidFill>
                  <a:srgbClr val="FF0066"/>
                </a:solidFill>
              </a:rPr>
              <a:t>★   </a:t>
            </a:r>
            <a:r>
              <a:rPr lang="zh-CN" altLang="en-US" b="1" dirty="0" smtClean="0">
                <a:latin typeface="Arial Unicode MS" pitchFamily="34" charset="-122"/>
              </a:rPr>
              <a:t>定时</a:t>
            </a:r>
            <a:r>
              <a:rPr lang="en-US" altLang="zh-CN" b="1" dirty="0" smtClean="0">
                <a:latin typeface="Arial Unicode MS" pitchFamily="34" charset="-122"/>
              </a:rPr>
              <a:t>/</a:t>
            </a:r>
            <a:r>
              <a:rPr lang="zh-CN" altLang="en-US" b="1" dirty="0" smtClean="0">
                <a:latin typeface="Arial Unicode MS" pitchFamily="34" charset="-122"/>
              </a:rPr>
              <a:t>计数器的</a:t>
            </a:r>
            <a:r>
              <a:rPr lang="zh-CN" altLang="en-US" b="1" dirty="0" smtClean="0">
                <a:solidFill>
                  <a:srgbClr val="FFC000"/>
                </a:solidFill>
                <a:latin typeface="Arial Unicode MS" pitchFamily="34" charset="-122"/>
              </a:rPr>
              <a:t>核心部件</a:t>
            </a:r>
            <a:r>
              <a:rPr lang="zh-CN" altLang="en-US" b="1" dirty="0" smtClean="0">
                <a:latin typeface="Arial Unicode MS" pitchFamily="34" charset="-122"/>
              </a:rPr>
              <a:t>是</a:t>
            </a:r>
            <a:r>
              <a:rPr lang="en-US" altLang="zh-CN" b="1" dirty="0" smtClean="0">
                <a:latin typeface="Arial Unicode MS" pitchFamily="34" charset="-122"/>
              </a:rPr>
              <a:t>16</a:t>
            </a:r>
            <a:r>
              <a:rPr lang="zh-CN" altLang="en-US" b="1" dirty="0" smtClean="0">
                <a:latin typeface="Arial Unicode MS" pitchFamily="34" charset="-122"/>
              </a:rPr>
              <a:t>位加</a:t>
            </a:r>
            <a:r>
              <a:rPr lang="en-US" altLang="zh-CN" b="1" dirty="0" smtClean="0">
                <a:latin typeface="Arial Unicode MS" pitchFamily="34" charset="-122"/>
              </a:rPr>
              <a:t>1</a:t>
            </a:r>
            <a:r>
              <a:rPr lang="zh-CN" altLang="en-US" b="1" dirty="0" smtClean="0">
                <a:latin typeface="Arial Unicode MS" pitchFamily="34" charset="-122"/>
              </a:rPr>
              <a:t>计数器。</a:t>
            </a:r>
          </a:p>
          <a:p>
            <a:pPr algn="l" eaLnBrk="1" hangingPunct="1"/>
            <a:r>
              <a:rPr lang="zh-CN" altLang="en-US" b="1" dirty="0" smtClean="0">
                <a:latin typeface="Arial Unicode MS" pitchFamily="34" charset="-122"/>
              </a:rPr>
              <a:t>    </a:t>
            </a:r>
            <a:r>
              <a:rPr lang="en-US" altLang="zh-CN" b="1" dirty="0"/>
              <a:t>T0</a:t>
            </a:r>
            <a:r>
              <a:rPr lang="zh-CN" altLang="en-US" b="1" dirty="0" smtClean="0">
                <a:latin typeface="Arial Unicode MS" pitchFamily="34" charset="-122"/>
              </a:rPr>
              <a:t>由</a:t>
            </a:r>
            <a:r>
              <a:rPr lang="en-US" altLang="zh-CN" b="1" dirty="0" smtClean="0">
                <a:latin typeface="Arial Unicode MS" pitchFamily="34" charset="-122"/>
              </a:rPr>
              <a:t>2</a:t>
            </a:r>
            <a:r>
              <a:rPr lang="zh-CN" altLang="en-US" b="1" dirty="0" smtClean="0">
                <a:latin typeface="Arial Unicode MS" pitchFamily="34" charset="-122"/>
              </a:rPr>
              <a:t>个</a:t>
            </a:r>
            <a:r>
              <a:rPr lang="en-US" altLang="zh-CN" b="1" dirty="0" smtClean="0">
                <a:latin typeface="Arial Unicode MS" pitchFamily="34" charset="-122"/>
              </a:rPr>
              <a:t>8</a:t>
            </a:r>
            <a:r>
              <a:rPr lang="zh-CN" altLang="en-US" b="1" dirty="0" smtClean="0">
                <a:latin typeface="Arial Unicode MS" pitchFamily="34" charset="-122"/>
              </a:rPr>
              <a:t>位持殊功能寄存器</a:t>
            </a:r>
            <a:r>
              <a:rPr lang="en-US" altLang="zh-CN" b="1" dirty="0"/>
              <a:t>TH0</a:t>
            </a:r>
            <a:r>
              <a:rPr lang="zh-CN" altLang="en-US" b="1" dirty="0" smtClean="0">
                <a:latin typeface="Arial Unicode MS" pitchFamily="34" charset="-122"/>
              </a:rPr>
              <a:t>和</a:t>
            </a:r>
            <a:r>
              <a:rPr lang="en-US" altLang="zh-CN" b="1" dirty="0"/>
              <a:t>TL0</a:t>
            </a:r>
            <a:r>
              <a:rPr lang="zh-CN" altLang="en-US" b="1" dirty="0" smtClean="0">
                <a:latin typeface="Arial Unicode MS" pitchFamily="34" charset="-122"/>
              </a:rPr>
              <a:t>构成，</a:t>
            </a:r>
          </a:p>
          <a:p>
            <a:pPr algn="l" eaLnBrk="1" hangingPunct="1"/>
            <a:r>
              <a:rPr lang="zh-CN" altLang="en-US" b="1" dirty="0" smtClean="0">
                <a:latin typeface="Arial Unicode MS" pitchFamily="34" charset="-122"/>
              </a:rPr>
              <a:t>    </a:t>
            </a:r>
            <a:r>
              <a:rPr lang="en-US" altLang="zh-CN" b="1" dirty="0"/>
              <a:t>T1</a:t>
            </a:r>
            <a:r>
              <a:rPr lang="zh-CN" altLang="en-US" b="1" dirty="0" smtClean="0">
                <a:latin typeface="Arial Unicode MS" pitchFamily="34" charset="-122"/>
              </a:rPr>
              <a:t>由</a:t>
            </a:r>
            <a:r>
              <a:rPr lang="en-US" altLang="zh-CN" b="1" dirty="0" smtClean="0">
                <a:latin typeface="Arial Unicode MS" pitchFamily="34" charset="-122"/>
              </a:rPr>
              <a:t>2</a:t>
            </a:r>
            <a:r>
              <a:rPr lang="zh-CN" altLang="en-US" b="1" dirty="0" smtClean="0">
                <a:latin typeface="Arial Unicode MS" pitchFamily="34" charset="-122"/>
              </a:rPr>
              <a:t>个</a:t>
            </a:r>
            <a:r>
              <a:rPr lang="en-US" altLang="zh-CN" b="1" dirty="0" smtClean="0">
                <a:latin typeface="Arial Unicode MS" pitchFamily="34" charset="-122"/>
              </a:rPr>
              <a:t>8</a:t>
            </a:r>
            <a:r>
              <a:rPr lang="zh-CN" altLang="en-US" b="1" dirty="0" smtClean="0">
                <a:latin typeface="Arial Unicode MS" pitchFamily="34" charset="-122"/>
              </a:rPr>
              <a:t>位持殊功能寄存器</a:t>
            </a:r>
            <a:r>
              <a:rPr lang="en-US" altLang="zh-CN" b="1" dirty="0"/>
              <a:t>TH1</a:t>
            </a:r>
            <a:r>
              <a:rPr lang="zh-CN" altLang="en-US" b="1" dirty="0" smtClean="0">
                <a:latin typeface="Arial Unicode MS" pitchFamily="34" charset="-122"/>
              </a:rPr>
              <a:t>和</a:t>
            </a:r>
            <a:r>
              <a:rPr lang="en-US" altLang="zh-CN" b="1" dirty="0"/>
              <a:t>TL1</a:t>
            </a:r>
            <a:r>
              <a:rPr lang="zh-CN" altLang="en-US" b="1" dirty="0" smtClean="0">
                <a:latin typeface="Arial Unicode MS" pitchFamily="34" charset="-122"/>
              </a:rPr>
              <a:t>构成。</a:t>
            </a:r>
          </a:p>
          <a:p>
            <a:pPr algn="l" eaLnBrk="1" hangingPunct="1"/>
            <a:r>
              <a:rPr lang="zh-CN" altLang="en-US" b="1" dirty="0" smtClean="0">
                <a:solidFill>
                  <a:srgbClr val="FF0066"/>
                </a:solidFill>
              </a:rPr>
              <a:t>★  </a:t>
            </a:r>
            <a:r>
              <a:rPr lang="en-US" altLang="zh-CN" b="1" dirty="0" smtClean="0"/>
              <a:t>T0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T1</a:t>
            </a:r>
            <a:r>
              <a:rPr lang="zh-CN" altLang="en-US" b="1" dirty="0" smtClean="0"/>
              <a:t>受</a:t>
            </a:r>
            <a:r>
              <a:rPr lang="zh-CN" altLang="en-US" b="1" dirty="0" smtClean="0">
                <a:latin typeface="Arial Unicode MS" pitchFamily="34" charset="-122"/>
              </a:rPr>
              <a:t>特殊功能寄存器</a:t>
            </a:r>
            <a:r>
              <a:rPr lang="en-US" altLang="zh-CN" b="1" dirty="0"/>
              <a:t>TMOD</a:t>
            </a:r>
            <a:r>
              <a:rPr lang="zh-CN" altLang="en-US" b="1" dirty="0" smtClean="0">
                <a:latin typeface="Arial Unicode MS" pitchFamily="34" charset="-122"/>
              </a:rPr>
              <a:t>和</a:t>
            </a:r>
            <a:r>
              <a:rPr lang="en-US" altLang="zh-CN" b="1" dirty="0"/>
              <a:t>TCON</a:t>
            </a:r>
            <a:r>
              <a:rPr lang="zh-CN" altLang="en-US" b="1" dirty="0" smtClean="0">
                <a:latin typeface="Arial Unicode MS" pitchFamily="34" charset="-122"/>
              </a:rPr>
              <a:t>控制。</a:t>
            </a:r>
            <a:r>
              <a:rPr lang="zh-CN" altLang="en-US" b="1" dirty="0" smtClean="0">
                <a:solidFill>
                  <a:schemeClr val="folHlink"/>
                </a:solidFill>
              </a:rPr>
              <a:t> 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228360" name="Text Box 8"/>
          <p:cNvSpPr txBox="1">
            <a:spLocks noChangeArrowheads="1"/>
          </p:cNvSpPr>
          <p:nvPr/>
        </p:nvSpPr>
        <p:spPr bwMode="auto">
          <a:xfrm>
            <a:off x="0" y="260350"/>
            <a:ext cx="914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7·1  </a:t>
            </a:r>
            <a:r>
              <a:rPr lang="zh-CN" altLang="en-US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计数器结构和工作原理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308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71450"/>
            <a:ext cx="5410200" cy="1143000"/>
          </a:xfrm>
        </p:spPr>
        <p:txBody>
          <a:bodyPr/>
          <a:lstStyle/>
          <a:p>
            <a:pPr eaLnBrk="1" hangingPunct="1"/>
            <a:r>
              <a:rPr lang="en-US" altLang="zh-CN" sz="3600" b="1" smtClean="0"/>
              <a:t>1.  </a:t>
            </a:r>
            <a:r>
              <a:rPr lang="zh-CN" altLang="en-US" sz="3600" b="1" smtClean="0"/>
              <a:t>定时工作方式</a:t>
            </a:r>
            <a:r>
              <a:rPr lang="zh-CN" altLang="en-US" sz="4000" smtClean="0"/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512" y="692150"/>
            <a:ext cx="9144000" cy="61658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dirty="0" smtClean="0"/>
              <a:t> </a:t>
            </a:r>
            <a:r>
              <a:rPr lang="en-US" altLang="zh-CN" sz="2800" b="1" dirty="0" smtClean="0">
                <a:solidFill>
                  <a:srgbClr val="FF0066"/>
                </a:solidFill>
              </a:rPr>
              <a:t>★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设置为定时工作方式时，定时器计数的脉冲是由</a:t>
            </a:r>
            <a:r>
              <a:rPr lang="en-US" altLang="zh-CN" sz="2800" b="1" dirty="0" smtClean="0"/>
              <a:t>51</a:t>
            </a:r>
            <a:r>
              <a:rPr lang="zh-CN" altLang="en-US" sz="2800" b="1" dirty="0" smtClean="0"/>
              <a:t>单片机片内振荡器经</a:t>
            </a:r>
            <a:r>
              <a:rPr lang="en-US" altLang="zh-CN" sz="2800" b="1" dirty="0" smtClean="0"/>
              <a:t>12</a:t>
            </a:r>
            <a:r>
              <a:rPr lang="zh-CN" altLang="en-US" sz="2800" b="1" dirty="0" smtClean="0"/>
              <a:t>分频后产生的。</a:t>
            </a:r>
          </a:p>
          <a:p>
            <a:pPr eaLnBrk="1" hangingPunct="1">
              <a:buFontTx/>
              <a:buNone/>
            </a:pPr>
            <a:r>
              <a:rPr lang="zh-CN" altLang="en-US" sz="2800" b="1" dirty="0" smtClean="0"/>
              <a:t> </a:t>
            </a:r>
            <a:r>
              <a:rPr lang="zh-CN" altLang="en-US" sz="2800" b="1" dirty="0" smtClean="0">
                <a:solidFill>
                  <a:srgbClr val="FF0066"/>
                </a:solidFill>
              </a:rPr>
              <a:t>★</a:t>
            </a:r>
            <a:r>
              <a:rPr lang="zh-CN" altLang="en-US" sz="2800" b="1" dirty="0" smtClean="0"/>
              <a:t>每经过一个机器周期定时器</a:t>
            </a:r>
            <a:r>
              <a:rPr lang="en-US" altLang="zh-CN" sz="2800" b="1" dirty="0" smtClean="0"/>
              <a:t>(T0</a:t>
            </a:r>
            <a:r>
              <a:rPr lang="zh-CN" altLang="en-US" sz="2800" b="1" dirty="0" smtClean="0"/>
              <a:t>或</a:t>
            </a:r>
            <a:r>
              <a:rPr lang="en-US" altLang="zh-CN" sz="2800" b="1" dirty="0" smtClean="0"/>
              <a:t>T1)</a:t>
            </a:r>
            <a:r>
              <a:rPr lang="zh-CN" altLang="en-US" sz="2800" b="1" dirty="0" smtClean="0"/>
              <a:t>的数值加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直至计数满产生溢出。</a:t>
            </a:r>
          </a:p>
          <a:p>
            <a:pPr eaLnBrk="1" hangingPunct="1">
              <a:buFontTx/>
              <a:buNone/>
            </a:pPr>
            <a:r>
              <a:rPr lang="zh-CN" altLang="en-US" sz="2800" b="1" dirty="0" smtClean="0"/>
              <a:t>如：当采用</a:t>
            </a:r>
            <a:r>
              <a:rPr lang="en-US" altLang="zh-CN" sz="2800" b="1" dirty="0" smtClean="0"/>
              <a:t>12MHz</a:t>
            </a:r>
            <a:r>
              <a:rPr lang="zh-CN" altLang="en-US" sz="2800" b="1" dirty="0" smtClean="0"/>
              <a:t>晶体时，每个机器周期为</a:t>
            </a:r>
            <a:r>
              <a:rPr lang="en-US" altLang="zh-CN" sz="2800" b="1" dirty="0" smtClean="0"/>
              <a:t>1μs</a:t>
            </a:r>
            <a:r>
              <a:rPr lang="zh-CN" altLang="en-US" sz="2800" b="1" dirty="0" smtClean="0"/>
              <a:t>，计</a:t>
            </a:r>
            <a:r>
              <a:rPr lang="en-US" altLang="zh-CN" sz="2800" b="1" dirty="0" smtClean="0"/>
              <a:t>5 </a:t>
            </a:r>
            <a:r>
              <a:rPr lang="zh-CN" altLang="en-US" sz="2800" b="1" dirty="0" smtClean="0"/>
              <a:t>个机器周期即为</a:t>
            </a:r>
            <a:r>
              <a:rPr lang="en-US" altLang="zh-CN" sz="2800" b="1" dirty="0" smtClean="0"/>
              <a:t>5 </a:t>
            </a:r>
            <a:r>
              <a:rPr lang="en-US" altLang="zh-CN" sz="2800" b="1" dirty="0" err="1" smtClean="0"/>
              <a:t>μs</a:t>
            </a:r>
            <a:r>
              <a:rPr lang="zh-CN" altLang="en-US" sz="2800" b="1" dirty="0" smtClean="0"/>
              <a:t>，即定时</a:t>
            </a:r>
            <a:r>
              <a:rPr lang="en-US" altLang="zh-CN" sz="2800" b="1" dirty="0" smtClean="0"/>
              <a:t>5 </a:t>
            </a:r>
            <a:r>
              <a:rPr lang="en-US" altLang="zh-CN" sz="2800" b="1" dirty="0" err="1" smtClean="0"/>
              <a:t>μs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。</a:t>
            </a:r>
          </a:p>
          <a:p>
            <a:pPr eaLnBrk="1" hangingPunct="1">
              <a:buFontTx/>
              <a:buNone/>
            </a:pPr>
            <a:r>
              <a:rPr lang="zh-CN" altLang="en-US" sz="2800" dirty="0" smtClean="0"/>
              <a:t> 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611188" y="3357563"/>
            <a:ext cx="74676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3200" b="1" dirty="0">
                <a:solidFill>
                  <a:schemeClr val="tx2"/>
                </a:solidFill>
              </a:rPr>
              <a:t>  </a:t>
            </a:r>
            <a:r>
              <a:rPr lang="en-US" altLang="zh-CN" sz="3200" b="1" dirty="0" smtClean="0">
                <a:solidFill>
                  <a:schemeClr val="tx2"/>
                </a:solidFill>
              </a:rPr>
              <a:t>  </a:t>
            </a:r>
            <a:r>
              <a:rPr lang="en-US" altLang="zh-CN" b="1" dirty="0">
                <a:solidFill>
                  <a:schemeClr val="tx2"/>
                </a:solidFill>
              </a:rPr>
              <a:t>2.  </a:t>
            </a:r>
            <a:r>
              <a:rPr lang="zh-CN" altLang="en-US" b="1" dirty="0">
                <a:solidFill>
                  <a:schemeClr val="tx2"/>
                </a:solidFill>
              </a:rPr>
              <a:t>计数工作方式</a:t>
            </a:r>
            <a:r>
              <a:rPr lang="zh-CN" altLang="en-US" sz="40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0" y="4076700"/>
            <a:ext cx="9144000" cy="263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FF0066"/>
                </a:solidFill>
              </a:rPr>
              <a:t>★       </a:t>
            </a:r>
            <a:r>
              <a:rPr lang="zh-CN" altLang="en-US" sz="2800" b="1"/>
              <a:t>设置为计数工作方式时，定时</a:t>
            </a:r>
            <a:r>
              <a:rPr lang="en-US" altLang="zh-CN" sz="2800" b="1"/>
              <a:t>/</a:t>
            </a:r>
            <a:r>
              <a:rPr lang="zh-CN" altLang="en-US" sz="2800" b="1"/>
              <a:t>计数器对引脚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800" b="1"/>
              <a:t>            </a:t>
            </a:r>
            <a:r>
              <a:rPr lang="en-US" altLang="zh-CN" sz="2800" b="1"/>
              <a:t>P3.4 (T0)</a:t>
            </a:r>
            <a:r>
              <a:rPr lang="zh-CN" altLang="en-US" sz="2800" b="1"/>
              <a:t>和</a:t>
            </a:r>
            <a:r>
              <a:rPr lang="en-US" altLang="zh-CN" sz="2800" b="1"/>
              <a:t>P3.5 (T1)</a:t>
            </a:r>
            <a:r>
              <a:rPr lang="zh-CN" altLang="en-US" sz="2800" b="1"/>
              <a:t>输入的外部脉冲信号计数。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lang="zh-CN" altLang="en-US" sz="2800" b="1">
                <a:solidFill>
                  <a:srgbClr val="FF0066"/>
                </a:solidFill>
              </a:rPr>
              <a:t>★   </a:t>
            </a:r>
            <a:r>
              <a:rPr lang="zh-CN" altLang="en-US" sz="2800" b="1"/>
              <a:t>当输入脉冲信号产生由</a:t>
            </a:r>
            <a:r>
              <a:rPr lang="en-US" altLang="zh-CN" sz="2800" b="1"/>
              <a:t>1</a:t>
            </a:r>
            <a:r>
              <a:rPr lang="zh-CN" altLang="en-US" sz="2800" b="1"/>
              <a:t>至</a:t>
            </a:r>
            <a:r>
              <a:rPr lang="en-US" altLang="zh-CN" sz="2800" b="1"/>
              <a:t>0</a:t>
            </a:r>
            <a:r>
              <a:rPr lang="zh-CN" altLang="en-US" sz="2800" b="1"/>
              <a:t>的下降沿时，定时器的值  加 </a:t>
            </a:r>
            <a:r>
              <a:rPr lang="en-US" altLang="zh-CN" sz="2800" b="1"/>
              <a:t>1</a:t>
            </a:r>
            <a:r>
              <a:rPr lang="zh-CN" altLang="en-US" sz="2800" b="1"/>
              <a:t>。测量过程是： </a:t>
            </a:r>
            <a:r>
              <a:rPr lang="en-US" altLang="zh-CN" sz="2800" b="1"/>
              <a:t>CPU</a:t>
            </a:r>
            <a:r>
              <a:rPr lang="zh-CN" altLang="en-US" sz="2800" b="1"/>
              <a:t>前一个机器周期采样脉冲值为高，下一个机器周期采样脉冲值为低，则计数器加 </a:t>
            </a:r>
            <a:r>
              <a:rPr lang="en-US" altLang="zh-CN" sz="2800" b="1"/>
              <a:t>1</a:t>
            </a:r>
            <a:r>
              <a:rPr lang="zh-CN" altLang="en-US" sz="2800" b="1"/>
              <a:t>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387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2781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b="1" smtClean="0">
                <a:solidFill>
                  <a:srgbClr val="FF0066"/>
                </a:solidFill>
                <a:latin typeface="宋体" pitchFamily="2" charset="-122"/>
              </a:rPr>
              <a:t>★    </a:t>
            </a:r>
            <a:r>
              <a:rPr lang="zh-CN" altLang="en-US" b="1" smtClean="0">
                <a:latin typeface="宋体" pitchFamily="2" charset="-122"/>
              </a:rPr>
              <a:t>由于检测一个</a:t>
            </a:r>
            <a:r>
              <a:rPr lang="en-US" altLang="zh-CN" b="1" smtClean="0">
                <a:latin typeface="宋体" pitchFamily="2" charset="-122"/>
              </a:rPr>
              <a:t>1</a:t>
            </a:r>
            <a:r>
              <a:rPr lang="zh-CN" altLang="en-US" b="1" smtClean="0">
                <a:latin typeface="宋体" pitchFamily="2" charset="-122"/>
              </a:rPr>
              <a:t>至</a:t>
            </a:r>
            <a:r>
              <a:rPr lang="en-US" altLang="zh-CN" b="1" smtClean="0">
                <a:latin typeface="宋体" pitchFamily="2" charset="-122"/>
              </a:rPr>
              <a:t>0</a:t>
            </a:r>
            <a:r>
              <a:rPr lang="zh-CN" altLang="en-US" b="1" smtClean="0">
                <a:latin typeface="宋体" pitchFamily="2" charset="-122"/>
              </a:rPr>
              <a:t>的跳变需要二个机器周期，故最高计数频率为振荡频率的二十四分之一。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endParaRPr lang="en-US" altLang="zh-CN" b="1" smtClean="0">
              <a:latin typeface="宋体" pitchFamily="2" charset="-122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22238" y="1484313"/>
            <a:ext cx="9036050" cy="501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/>
              <a:t>        </a:t>
            </a:r>
            <a:r>
              <a:rPr lang="zh-CN" altLang="en-US" sz="3200" b="1"/>
              <a:t>无论是定时还是计数，当软件设定了定时</a:t>
            </a:r>
            <a:r>
              <a:rPr lang="en-US" altLang="zh-CN" sz="3200" b="1"/>
              <a:t>/</a:t>
            </a:r>
            <a:r>
              <a:rPr lang="zh-CN" altLang="en-US" sz="3200" b="1"/>
              <a:t>计数器的工作方式，启动以后，定时</a:t>
            </a:r>
            <a:r>
              <a:rPr lang="en-US" altLang="zh-CN" sz="3200" b="1"/>
              <a:t>/</a:t>
            </a:r>
            <a:r>
              <a:rPr lang="zh-CN" altLang="en-US" sz="3200" b="1"/>
              <a:t>计数器就按规定的方式工作，不占用</a:t>
            </a:r>
            <a:r>
              <a:rPr lang="en-US" altLang="zh-CN" sz="3200" b="1"/>
              <a:t>CPU</a:t>
            </a:r>
            <a:r>
              <a:rPr lang="zh-CN" altLang="en-US" sz="3200" b="1"/>
              <a:t>的操作时间，此时</a:t>
            </a:r>
            <a:r>
              <a:rPr lang="en-US" altLang="zh-CN" sz="3200" b="1"/>
              <a:t>CPU</a:t>
            </a:r>
            <a:r>
              <a:rPr lang="zh-CN" altLang="en-US" sz="3200" b="1"/>
              <a:t>可执行其他程序，到了计满规定的时间或规定的个数（定时</a:t>
            </a:r>
            <a:r>
              <a:rPr lang="en-US" altLang="zh-CN" sz="3200" b="1"/>
              <a:t>/</a:t>
            </a:r>
            <a:r>
              <a:rPr lang="zh-CN" altLang="en-US" sz="3200" b="1"/>
              <a:t>计数器溢出），定时</a:t>
            </a:r>
            <a:r>
              <a:rPr lang="en-US" altLang="zh-CN" sz="3200" b="1"/>
              <a:t>/</a:t>
            </a:r>
            <a:r>
              <a:rPr lang="zh-CN" altLang="en-US" sz="3200" b="1"/>
              <a:t>计数器会给出溢出标志，你可以通过查询或中断方式了解是否溢出。这种工作的方式如同人带的手表，人在工作或睡觉，而手表依然滴滴答答行走，你可以通过看表或设闹钟方式，到了规定的时间，干你想干的事。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30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AutoShape 42"/>
          <p:cNvSpPr>
            <a:spLocks/>
          </p:cNvSpPr>
          <p:nvPr/>
        </p:nvSpPr>
        <p:spPr bwMode="auto">
          <a:xfrm rot="5336576">
            <a:off x="3402013" y="2798763"/>
            <a:ext cx="381000" cy="3657600"/>
          </a:xfrm>
          <a:prstGeom prst="leftBrace">
            <a:avLst>
              <a:gd name="adj1" fmla="val 80000"/>
              <a:gd name="adj2" fmla="val 5159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zh-CN" altLang="zh-CN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228600"/>
            <a:ext cx="17633950" cy="284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  <a:r>
              <a:rPr lang="en-US" altLang="zh-CN" sz="4000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7·2  </a:t>
            </a:r>
            <a:r>
              <a:rPr lang="zh-CN" altLang="en-US" sz="4000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定时</a:t>
            </a:r>
            <a:r>
              <a:rPr lang="en-US" altLang="zh-CN" sz="4000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</a:t>
            </a:r>
            <a:r>
              <a:rPr lang="zh-CN" altLang="en-US" sz="4000" b="1" dirty="0">
                <a:solidFill>
                  <a:srgbClr val="FFCC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计数器的控制</a:t>
            </a:r>
            <a:r>
              <a:rPr lang="zh-CN" altLang="en-US" sz="4000" b="1" dirty="0">
                <a:solidFill>
                  <a:srgbClr val="FFCCFF"/>
                </a:solidFill>
              </a:rPr>
              <a:t>寄存器</a:t>
            </a:r>
            <a:endParaRPr lang="zh-CN" altLang="en-US" sz="4000" b="1" dirty="0">
              <a:solidFill>
                <a:srgbClr val="FFCC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FF0066"/>
                </a:solidFill>
              </a:rPr>
              <a:t>★</a:t>
            </a:r>
            <a:r>
              <a:rPr lang="zh-CN" altLang="en-US" sz="2800" b="1" dirty="0"/>
              <a:t>有两个控制寄存器：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zh-CN" altLang="en-US" sz="2800" b="1" dirty="0"/>
              <a:t>      </a:t>
            </a:r>
            <a:r>
              <a:rPr lang="en-US" altLang="zh-CN" sz="2800" b="1" dirty="0"/>
              <a:t>1.</a:t>
            </a:r>
            <a:r>
              <a:rPr lang="zh-CN" altLang="en-US" sz="2800" b="1" dirty="0"/>
              <a:t>工作模式寄存器</a:t>
            </a:r>
            <a:r>
              <a:rPr lang="en-US" altLang="zh-CN" sz="2800" b="1" dirty="0"/>
              <a:t>TMOD(89H)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800" b="1" dirty="0"/>
              <a:t>      </a:t>
            </a:r>
            <a:r>
              <a:rPr lang="en-US" altLang="zh-CN" sz="2800" b="1" dirty="0"/>
              <a:t>2.</a:t>
            </a:r>
            <a:r>
              <a:rPr lang="zh-CN" altLang="en-US" sz="2800" b="1" dirty="0"/>
              <a:t> 控制寄存器</a:t>
            </a:r>
            <a:r>
              <a:rPr lang="en-US" altLang="zh-CN" sz="2800" b="1" dirty="0"/>
              <a:t>TCON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88H)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800" b="1" dirty="0"/>
              <a:t>         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-358775" y="23495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3200" b="1">
                <a:solidFill>
                  <a:schemeClr val="tx2"/>
                </a:solidFill>
              </a:rPr>
              <a:t>1.  </a:t>
            </a:r>
            <a:r>
              <a:rPr lang="zh-CN" altLang="en-US" sz="3200" b="1">
                <a:solidFill>
                  <a:schemeClr val="tx2"/>
                </a:solidFill>
              </a:rPr>
              <a:t>工作模式寄存器</a:t>
            </a:r>
            <a:r>
              <a:rPr lang="en-US" altLang="zh-CN" sz="3200" b="1">
                <a:solidFill>
                  <a:schemeClr val="tx2"/>
                </a:solidFill>
              </a:rPr>
              <a:t>TMOD(89H)</a:t>
            </a:r>
            <a:r>
              <a:rPr lang="en-US" altLang="zh-CN" sz="32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81000" y="3284538"/>
            <a:ext cx="8763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2800" b="1"/>
              <a:t>TMOD</a:t>
            </a:r>
            <a:r>
              <a:rPr lang="zh-CN" altLang="en-US" sz="2800" b="1"/>
              <a:t>用于控制</a:t>
            </a:r>
            <a:r>
              <a:rPr lang="en-US" altLang="zh-CN" sz="2800" b="1"/>
              <a:t>T0</a:t>
            </a:r>
            <a:r>
              <a:rPr lang="zh-CN" altLang="en-US" sz="2800" b="1"/>
              <a:t>和</a:t>
            </a:r>
            <a:r>
              <a:rPr lang="en-US" altLang="zh-CN" sz="2800" b="1"/>
              <a:t>T1</a:t>
            </a:r>
            <a:r>
              <a:rPr lang="zh-CN" altLang="en-US" sz="2800" b="1"/>
              <a:t>的工作方式。其各位的定义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800" b="1"/>
              <a:t>如下：</a:t>
            </a:r>
            <a:endParaRPr lang="zh-CN" altLang="en-US" sz="2800"/>
          </a:p>
        </p:txBody>
      </p:sp>
      <p:graphicFrame>
        <p:nvGraphicFramePr>
          <p:cNvPr id="2087" name="Group 39"/>
          <p:cNvGraphicFramePr>
            <a:graphicFrameLocks noGrp="1"/>
          </p:cNvGraphicFramePr>
          <p:nvPr/>
        </p:nvGraphicFramePr>
        <p:xfrm>
          <a:off x="250825" y="4868863"/>
          <a:ext cx="8534400" cy="1295400"/>
        </p:xfrm>
        <a:graphic>
          <a:graphicData uri="http://schemas.openxmlformats.org/drawingml/2006/table">
            <a:tbl>
              <a:tblPr/>
              <a:tblGrid>
                <a:gridCol w="1524000"/>
                <a:gridCol w="1219200"/>
                <a:gridCol w="838200"/>
                <a:gridCol w="762000"/>
                <a:gridCol w="838200"/>
                <a:gridCol w="1143000"/>
                <a:gridCol w="838200"/>
                <a:gridCol w="685800"/>
                <a:gridCol w="6858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TMOD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D7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D3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(89H)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GATE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C/T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FF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GATE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C/T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91" name="AutoShape 43"/>
          <p:cNvSpPr>
            <a:spLocks/>
          </p:cNvSpPr>
          <p:nvPr/>
        </p:nvSpPr>
        <p:spPr bwMode="auto">
          <a:xfrm rot="5336576">
            <a:off x="6921500" y="2951163"/>
            <a:ext cx="304800" cy="3276600"/>
          </a:xfrm>
          <a:prstGeom prst="leftBrace">
            <a:avLst>
              <a:gd name="adj1" fmla="val 89583"/>
              <a:gd name="adj2" fmla="val 5159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zh-CN" altLang="zh-CN"/>
          </a:p>
        </p:txBody>
      </p:sp>
      <p:sp>
        <p:nvSpPr>
          <p:cNvPr id="2092" name="Text Box 44"/>
          <p:cNvSpPr txBox="1">
            <a:spLocks noChangeArrowheads="1"/>
          </p:cNvSpPr>
          <p:nvPr/>
        </p:nvSpPr>
        <p:spPr bwMode="auto">
          <a:xfrm>
            <a:off x="6084888" y="3789363"/>
            <a:ext cx="2133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ea typeface="黑体" pitchFamily="2" charset="-122"/>
              </a:rPr>
              <a:t>定时器</a:t>
            </a:r>
            <a:r>
              <a:rPr lang="en-US" altLang="zh-CN" sz="3200" b="1">
                <a:solidFill>
                  <a:schemeClr val="folHlink"/>
                </a:solidFill>
                <a:ea typeface="黑体" pitchFamily="2" charset="-122"/>
              </a:rPr>
              <a:t>T0</a:t>
            </a:r>
            <a:r>
              <a:rPr lang="en-US" altLang="zh-CN" sz="3200"/>
              <a:t> </a:t>
            </a:r>
          </a:p>
        </p:txBody>
      </p:sp>
      <p:sp>
        <p:nvSpPr>
          <p:cNvPr id="2093" name="Text Box 45"/>
          <p:cNvSpPr txBox="1">
            <a:spLocks noChangeArrowheads="1"/>
          </p:cNvSpPr>
          <p:nvPr/>
        </p:nvSpPr>
        <p:spPr bwMode="auto">
          <a:xfrm>
            <a:off x="2339975" y="3789363"/>
            <a:ext cx="228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CCFF"/>
                </a:solidFill>
                <a:ea typeface="黑体" pitchFamily="2" charset="-122"/>
              </a:rPr>
              <a:t>定时器</a:t>
            </a:r>
            <a:r>
              <a:rPr lang="en-US" altLang="zh-CN" sz="3200" b="1">
                <a:solidFill>
                  <a:srgbClr val="FFCCFF"/>
                </a:solidFill>
                <a:ea typeface="黑体" pitchFamily="2" charset="-122"/>
              </a:rPr>
              <a:t>T1</a:t>
            </a:r>
          </a:p>
        </p:txBody>
      </p:sp>
      <p:sp>
        <p:nvSpPr>
          <p:cNvPr id="10281" name="Line 46"/>
          <p:cNvSpPr>
            <a:spLocks noChangeShapeType="1"/>
          </p:cNvSpPr>
          <p:nvPr/>
        </p:nvSpPr>
        <p:spPr bwMode="auto">
          <a:xfrm>
            <a:off x="3419475" y="5516563"/>
            <a:ext cx="215900" cy="0"/>
          </a:xfrm>
          <a:prstGeom prst="line">
            <a:avLst/>
          </a:prstGeom>
          <a:noFill/>
          <a:ln w="9525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2" name="Line 47"/>
          <p:cNvSpPr>
            <a:spLocks noChangeShapeType="1"/>
          </p:cNvSpPr>
          <p:nvPr/>
        </p:nvSpPr>
        <p:spPr bwMode="auto">
          <a:xfrm>
            <a:off x="6948488" y="5516563"/>
            <a:ext cx="2159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129" name="Group 81"/>
          <p:cNvGraphicFramePr>
            <a:graphicFrameLocks noGrp="1"/>
          </p:cNvGraphicFramePr>
          <p:nvPr/>
        </p:nvGraphicFramePr>
        <p:xfrm>
          <a:off x="1789113" y="6157913"/>
          <a:ext cx="6985000" cy="701675"/>
        </p:xfrm>
        <a:graphic>
          <a:graphicData uri="http://schemas.openxmlformats.org/drawingml/2006/table">
            <a:tbl>
              <a:tblPr/>
              <a:tblGrid>
                <a:gridCol w="1223962"/>
                <a:gridCol w="863600"/>
                <a:gridCol w="1584325"/>
                <a:gridCol w="1152525"/>
                <a:gridCol w="863600"/>
                <a:gridCol w="1296988"/>
              </a:tblGrid>
              <a:tr h="70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门控</a:t>
                      </a:r>
                    </a:p>
                  </a:txBody>
                  <a:tcPr marT="45761" marB="457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定时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计数</a:t>
                      </a: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门控</a:t>
                      </a: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定时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计数</a:t>
                      </a: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方式</a:t>
                      </a: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63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934" x="3025775" y="4379913"/>
          <p14:tracePt t="29059" x="3035300" y="4379913"/>
          <p14:tracePt t="29084" x="3035300" y="4371975"/>
          <p14:tracePt t="29086" x="3051175" y="4364038"/>
          <p14:tracePt t="29106" x="3060700" y="4354513"/>
          <p14:tracePt t="29123" x="3078163" y="4337050"/>
          <p14:tracePt t="29139" x="3094038" y="4321175"/>
          <p14:tracePt t="29157" x="3111500" y="4311650"/>
          <p14:tracePt t="29173" x="3128963" y="4278313"/>
          <p14:tracePt t="29189" x="3189288" y="4251325"/>
          <p14:tracePt t="29206" x="3240088" y="4225925"/>
          <p14:tracePt t="29223" x="3317875" y="4175125"/>
          <p14:tracePt t="29240" x="3386138" y="4140200"/>
          <p14:tracePt t="29256" x="3454400" y="4089400"/>
          <p14:tracePt t="29273" x="3506788" y="4046538"/>
          <p14:tracePt t="29290" x="3565525" y="4003675"/>
          <p14:tracePt t="29307" x="3617913" y="3978275"/>
          <p14:tracePt t="29323" x="3686175" y="3943350"/>
          <p14:tracePt t="29340" x="3721100" y="3935413"/>
          <p14:tracePt t="29357" x="3763963" y="3917950"/>
          <p14:tracePt t="29374" x="3797300" y="3892550"/>
          <p14:tracePt t="29390" x="3840163" y="3875088"/>
          <p14:tracePt t="29407" x="3883025" y="3857625"/>
          <p14:tracePt t="29424" x="3943350" y="3849688"/>
          <p14:tracePt t="29441" x="3986213" y="3840163"/>
          <p14:tracePt t="29457" x="4029075" y="3832225"/>
          <p14:tracePt t="29474" x="4071938" y="3832225"/>
          <p14:tracePt t="29491" x="4122738" y="3814763"/>
          <p14:tracePt t="29508" x="4140200" y="3806825"/>
          <p14:tracePt t="29524" x="4175125" y="3797300"/>
          <p14:tracePt t="29541" x="4200525" y="3789363"/>
          <p14:tracePt t="29558" x="4251325" y="3789363"/>
          <p14:tracePt t="29575" x="4278313" y="3789363"/>
          <p14:tracePt t="29592" x="4311650" y="3789363"/>
          <p14:tracePt t="29608" x="4329113" y="3789363"/>
          <p14:tracePt t="29625" x="4337050" y="3789363"/>
          <p14:tracePt t="29692" x="4346575" y="3789363"/>
          <p14:tracePt t="29693" x="4354513" y="3789363"/>
          <p14:tracePt t="29709" x="4371975" y="3779838"/>
          <p14:tracePt t="29726" x="4406900" y="3771900"/>
          <p14:tracePt t="29742" x="4449763" y="3763963"/>
          <p14:tracePt t="29759" x="4492625" y="3746500"/>
          <p14:tracePt t="29776" x="4543425" y="3721100"/>
          <p14:tracePt t="29793" x="4594225" y="3694113"/>
          <p14:tracePt t="29809" x="4654550" y="3668713"/>
          <p14:tracePt t="29826" x="4706938" y="3635375"/>
          <p14:tracePt t="29843" x="4765675" y="3592513"/>
          <p14:tracePt t="29860" x="4775200" y="3575050"/>
          <p14:tracePt t="29876" x="4792663" y="3575050"/>
          <p14:tracePt t="29893" x="4800600" y="3565525"/>
          <p14:tracePt t="29910" x="4818063" y="3549650"/>
          <p14:tracePt t="29927" x="4835525" y="3540125"/>
          <p14:tracePt t="29944" x="4860925" y="3532188"/>
          <p14:tracePt t="29960" x="4878388" y="3522663"/>
          <p14:tracePt t="29977" x="4903788" y="3514725"/>
          <p14:tracePt t="29994" x="4929188" y="3497263"/>
          <p14:tracePt t="30011" x="4972050" y="3489325"/>
          <p14:tracePt t="30027" x="5022850" y="3471863"/>
          <p14:tracePt t="30044" x="5100638" y="3454400"/>
          <p14:tracePt t="30061" x="5160963" y="3446463"/>
          <p14:tracePt t="30078" x="5246688" y="3436938"/>
          <p14:tracePt t="30094" x="5314950" y="3429000"/>
          <p14:tracePt t="30111" x="5400675" y="3421063"/>
          <p14:tracePt t="30128" x="5494338" y="3394075"/>
          <p14:tracePt t="30145" x="5607050" y="3360738"/>
          <p14:tracePt t="30161" x="5683250" y="3343275"/>
          <p14:tracePt t="30178" x="5768975" y="3308350"/>
          <p14:tracePt t="30195" x="5846763" y="3292475"/>
          <p14:tracePt t="30195" x="5880100" y="3275013"/>
          <p14:tracePt t="30212" x="5949950" y="3275013"/>
          <p14:tracePt t="30228" x="5975350" y="3257550"/>
          <p14:tracePt t="30245" x="5992813" y="3257550"/>
          <p14:tracePt t="30262" x="6008688" y="3249613"/>
          <p14:tracePt t="30279" x="6026150" y="3240088"/>
          <p14:tracePt t="30295" x="6061075" y="3222625"/>
          <p14:tracePt t="30313" x="6111875" y="3197225"/>
          <p14:tracePt t="30329" x="6164263" y="3171825"/>
          <p14:tracePt t="30345" x="6223000" y="3146425"/>
          <p14:tracePt t="30362" x="6265863" y="3111500"/>
          <p14:tracePt t="30379" x="6292850" y="3103563"/>
          <p14:tracePt t="30396" x="6300788" y="3086100"/>
          <p14:tracePt t="30413" x="6308725" y="3078163"/>
          <p14:tracePt t="30429" x="6308725" y="3051175"/>
          <p14:tracePt t="30446" x="6326188" y="3008313"/>
          <p14:tracePt t="30463" x="6335713" y="2949575"/>
          <p14:tracePt t="30480" x="6351588" y="2863850"/>
          <p14:tracePt t="30497" x="6361113" y="2751138"/>
          <p14:tracePt t="30513" x="6351588" y="2665413"/>
          <p14:tracePt t="30530" x="6335713" y="2597150"/>
          <p14:tracePt t="30547" x="6300788" y="2546350"/>
          <p14:tracePt t="30564" x="6265863" y="2486025"/>
          <p14:tracePt t="30580" x="6232525" y="2435225"/>
          <p14:tracePt t="30597" x="6215063" y="2365375"/>
          <p14:tracePt t="30614" x="6180138" y="2271713"/>
          <p14:tracePt t="30630" x="6137275" y="2178050"/>
          <p14:tracePt t="30647" x="6043613" y="2049463"/>
          <p14:tracePt t="30664" x="5965825" y="1979613"/>
          <p14:tracePt t="30681" x="5872163" y="1928813"/>
          <p14:tracePt t="30697" x="5786438" y="1920875"/>
          <p14:tracePt t="30714" x="5718175" y="1936750"/>
          <p14:tracePt t="30731" x="5632450" y="2006600"/>
          <p14:tracePt t="30748" x="5614988" y="2022475"/>
          <p14:tracePt t="30764" x="5607050" y="2022475"/>
          <p14:tracePt t="30781" x="5607050" y="2032000"/>
          <p14:tracePt t="30798" x="5589588" y="2032000"/>
          <p14:tracePt t="30815" x="5564188" y="2049463"/>
          <p14:tracePt t="30831" x="5529263" y="2065338"/>
          <p14:tracePt t="30848" x="5468938" y="2108200"/>
          <p14:tracePt t="30865" x="5418138" y="2168525"/>
          <p14:tracePt t="30882" x="5357813" y="2254250"/>
          <p14:tracePt t="30898" x="5314950" y="2365375"/>
          <p14:tracePt t="30916" x="5307013" y="2400300"/>
          <p14:tracePt t="30932" x="5297488" y="2435225"/>
          <p14:tracePt t="30949" x="5297488" y="2468563"/>
          <p14:tracePt t="30966" x="5297488" y="2503488"/>
          <p14:tracePt t="30982" x="5297488" y="2520950"/>
          <p14:tracePt t="30999" x="5297488" y="2554288"/>
          <p14:tracePt t="31016" x="5289550" y="2606675"/>
          <p14:tracePt t="31033" x="5289550" y="2682875"/>
          <p14:tracePt t="31049" x="5289550" y="2751138"/>
          <p14:tracePt t="31066" x="5307013" y="2846388"/>
          <p14:tracePt t="31083" x="5340350" y="2982913"/>
          <p14:tracePt t="31100" x="5357813" y="3035300"/>
          <p14:tracePt t="31116" x="5383213" y="3094038"/>
          <p14:tracePt t="31133" x="5408613" y="3136900"/>
          <p14:tracePt t="31150" x="5451475" y="3197225"/>
          <p14:tracePt t="31167" x="5511800" y="3265488"/>
          <p14:tracePt t="31183" x="5564188" y="3325813"/>
          <p14:tracePt t="31200" x="5614988" y="3368675"/>
          <p14:tracePt t="31217" x="5649913" y="3403600"/>
          <p14:tracePt t="31234" x="5657850" y="3411538"/>
          <p14:tracePt t="31251" x="5665788" y="3421063"/>
          <p14:tracePt t="31268" x="5675313" y="3429000"/>
          <p14:tracePt t="31284" x="5692775" y="3429000"/>
          <p14:tracePt t="31301" x="5700713" y="3429000"/>
          <p14:tracePt t="31317" x="5751513" y="3436938"/>
          <p14:tracePt t="31334" x="5803900" y="3454400"/>
          <p14:tracePt t="31351" x="5872163" y="3471863"/>
          <p14:tracePt t="31368" x="5915025" y="3479800"/>
          <p14:tracePt t="31385" x="5957888" y="3489325"/>
          <p14:tracePt t="31401" x="6000750" y="3497263"/>
          <p14:tracePt t="31418" x="6043613" y="3497263"/>
          <p14:tracePt t="31435" x="6103938" y="3471863"/>
          <p14:tracePt t="31452" x="6137275" y="3463925"/>
          <p14:tracePt t="31468" x="6172200" y="3454400"/>
          <p14:tracePt t="31485" x="6207125" y="3454400"/>
          <p14:tracePt t="31502" x="6240463" y="3454400"/>
          <p14:tracePt t="31519" x="6275388" y="3446463"/>
          <p14:tracePt t="31535" x="6292850" y="3436938"/>
          <p14:tracePt t="31552" x="6318250" y="3421063"/>
          <p14:tracePt t="31569" x="6343650" y="3403600"/>
          <p14:tracePt t="31586" x="6361113" y="3378200"/>
          <p14:tracePt t="31602" x="6394450" y="3351213"/>
          <p14:tracePt t="31619" x="6403975" y="3300413"/>
          <p14:tracePt t="31636" x="6421438" y="3275013"/>
          <p14:tracePt t="31653" x="6429375" y="3249613"/>
          <p14:tracePt t="31670" x="6437313" y="3214688"/>
          <p14:tracePt t="31686" x="6437313" y="3189288"/>
          <p14:tracePt t="31703" x="6446838" y="3146425"/>
          <p14:tracePt t="31720" x="6446838" y="3103563"/>
          <p14:tracePt t="31737" x="6454775" y="3060700"/>
          <p14:tracePt t="31753" x="6454775" y="3008313"/>
          <p14:tracePt t="31771" x="6464300" y="2965450"/>
          <p14:tracePt t="31788" x="6464300" y="2932113"/>
          <p14:tracePt t="31788" x="6446838" y="2889250"/>
          <p14:tracePt t="31805" x="6421438" y="2820988"/>
          <p14:tracePt t="31821" x="6403975" y="2786063"/>
          <p14:tracePt t="31838" x="6386513" y="2778125"/>
          <p14:tracePt t="31877" x="6378575" y="2778125"/>
          <p14:tracePt t="31925" x="6369050" y="2778125"/>
          <p14:tracePt t="31926" x="6361113" y="2760663"/>
          <p14:tracePt t="31938" x="6318250" y="2751138"/>
          <p14:tracePt t="31955" x="6232525" y="2708275"/>
          <p14:tracePt t="31972" x="6051550" y="2665413"/>
          <p14:tracePt t="31989" x="5915025" y="2649538"/>
          <p14:tracePt t="32005" x="5821363" y="2640013"/>
          <p14:tracePt t="32022" x="5708650" y="2640013"/>
          <p14:tracePt t="32039" x="5675313" y="2640013"/>
          <p14:tracePt t="32085" x="5665788" y="2640013"/>
          <p14:tracePt t="32109" x="5649913" y="2640013"/>
          <p14:tracePt t="32110" x="5649913" y="2657475"/>
          <p14:tracePt t="32123" x="5580063" y="2674938"/>
          <p14:tracePt t="32139" x="5408613" y="2778125"/>
          <p14:tracePt t="32157" x="5307013" y="2863850"/>
          <p14:tracePt t="32173" x="5289550" y="2906713"/>
          <p14:tracePt t="32190" x="5289550" y="2922588"/>
          <p14:tracePt t="32207" x="5307013" y="2932113"/>
          <p14:tracePt t="32223" x="5322888" y="2940050"/>
          <p14:tracePt t="32240" x="5340350" y="2940050"/>
          <p14:tracePt t="32257" x="5357813" y="2940050"/>
          <p14:tracePt t="32309" x="5357813" y="2949575"/>
          <p14:tracePt t="32311" x="5357813" y="2957513"/>
          <p14:tracePt t="32324" x="5357813" y="3043238"/>
          <p14:tracePt t="32341" x="5349875" y="3103563"/>
          <p14:tracePt t="32357" x="5349875" y="3136900"/>
          <p14:tracePt t="32374" x="5349875" y="3146425"/>
          <p14:tracePt t="32492" x="5349875" y="3154363"/>
          <p14:tracePt t="32508" x="5349875" y="3163888"/>
          <p14:tracePt t="32510" x="5332413" y="3197225"/>
          <p14:tracePt t="32525" x="5322888" y="3222625"/>
          <p14:tracePt t="32542" x="5314950" y="3232150"/>
          <p14:tracePt t="32605" x="5322888" y="3232150"/>
          <p14:tracePt t="32804" x="5332413" y="3232150"/>
          <p14:tracePt t="32815" x="5340350" y="3232150"/>
          <p14:tracePt t="32900" x="5349875" y="3232150"/>
          <p14:tracePt t="32910" x="5357813" y="3232150"/>
          <p14:tracePt t="32927" x="5365750" y="3232150"/>
          <p14:tracePt t="32944" x="5375275" y="3232150"/>
          <p14:tracePt t="32961" x="5400675" y="3232150"/>
          <p14:tracePt t="32977" x="5435600" y="3232150"/>
          <p14:tracePt t="32994" x="5468938" y="3232150"/>
          <p14:tracePt t="33011" x="5511800" y="3232150"/>
          <p14:tracePt t="33028" x="5564188" y="3232150"/>
          <p14:tracePt t="33045" x="5597525" y="3232150"/>
          <p14:tracePt t="33061" x="5614988" y="3232150"/>
          <p14:tracePt t="33078" x="5640388" y="3232150"/>
          <p14:tracePt t="33095" x="5665788" y="3240088"/>
          <p14:tracePt t="33112" x="5700713" y="3240088"/>
          <p14:tracePt t="33128" x="5726113" y="3249613"/>
          <p14:tracePt t="33145" x="5768975" y="3249613"/>
          <p14:tracePt t="33162" x="5811838" y="3257550"/>
          <p14:tracePt t="33179" x="5854700" y="3265488"/>
          <p14:tracePt t="33195" x="5922963" y="3275013"/>
          <p14:tracePt t="33212" x="5992813" y="3292475"/>
          <p14:tracePt t="33229" x="6018213" y="3292475"/>
          <p14:tracePt t="33246" x="6035675" y="3292475"/>
          <p14:tracePt t="33262" x="6051550" y="3292475"/>
          <p14:tracePt t="33279" x="6069013" y="3292475"/>
          <p14:tracePt t="33296" x="6086475" y="3300413"/>
          <p14:tracePt t="33312" x="6121400" y="3300413"/>
          <p14:tracePt t="33329" x="6129338" y="3300413"/>
          <p14:tracePt t="33476" x="6121400" y="3300413"/>
          <p14:tracePt t="33484" x="6094413" y="3300413"/>
          <p14:tracePt t="33497" x="6043613" y="3300413"/>
          <p14:tracePt t="33514" x="5975350" y="3300413"/>
          <p14:tracePt t="33531" x="5897563" y="3292475"/>
          <p14:tracePt t="33547" x="5846763" y="3282950"/>
          <p14:tracePt t="33564" x="5786438" y="3275013"/>
          <p14:tracePt t="33581" x="5751513" y="3275013"/>
          <p14:tracePt t="33597" x="5735638" y="3275013"/>
          <p14:tracePt t="33614" x="5692775" y="3275013"/>
          <p14:tracePt t="33631" x="5632450" y="3275013"/>
          <p14:tracePt t="33648" x="5580063" y="3275013"/>
          <p14:tracePt t="33664" x="5537200" y="3275013"/>
          <p14:tracePt t="33681" x="5521325" y="3275013"/>
          <p14:tracePt t="33749" x="5521325" y="3265488"/>
          <p14:tracePt t="33916" x="5521325" y="3257550"/>
          <p14:tracePt t="33924" x="5529263" y="3257550"/>
          <p14:tracePt t="34036" x="5537200" y="3257550"/>
          <p14:tracePt t="34061" x="5546725" y="3257550"/>
          <p14:tracePt t="34068" x="5554663" y="3257550"/>
          <p14:tracePt t="34083" x="5572125" y="3257550"/>
          <p14:tracePt t="34085" x="5589588" y="3257550"/>
          <p14:tracePt t="34100" x="5657850" y="3257550"/>
          <p14:tracePt t="34117" x="5726113" y="3257550"/>
          <p14:tracePt t="34134" x="5829300" y="3257550"/>
          <p14:tracePt t="34150" x="5957888" y="3275013"/>
          <p14:tracePt t="34167" x="6121400" y="3308350"/>
          <p14:tracePt t="34184" x="6257925" y="3325813"/>
          <p14:tracePt t="34201" x="6318250" y="3335338"/>
          <p14:tracePt t="34217" x="6369050" y="3335338"/>
          <p14:tracePt t="34234" x="6378575" y="3335338"/>
          <p14:tracePt t="34460" x="6369050" y="3335338"/>
          <p14:tracePt t="34468" x="6318250" y="3335338"/>
          <p14:tracePt t="34486" x="6275388" y="3335338"/>
          <p14:tracePt t="34502" x="6232525" y="3335338"/>
          <p14:tracePt t="34519" x="6164263" y="3335338"/>
          <p14:tracePt t="34536" x="6111875" y="3335338"/>
          <p14:tracePt t="34553" x="6069013" y="3335338"/>
          <p14:tracePt t="34569" x="6035675" y="3335338"/>
          <p14:tracePt t="34586" x="6018213" y="3335338"/>
          <p14:tracePt t="34603" x="5975350" y="3335338"/>
          <p14:tracePt t="34620" x="5837238" y="3335338"/>
          <p14:tracePt t="34637" x="5743575" y="3317875"/>
          <p14:tracePt t="34653" x="5622925" y="3300413"/>
          <p14:tracePt t="34670" x="5572125" y="3282950"/>
          <p14:tracePt t="34687" x="5564188" y="3282950"/>
          <p14:tracePt t="34703" x="5554663" y="3275013"/>
          <p14:tracePt t="34720" x="5564188" y="3275013"/>
          <p14:tracePt t="34737" x="5572125" y="3265488"/>
          <p14:tracePt t="34754" x="5580063" y="3265488"/>
          <p14:tracePt t="34837" x="5572125" y="3265488"/>
          <p14:tracePt t="34854" x="5564188" y="3265488"/>
          <p14:tracePt t="34877" x="5554663" y="3265488"/>
          <p14:tracePt t="34925" x="5564188" y="3265488"/>
          <p14:tracePt t="34926" x="5572125" y="3265488"/>
          <p14:tracePt t="34938" x="5580063" y="3257550"/>
          <p14:tracePt t="34955" x="5589588" y="3257550"/>
          <p14:tracePt t="35076" x="5597525" y="3257550"/>
          <p14:tracePt t="35080" x="5607050" y="3257550"/>
          <p14:tracePt t="35089" x="5640388" y="3257550"/>
          <p14:tracePt t="35106" x="5718175" y="3249613"/>
          <p14:tracePt t="35122" x="5803900" y="3232150"/>
          <p14:tracePt t="35139" x="5907088" y="3222625"/>
          <p14:tracePt t="35139" x="5983288" y="3214688"/>
          <p14:tracePt t="35156" x="6078538" y="3206750"/>
          <p14:tracePt t="35173" x="6172200" y="3206750"/>
          <p14:tracePt t="35189" x="6215063" y="3197225"/>
          <p14:tracePt t="35206" x="6265863" y="3197225"/>
          <p14:tracePt t="35223" x="6283325" y="3197225"/>
          <p14:tracePt t="35240" x="6292850" y="3197225"/>
          <p14:tracePt t="35341" x="6283325" y="3197225"/>
          <p14:tracePt t="35342" x="6257925" y="3206750"/>
          <p14:tracePt t="35357" x="6197600" y="3222625"/>
          <p14:tracePt t="35374" x="6137275" y="3232150"/>
          <p14:tracePt t="35391" x="6051550" y="3240088"/>
          <p14:tracePt t="35407" x="5975350" y="3249613"/>
          <p14:tracePt t="35424" x="5889625" y="3249613"/>
          <p14:tracePt t="35441" x="5846763" y="3249613"/>
          <p14:tracePt t="35457" x="5794375" y="3249613"/>
          <p14:tracePt t="35474" x="5708650" y="3249613"/>
          <p14:tracePt t="35491" x="5622925" y="3240088"/>
          <p14:tracePt t="35508" x="5521325" y="3214688"/>
          <p14:tracePt t="35525" x="5511800" y="3206750"/>
          <p14:tracePt t="35541" x="5554663" y="3197225"/>
          <p14:tracePt t="35558" x="5665788" y="3179763"/>
          <p14:tracePt t="35575" x="5786438" y="3163888"/>
          <p14:tracePt t="35592" x="5846763" y="3136900"/>
          <p14:tracePt t="35608" x="5897563" y="3136900"/>
          <p14:tracePt t="35625" x="5897563" y="3128963"/>
          <p14:tracePt t="35676" x="5889625" y="3128963"/>
          <p14:tracePt t="35684" x="5880100" y="3128963"/>
          <p14:tracePt t="35692" x="5829300" y="3154363"/>
          <p14:tracePt t="35709" x="5811838" y="3171825"/>
          <p14:tracePt t="35726" x="5803900" y="3171825"/>
          <p14:tracePt t="35773" x="5811838" y="3171825"/>
          <p14:tracePt t="35782" x="5821363" y="3171825"/>
          <p14:tracePt t="35949" x="5829300" y="3171825"/>
          <p14:tracePt t="35950" x="5837238" y="3171825"/>
          <p14:tracePt t="36028" x="5829300" y="3171825"/>
          <p14:tracePt t="36436" x="5821363" y="3171825"/>
          <p14:tracePt t="36500" x="5811838" y="3171825"/>
          <p14:tracePt t="36516" x="5803900" y="3171825"/>
          <p14:tracePt t="36530" x="5778500" y="3171825"/>
          <p14:tracePt t="36547" x="5726113" y="3171825"/>
          <p14:tracePt t="36563" x="5683250" y="3171825"/>
          <p14:tracePt t="36563" x="5665788" y="3171825"/>
          <p14:tracePt t="36580" x="5632450" y="3171825"/>
          <p14:tracePt t="36700" x="5622925" y="3171825"/>
          <p14:tracePt t="36718" x="5607050" y="3171825"/>
          <p14:tracePt t="36719" x="5572125" y="3179763"/>
          <p14:tracePt t="36731" x="5486400" y="3189288"/>
          <p14:tracePt t="36748" x="5322888" y="3197225"/>
          <p14:tracePt t="36764" x="5289550" y="3206750"/>
          <p14:tracePt t="36781" x="5280025" y="3206750"/>
          <p14:tracePt t="36900" x="5264150" y="3206750"/>
          <p14:tracePt t="36902" x="5203825" y="3206750"/>
          <p14:tracePt t="36916" x="4964113" y="3222625"/>
          <p14:tracePt t="36916" x="4818063" y="3222625"/>
          <p14:tracePt t="36932" x="4379913" y="3232150"/>
          <p14:tracePt t="36949" x="4122738" y="3232150"/>
          <p14:tracePt t="36966" x="3986213" y="3197225"/>
          <p14:tracePt t="36982" x="3978275" y="3189288"/>
          <p14:tracePt t="36999" x="3994150" y="3179763"/>
          <p14:tracePt t="37016" x="4021138" y="3163888"/>
          <p14:tracePt t="37033" x="4054475" y="3154363"/>
          <p14:tracePt t="37049" x="4064000" y="3146425"/>
          <p14:tracePt t="37066" x="4071938" y="3136900"/>
          <p14:tracePt t="37140" x="4064000" y="3136900"/>
          <p14:tracePt t="37253" x="4071938" y="3136900"/>
          <p14:tracePt t="37276" x="4079875" y="3146425"/>
          <p14:tracePt t="37281" x="4097338" y="3154363"/>
          <p14:tracePt t="37301" x="4140200" y="3171825"/>
          <p14:tracePt t="37318" x="4208463" y="3189288"/>
          <p14:tracePt t="37334" x="4260850" y="3206750"/>
          <p14:tracePt t="37351" x="4337050" y="3222625"/>
          <p14:tracePt t="37368" x="4397375" y="3222625"/>
          <p14:tracePt t="37385" x="4457700" y="3232150"/>
          <p14:tracePt t="37401" x="4500563" y="3240088"/>
          <p14:tracePt t="37418" x="4560888" y="3257550"/>
          <p14:tracePt t="37435" x="4594225" y="3257550"/>
          <p14:tracePt t="37452" x="4654550" y="3257550"/>
          <p14:tracePt t="37468" x="4706938" y="3265488"/>
          <p14:tracePt t="37485" x="4783138" y="3275013"/>
          <p14:tracePt t="37502" x="4843463" y="3282950"/>
          <p14:tracePt t="37519" x="4921250" y="3282950"/>
          <p14:tracePt t="37535" x="5006975" y="3282950"/>
          <p14:tracePt t="37552" x="5065713" y="3282950"/>
          <p14:tracePt t="37569" x="5135563" y="3282950"/>
          <p14:tracePt t="37586" x="5178425" y="3282950"/>
          <p14:tracePt t="37602" x="5203825" y="3282950"/>
          <p14:tracePt t="37619" x="5246688" y="3282950"/>
          <p14:tracePt t="37619" x="5264150" y="3282950"/>
          <p14:tracePt t="37636" x="5289550" y="3282950"/>
          <p14:tracePt t="37653" x="5322888" y="3282950"/>
          <p14:tracePt t="37670" x="5357813" y="3282950"/>
          <p14:tracePt t="37686" x="5392738" y="3282950"/>
          <p14:tracePt t="37703" x="5435600" y="3282950"/>
          <p14:tracePt t="37720" x="5494338" y="3282950"/>
          <p14:tracePt t="37737" x="5546725" y="3282950"/>
          <p14:tracePt t="37753" x="5607050" y="3282950"/>
          <p14:tracePt t="37770" x="5649913" y="3282950"/>
          <p14:tracePt t="37787" x="5683250" y="3282950"/>
          <p14:tracePt t="37804" x="5708650" y="3282950"/>
          <p14:tracePt t="37820" x="5726113" y="3282950"/>
          <p14:tracePt t="37837" x="5735638" y="3282950"/>
          <p14:tracePt t="37854" x="5751513" y="3282950"/>
          <p14:tracePt t="37871" x="5761038" y="3282950"/>
          <p14:tracePt t="37887" x="5778500" y="3282950"/>
          <p14:tracePt t="37904" x="5794375" y="3282950"/>
          <p14:tracePt t="37921" x="5803900" y="3282950"/>
          <p14:tracePt t="37937" x="5811838" y="3282950"/>
          <p14:tracePt t="37954" x="5829300" y="3282950"/>
          <p14:tracePt t="37990" x="5837238" y="3282950"/>
          <p14:tracePt t="38029" x="5846763" y="3282950"/>
          <p14:tracePt t="38044" x="5854700" y="3282950"/>
          <p14:tracePt t="38108" x="5864225" y="3282950"/>
          <p14:tracePt t="38164" x="5872163" y="3282950"/>
          <p14:tracePt t="38197" x="5880100" y="3282950"/>
          <p14:tracePt t="38284" x="5889625" y="3282950"/>
          <p14:tracePt t="38309" x="5897563" y="3282950"/>
          <p14:tracePt t="38311" x="5897563" y="3265488"/>
          <p14:tracePt t="38323" x="5922963" y="3257550"/>
          <p14:tracePt t="38340" x="5983288" y="3232150"/>
          <p14:tracePt t="38356" x="6026150" y="3214688"/>
          <p14:tracePt t="38373" x="6043613" y="3206750"/>
          <p14:tracePt t="38580" x="6035675" y="3206750"/>
          <p14:tracePt t="38588" x="6018213" y="3206750"/>
          <p14:tracePt t="38608" x="6000750" y="3206750"/>
          <p14:tracePt t="38625" x="5975350" y="3206750"/>
          <p14:tracePt t="38641" x="5932488" y="3206750"/>
          <p14:tracePt t="38658" x="5872163" y="3214688"/>
          <p14:tracePt t="38675" x="5837238" y="3214688"/>
          <p14:tracePt t="38692" x="5803900" y="3214688"/>
          <p14:tracePt t="38708" x="5794375" y="3214688"/>
          <p14:tracePt t="38725" x="5761038" y="3214688"/>
          <p14:tracePt t="38742" x="5700713" y="3214688"/>
          <p14:tracePt t="38759" x="5554663" y="3206750"/>
          <p14:tracePt t="38775" x="5392738" y="3189288"/>
          <p14:tracePt t="38792" x="5178425" y="3171825"/>
          <p14:tracePt t="38809" x="5014913" y="3136900"/>
          <p14:tracePt t="38826" x="4894263" y="3111500"/>
          <p14:tracePt t="38842" x="4851400" y="3103563"/>
          <p14:tracePt t="38859" x="4851400" y="3094038"/>
          <p14:tracePt t="38900" x="4843463" y="3094038"/>
          <p14:tracePt t="38917" x="4826000" y="3094038"/>
          <p14:tracePt t="38919" x="4792663" y="3094038"/>
          <p14:tracePt t="38926" x="4611688" y="3094038"/>
          <p14:tracePt t="38944" x="4397375" y="3086100"/>
          <p14:tracePt t="38960" x="4149725" y="3068638"/>
          <p14:tracePt t="38977" x="4011613" y="3060700"/>
          <p14:tracePt t="38993" x="3994150" y="3051175"/>
          <p14:tracePt t="39010" x="4003675" y="3051175"/>
          <p14:tracePt t="39027" x="4071938" y="3051175"/>
          <p14:tracePt t="39044" x="4183063" y="3051175"/>
          <p14:tracePt t="39060" x="4235450" y="3051175"/>
          <p14:tracePt t="39077" x="4278313" y="3060700"/>
          <p14:tracePt t="39094" x="4303713" y="3068638"/>
          <p14:tracePt t="39148" x="4303713" y="3078163"/>
          <p14:tracePt t="39164" x="4303713" y="3086100"/>
          <p14:tracePt t="39220" x="4311650" y="3086100"/>
          <p14:tracePt t="39228" x="4364038" y="3086100"/>
          <p14:tracePt t="39245" x="4406900" y="3086100"/>
          <p14:tracePt t="39262" x="4457700" y="3086100"/>
          <p14:tracePt t="39278" x="4508500" y="3094038"/>
          <p14:tracePt t="39295" x="4551363" y="3111500"/>
          <p14:tracePt t="39312" x="4646613" y="3128963"/>
          <p14:tracePt t="39328" x="4757738" y="3154363"/>
          <p14:tracePt t="39345" x="4929188" y="3189288"/>
          <p14:tracePt t="39362" x="5135563" y="3222625"/>
          <p14:tracePt t="39378" x="5322888" y="3249613"/>
          <p14:tracePt t="39396" x="5665788" y="3265488"/>
          <p14:tracePt t="39412" x="5837238" y="3265488"/>
          <p14:tracePt t="39429" x="5992813" y="3265488"/>
          <p14:tracePt t="39446" x="6061075" y="3265488"/>
          <p14:tracePt t="39462" x="6078538" y="3265488"/>
          <p14:tracePt t="39540" x="6086475" y="3265488"/>
          <p14:tracePt t="39547" x="6094413" y="3265488"/>
          <p14:tracePt t="39563" x="6111875" y="3265488"/>
          <p14:tracePt t="39563" x="6121400" y="3265488"/>
          <p14:tracePt t="39580" x="6154738" y="3257550"/>
          <p14:tracePt t="39596" x="6189663" y="3257550"/>
          <p14:tracePt t="39613" x="6197600" y="3257550"/>
          <p14:tracePt t="39820" x="6189663" y="3257550"/>
          <p14:tracePt t="39830" x="6180138" y="3257550"/>
          <p14:tracePt t="39877" x="6172200" y="3257550"/>
          <p14:tracePt t="40012" x="6164263" y="3257550"/>
          <p14:tracePt t="40025" x="6154738" y="3257550"/>
          <p14:tracePt t="40032" x="6146800" y="3249613"/>
          <p14:tracePt t="40308" x="6137275" y="3249613"/>
          <p14:tracePt t="40357" x="6129338" y="3249613"/>
          <p14:tracePt t="40372" x="6121400" y="3249613"/>
          <p14:tracePt t="40384" x="6111875" y="3249613"/>
          <p14:tracePt t="40401" x="6094413" y="3240088"/>
          <p14:tracePt t="40417" x="6078538" y="3240088"/>
          <p14:tracePt t="40419" x="6061075" y="3240088"/>
          <p14:tracePt t="40434" x="6043613" y="3232150"/>
          <p14:tracePt t="40451" x="6035675" y="3232150"/>
          <p14:tracePt t="40468" x="6018213" y="3232150"/>
          <p14:tracePt t="40485" x="5983288" y="3232150"/>
          <p14:tracePt t="40501" x="5907088" y="3222625"/>
          <p14:tracePt t="40518" x="5768975" y="3222625"/>
          <p14:tracePt t="40535" x="5607050" y="3214688"/>
          <p14:tracePt t="40552" x="5408613" y="3189288"/>
          <p14:tracePt t="40568" x="5237163" y="3171825"/>
          <p14:tracePt t="40585" x="5108575" y="3171825"/>
          <p14:tracePt t="40602" x="5065713" y="3163888"/>
          <p14:tracePt t="40619" x="5049838" y="3163888"/>
          <p14:tracePt t="40669" x="5040313" y="3163888"/>
          <p14:tracePt t="40670" x="5032375" y="3163888"/>
          <p14:tracePt t="40686" x="4989513" y="3163888"/>
          <p14:tracePt t="40703" x="4886325" y="3163888"/>
          <p14:tracePt t="40719" x="4732338" y="3179763"/>
          <p14:tracePt t="40736" x="4621213" y="3179763"/>
          <p14:tracePt t="40753" x="4578350" y="3179763"/>
          <p14:tracePt t="40770" x="4568825" y="3179763"/>
          <p14:tracePt t="40908" x="4551363" y="3179763"/>
          <p14:tracePt t="40916" x="4543425" y="3179763"/>
          <p14:tracePt t="40920" x="4518025" y="3189288"/>
          <p14:tracePt t="40997" x="4525963" y="3189288"/>
          <p14:tracePt t="41011" x="4535488" y="3189288"/>
          <p14:tracePt t="41172" x="4543425" y="3189288"/>
          <p14:tracePt t="41177" x="4560888" y="3189288"/>
          <p14:tracePt t="41188" x="4603750" y="3189288"/>
          <p14:tracePt t="41205" x="4672013" y="3189288"/>
          <p14:tracePt t="41222" x="4765675" y="3189288"/>
          <p14:tracePt t="41239" x="4921250" y="3197225"/>
          <p14:tracePt t="41255" x="5100638" y="3214688"/>
          <p14:tracePt t="41272" x="5322888" y="3240088"/>
          <p14:tracePt t="41289" x="5529263" y="3249613"/>
          <p14:tracePt t="41306" x="5743575" y="3265488"/>
          <p14:tracePt t="41322" x="5957888" y="3275013"/>
          <p14:tracePt t="41339" x="6164263" y="3275013"/>
          <p14:tracePt t="41356" x="6207125" y="3275013"/>
          <p14:tracePt t="41373" x="6215063" y="3275013"/>
          <p14:tracePt t="41588" x="6207125" y="3275013"/>
          <p14:tracePt t="41590" x="6189663" y="3275013"/>
          <p14:tracePt t="41607" x="6172200" y="3275013"/>
          <p14:tracePt t="41624" x="6137275" y="3282950"/>
          <p14:tracePt t="41641" x="6121400" y="3282950"/>
          <p14:tracePt t="41708" x="6103938" y="3282950"/>
          <p14:tracePt t="41716" x="6018213" y="3282950"/>
          <p14:tracePt t="41725" x="5872163" y="3282950"/>
          <p14:tracePt t="41741" x="5675313" y="3265488"/>
          <p14:tracePt t="41758" x="5511800" y="3249613"/>
          <p14:tracePt t="41775" x="5375275" y="3222625"/>
          <p14:tracePt t="41792" x="5365750" y="3222625"/>
          <p14:tracePt t="41808" x="5365750" y="3206750"/>
          <p14:tracePt t="41825" x="5400675" y="3206750"/>
          <p14:tracePt t="41842" x="5418138" y="3206750"/>
          <p14:tracePt t="41859" x="5435600" y="3189288"/>
          <p14:tracePt t="41875" x="5443538" y="3189288"/>
          <p14:tracePt t="41932" x="5435600" y="3189288"/>
          <p14:tracePt t="41932" x="5426075" y="3189288"/>
          <p14:tracePt t="41940" x="5418138" y="3189288"/>
          <p14:tracePt t="41959" x="5408613" y="3189288"/>
          <p14:tracePt t="41976" x="5408613" y="3197225"/>
          <p14:tracePt t="42037" x="5418138" y="3197225"/>
          <p14:tracePt t="42053" x="5418138" y="3189288"/>
          <p14:tracePt t="42554" x="5408613" y="3189288"/>
          <p14:tracePt t="42613" x="5408613" y="3197225"/>
          <p14:tracePt t="42614" x="5400675" y="3197225"/>
          <p14:tracePt t="42629" x="5400675" y="3206750"/>
          <p14:tracePt t="42646" x="5392738" y="3222625"/>
          <p14:tracePt t="42663" x="5375275" y="3257550"/>
          <p14:tracePt t="42680" x="5365750" y="3308350"/>
          <p14:tracePt t="42696" x="5322888" y="3378200"/>
          <p14:tracePt t="42713" x="5289550" y="3479800"/>
          <p14:tracePt t="42730" x="5264150" y="3582988"/>
          <p14:tracePt t="42747" x="5246688" y="3694113"/>
          <p14:tracePt t="42764" x="5221288" y="3840163"/>
          <p14:tracePt t="42781" x="5211763" y="3925888"/>
          <p14:tracePt t="42797" x="5194300" y="3994150"/>
          <p14:tracePt t="42814" x="5143500" y="4064000"/>
          <p14:tracePt t="42831" x="5100638" y="4132263"/>
          <p14:tracePt t="42847" x="5057775" y="4200525"/>
          <p14:tracePt t="42864" x="5014913" y="4260850"/>
          <p14:tracePt t="42881" x="4964113" y="4337050"/>
          <p14:tracePt t="42898" x="4903788" y="4389438"/>
          <p14:tracePt t="42914" x="4843463" y="4449763"/>
          <p14:tracePt t="42931" x="4732338" y="4543425"/>
          <p14:tracePt t="42948" x="4664075" y="4594225"/>
          <p14:tracePt t="42965" x="4551363" y="4654550"/>
          <p14:tracePt t="42981" x="4440238" y="4706938"/>
          <p14:tracePt t="42999" x="4364038" y="4740275"/>
          <p14:tracePt t="43015" x="4268788" y="4792663"/>
          <p14:tracePt t="43032" x="4175125" y="4835525"/>
          <p14:tracePt t="43048" x="4071938" y="4886325"/>
          <p14:tracePt t="43065" x="3968750" y="4937125"/>
          <p14:tracePt t="43082" x="3865563" y="4989513"/>
          <p14:tracePt t="43099" x="3771900" y="5022850"/>
          <p14:tracePt t="43115" x="3651250" y="5065713"/>
          <p14:tracePt t="43132" x="3540125" y="5118100"/>
          <p14:tracePt t="43149" x="3463925" y="5143500"/>
          <p14:tracePt t="43166" x="3368675" y="5178425"/>
          <p14:tracePt t="43182" x="3300413" y="5221288"/>
          <p14:tracePt t="43199" x="3249613" y="5246688"/>
          <p14:tracePt t="43216" x="3206750" y="5272088"/>
          <p14:tracePt t="43233" x="3163888" y="5297488"/>
          <p14:tracePt t="43250" x="3121025" y="5332413"/>
          <p14:tracePt t="43266" x="3051175" y="5365750"/>
          <p14:tracePt t="43283" x="2965450" y="5400675"/>
          <p14:tracePt t="43300" x="2932113" y="5426075"/>
          <p14:tracePt t="43317" x="2889250" y="5443538"/>
          <p14:tracePt t="43333" x="2854325" y="5451475"/>
          <p14:tracePt t="43350" x="2854325" y="5461000"/>
          <p14:tracePt t="43367" x="2846388" y="5461000"/>
          <p14:tracePt t="43485" x="2846388" y="5468938"/>
          <p14:tracePt t="43498" x="2846388" y="5478463"/>
          <p14:tracePt t="43518" x="2863850" y="5486400"/>
          <p14:tracePt t="43557" x="2871788" y="5494338"/>
          <p14:tracePt t="43588" x="2879725" y="5503863"/>
          <p14:tracePt t="43599" x="2889250" y="5511800"/>
          <p14:tracePt t="43618" x="2906713" y="5529263"/>
          <p14:tracePt t="43635" x="2949575" y="5564188"/>
          <p14:tracePt t="43652" x="3051175" y="5632450"/>
          <p14:tracePt t="43669" x="3128963" y="5683250"/>
          <p14:tracePt t="43685" x="3206750" y="5735638"/>
          <p14:tracePt t="43702" x="3292475" y="5794375"/>
          <p14:tracePt t="43719" x="3378200" y="5872163"/>
          <p14:tracePt t="43736" x="3514725" y="5940425"/>
          <p14:tracePt t="43752" x="3651250" y="6018213"/>
          <p14:tracePt t="43769" x="3763963" y="6078538"/>
          <p14:tracePt t="43786" x="3960813" y="6172200"/>
          <p14:tracePt t="43803" x="4132263" y="6257925"/>
          <p14:tracePt t="43819" x="4483100" y="6403975"/>
          <p14:tracePt t="43836" x="4749800" y="6497638"/>
          <p14:tracePt t="43853" x="5194300" y="6643688"/>
          <p14:tracePt t="43870" x="5494338" y="6764338"/>
          <p14:tracePt t="43886" x="5880100" y="6850063"/>
          <p14:tracePt t="43903" x="6146800" y="6850063"/>
          <p14:tracePt t="43920" x="6507163" y="6850063"/>
          <p14:tracePt t="43936" x="6807200" y="6850063"/>
          <p14:tracePt t="43953" x="7097713" y="6850063"/>
          <p14:tracePt t="43970" x="7466013" y="6850063"/>
          <p14:tracePt t="43987" x="7697788" y="6850063"/>
          <p14:tracePt t="44004" x="7980363" y="6850063"/>
          <p14:tracePt t="44021" x="8126413" y="6850063"/>
          <p14:tracePt t="44037" x="8289925" y="6850063"/>
          <p14:tracePt t="44054" x="8401050" y="6850063"/>
          <p14:tracePt t="44071" x="8521700" y="6850063"/>
          <p14:tracePt t="44088" x="8632825" y="6850063"/>
          <p14:tracePt t="44104" x="8701088" y="6850063"/>
          <p14:tracePt t="44121" x="8812213" y="6850063"/>
          <p14:tracePt t="44138" x="8923338" y="6823075"/>
          <p14:tracePt t="44155" x="9036050" y="6780213"/>
          <p14:tracePt t="44171" x="9137650" y="6704013"/>
          <p14:tracePt t="44188" x="9137650" y="6635750"/>
          <p14:tracePt t="44205" x="9137650" y="6583363"/>
          <p14:tracePt t="44221" x="9137650" y="6507163"/>
          <p14:tracePt t="44238" x="9137650" y="6437313"/>
          <p14:tracePt t="44255" x="9137650" y="6361113"/>
          <p14:tracePt t="44272" x="9137650" y="6318250"/>
          <p14:tracePt t="44288" x="9137650" y="6265863"/>
          <p14:tracePt t="44305" x="9137650" y="6232525"/>
          <p14:tracePt t="44322" x="9137650" y="6180138"/>
          <p14:tracePt t="44339" x="9137650" y="6129338"/>
          <p14:tracePt t="44355" x="9129713" y="6043613"/>
          <p14:tracePt t="44372" x="9112250" y="5983288"/>
          <p14:tracePt t="44389" x="9094788" y="5932488"/>
          <p14:tracePt t="44406" x="9078913" y="5889625"/>
          <p14:tracePt t="44422" x="9051925" y="5846763"/>
          <p14:tracePt t="44439" x="9026525" y="5803900"/>
          <p14:tracePt t="44456" x="9001125" y="5761038"/>
          <p14:tracePt t="44473" x="8958263" y="5683250"/>
          <p14:tracePt t="44489" x="8907463" y="5614988"/>
          <p14:tracePt t="44507" x="8829675" y="5537200"/>
          <p14:tracePt t="44523" x="8693150" y="5392738"/>
          <p14:tracePt t="44540" x="8615363" y="5314950"/>
          <p14:tracePt t="44557" x="8555038" y="5264150"/>
          <p14:tracePt t="44573" x="8469313" y="5203825"/>
          <p14:tracePt t="44590" x="8418513" y="5168900"/>
          <p14:tracePt t="44607" x="8358188" y="5135563"/>
          <p14:tracePt t="44624" x="8307388" y="5092700"/>
          <p14:tracePt t="44640" x="8247063" y="5049838"/>
          <p14:tracePt t="44657" x="8194675" y="5006975"/>
          <p14:tracePt t="44674" x="8093075" y="4946650"/>
          <p14:tracePt t="44691" x="7997825" y="4868863"/>
          <p14:tracePt t="44707" x="7835900" y="4740275"/>
          <p14:tracePt t="44724" x="7723188" y="4654550"/>
          <p14:tracePt t="44741" x="7594600" y="4603750"/>
          <p14:tracePt t="44758" x="7483475" y="4551363"/>
          <p14:tracePt t="44774" x="7380288" y="4508500"/>
          <p14:tracePt t="44791" x="7278688" y="4457700"/>
          <p14:tracePt t="44808" x="7140575" y="4389438"/>
          <p14:tracePt t="44825" x="7011988" y="4337050"/>
          <p14:tracePt t="44841" x="6858000" y="4268788"/>
          <p14:tracePt t="44858" x="6746875" y="4217988"/>
          <p14:tracePt t="44875" x="6618288" y="4183063"/>
          <p14:tracePt t="44892" x="6565900" y="4165600"/>
          <p14:tracePt t="44909" x="6515100" y="4165600"/>
          <p14:tracePt t="44925" x="6472238" y="4165600"/>
          <p14:tracePt t="44942" x="6446838" y="4165600"/>
          <p14:tracePt t="44959" x="6403975" y="4165600"/>
          <p14:tracePt t="44976" x="6378575" y="4175125"/>
          <p14:tracePt t="44992" x="6343650" y="4192588"/>
          <p14:tracePt t="45009" x="6283325" y="4208463"/>
          <p14:tracePt t="45026" x="6215063" y="4243388"/>
          <p14:tracePt t="45043" x="6154738" y="4278313"/>
          <p14:tracePt t="45059" x="6078538" y="4346575"/>
          <p14:tracePt t="45076" x="6043613" y="4389438"/>
          <p14:tracePt t="45093" x="6018213" y="4414838"/>
          <p14:tracePt t="45110" x="6000750" y="4440238"/>
          <p14:tracePt t="45126" x="5983288" y="4465638"/>
          <p14:tracePt t="45143" x="5975350" y="4492625"/>
          <p14:tracePt t="45160" x="5965825" y="4508500"/>
          <p14:tracePt t="45177" x="5965825" y="4525963"/>
          <p14:tracePt t="45193" x="5957888" y="4560888"/>
          <p14:tracePt t="45210" x="5949950" y="4586288"/>
          <p14:tracePt t="45227" x="5949950" y="4646613"/>
          <p14:tracePt t="45244" x="5949950" y="4697413"/>
          <p14:tracePt t="45261" x="5949950" y="4740275"/>
          <p14:tracePt t="45277" x="5949950" y="4800600"/>
          <p14:tracePt t="45294" x="5957888" y="4851400"/>
          <p14:tracePt t="45311" x="5957888" y="4911725"/>
          <p14:tracePt t="45328" x="5965825" y="4972050"/>
          <p14:tracePt t="45344" x="5975350" y="5014913"/>
          <p14:tracePt t="45361" x="6000750" y="5065713"/>
          <p14:tracePt t="45378" x="6008688" y="5118100"/>
          <p14:tracePt t="45395" x="6035675" y="5178425"/>
          <p14:tracePt t="45411" x="6078538" y="5237163"/>
          <p14:tracePt t="45428" x="6111875" y="5297488"/>
          <p14:tracePt t="45445" x="6154738" y="5349875"/>
          <p14:tracePt t="45461" x="6197600" y="5392738"/>
          <p14:tracePt t="45478" x="6265863" y="5443538"/>
          <p14:tracePt t="45495" x="6308725" y="5478463"/>
          <p14:tracePt t="45513" x="6351588" y="5511800"/>
          <p14:tracePt t="45530" x="6386513" y="5554663"/>
          <p14:tracePt t="45546" x="6421438" y="5580063"/>
          <p14:tracePt t="45563" x="6464300" y="5614988"/>
          <p14:tracePt t="45580" x="6515100" y="5657850"/>
          <p14:tracePt t="45597" x="6729413" y="5761038"/>
          <p14:tracePt t="45613" x="6994525" y="5864225"/>
          <p14:tracePt t="45630" x="7304088" y="5965825"/>
          <p14:tracePt t="45647" x="7551738" y="6018213"/>
          <p14:tracePt t="45663" x="7680325" y="6035675"/>
          <p14:tracePt t="45680" x="7800975" y="6035675"/>
          <p14:tracePt t="45697" x="7843838" y="6035675"/>
          <p14:tracePt t="45714" x="7861300" y="6026150"/>
          <p14:tracePt t="45730" x="7869238" y="6026150"/>
          <p14:tracePt t="45747" x="7869238" y="6018213"/>
          <p14:tracePt t="45764" x="7886700" y="6000750"/>
          <p14:tracePt t="45781" x="7904163" y="5992813"/>
          <p14:tracePt t="45797" x="7929563" y="5983288"/>
          <p14:tracePt t="45814" x="7954963" y="5965825"/>
          <p14:tracePt t="45831" x="7972425" y="5949950"/>
          <p14:tracePt t="45848" x="8007350" y="5922963"/>
          <p14:tracePt t="45865" x="8058150" y="5880100"/>
          <p14:tracePt t="45881" x="8101013" y="5837238"/>
          <p14:tracePt t="45898" x="8143875" y="5794375"/>
          <p14:tracePt t="45915" x="8178800" y="5743575"/>
          <p14:tracePt t="45932" x="8194675" y="5692775"/>
          <p14:tracePt t="45949" x="8212138" y="5589588"/>
          <p14:tracePt t="45965" x="8237538" y="5521325"/>
          <p14:tracePt t="45982" x="8247063" y="5461000"/>
          <p14:tracePt t="45999" x="8280400" y="5400675"/>
          <p14:tracePt t="46015" x="8307388" y="5332413"/>
          <p14:tracePt t="46032" x="8315325" y="5264150"/>
          <p14:tracePt t="46049" x="8350250" y="5194300"/>
          <p14:tracePt t="46066" x="8358188" y="5135563"/>
          <p14:tracePt t="46082" x="8393113" y="5065713"/>
          <p14:tracePt t="46099" x="8408988" y="4989513"/>
          <p14:tracePt t="46116" x="8435975" y="4860925"/>
          <p14:tracePt t="46133" x="8443913" y="4783138"/>
          <p14:tracePt t="46149" x="8443913" y="4722813"/>
          <p14:tracePt t="46166" x="8443913" y="4679950"/>
          <p14:tracePt t="46183" x="8443913" y="4629150"/>
          <p14:tracePt t="46200" x="8426450" y="4594225"/>
          <p14:tracePt t="46217" x="8418513" y="4586288"/>
          <p14:tracePt t="46233" x="8408988" y="4578350"/>
          <p14:tracePt t="46293" x="8401050" y="4578350"/>
          <p14:tracePt t="46300" x="8383588" y="4578350"/>
          <p14:tracePt t="46317" x="8350250" y="4578350"/>
          <p14:tracePt t="46334" x="8237538" y="4578350"/>
          <p14:tracePt t="46351" x="8015288" y="4578350"/>
          <p14:tracePt t="46367" x="7758113" y="4578350"/>
          <p14:tracePt t="46384" x="7337425" y="4578350"/>
          <p14:tracePt t="46401" x="7072313" y="4578350"/>
          <p14:tracePt t="46418" x="6969125" y="4578350"/>
          <p14:tracePt t="46434" x="6951663" y="4578350"/>
          <p14:tracePt t="46517" x="6943725" y="4578350"/>
          <p14:tracePt t="46525" x="6865938" y="4578350"/>
          <p14:tracePt t="46535" x="6711950" y="4578350"/>
          <p14:tracePt t="46552" x="6480175" y="4578350"/>
          <p14:tracePt t="46569" x="6232525" y="4578350"/>
          <p14:tracePt t="46585" x="6103938" y="4578350"/>
          <p14:tracePt t="46602" x="6069013" y="4568825"/>
          <p14:tracePt t="46619" x="6086475" y="4560888"/>
          <p14:tracePt t="46636" x="6103938" y="4543425"/>
          <p14:tracePt t="46652" x="6154738" y="4518025"/>
          <p14:tracePt t="46669" x="6164263" y="4500563"/>
          <p14:tracePt t="46734" x="6154738" y="4500563"/>
          <p14:tracePt t="46735" x="6137275" y="4500563"/>
          <p14:tracePt t="46753" x="6111875" y="4508500"/>
          <p14:tracePt t="46813" x="6121400" y="4508500"/>
          <p14:tracePt t="46823" x="6129338" y="4500563"/>
          <p14:tracePt t="46837" x="6146800" y="4500563"/>
          <p14:tracePt t="46853" x="6154738" y="4492625"/>
          <p14:tracePt t="46997" x="6164263" y="4483100"/>
          <p14:tracePt t="47005" x="6172200" y="4475163"/>
          <p14:tracePt t="47021" x="6180138" y="4475163"/>
          <p14:tracePt t="47038" x="6197600" y="4475163"/>
          <p14:tracePt t="47055" x="6197600" y="4465638"/>
          <p14:tracePt t="47071" x="6207125" y="4465638"/>
          <p14:tracePt t="47088" x="6215063" y="4465638"/>
          <p14:tracePt t="47105" x="6215063" y="4457700"/>
          <p14:tracePt t="47121" x="6232525" y="4457700"/>
          <p14:tracePt t="47138" x="6240463" y="4457700"/>
          <p14:tracePt t="47155" x="6257925" y="4457700"/>
          <p14:tracePt t="47172" x="6300788" y="4457700"/>
          <p14:tracePt t="47189" x="6351588" y="4457700"/>
          <p14:tracePt t="47205" x="6386513" y="4449763"/>
          <p14:tracePt t="47222" x="6411913" y="4449763"/>
          <p14:tracePt t="47239" x="6446838" y="4449763"/>
          <p14:tracePt t="47255" x="6464300" y="4449763"/>
          <p14:tracePt t="47272" x="6480175" y="4449763"/>
          <p14:tracePt t="47289" x="6497638" y="4449763"/>
          <p14:tracePt t="47306" x="6523038" y="4457700"/>
          <p14:tracePt t="47322" x="6550025" y="4457700"/>
          <p14:tracePt t="47339" x="6565900" y="4465638"/>
          <p14:tracePt t="47356" x="6626225" y="4465638"/>
          <p14:tracePt t="47373" x="6678613" y="4475163"/>
          <p14:tracePt t="47389" x="6729413" y="4475163"/>
          <p14:tracePt t="47407" x="6780213" y="4483100"/>
          <p14:tracePt t="47423" x="6832600" y="4483100"/>
          <p14:tracePt t="47440" x="6865938" y="4483100"/>
          <p14:tracePt t="47456" x="6900863" y="4483100"/>
          <p14:tracePt t="47473" x="6943725" y="4483100"/>
          <p14:tracePt t="47490" x="6969125" y="4483100"/>
          <p14:tracePt t="47507" x="7004050" y="4483100"/>
          <p14:tracePt t="47523" x="7029450" y="4483100"/>
          <p14:tracePt t="47523" x="7046913" y="4483100"/>
          <p14:tracePt t="47541" x="7064375" y="4483100"/>
          <p14:tracePt t="47557" x="7080250" y="4483100"/>
          <p14:tracePt t="47574" x="7097713" y="4483100"/>
          <p14:tracePt t="47591" x="7115175" y="4483100"/>
          <p14:tracePt t="47607" x="7140575" y="4483100"/>
          <p14:tracePt t="47624" x="7175500" y="4483100"/>
          <p14:tracePt t="47641" x="7200900" y="4483100"/>
          <p14:tracePt t="47658" x="7243763" y="4483100"/>
          <p14:tracePt t="47674" x="7269163" y="4483100"/>
          <p14:tracePt t="47691" x="7304088" y="4483100"/>
          <p14:tracePt t="47708" x="7346950" y="4483100"/>
          <p14:tracePt t="47725" x="7380288" y="4483100"/>
          <p14:tracePt t="47741" x="7397750" y="4483100"/>
          <p14:tracePt t="47758" x="7432675" y="4483100"/>
          <p14:tracePt t="47775" x="7466013" y="4483100"/>
          <p14:tracePt t="47792" x="7493000" y="4483100"/>
          <p14:tracePt t="47808" x="7518400" y="4483100"/>
          <p14:tracePt t="47825" x="7561263" y="4483100"/>
          <p14:tracePt t="47842" x="7586663" y="4483100"/>
          <p14:tracePt t="47859" x="7621588" y="4483100"/>
          <p14:tracePt t="47876" x="7646988" y="4483100"/>
          <p14:tracePt t="47892" x="7689850" y="4475163"/>
          <p14:tracePt t="47909" x="7697788" y="4475163"/>
          <p14:tracePt t="47989" x="7707313" y="4475163"/>
          <p14:tracePt t="48014" x="7715250" y="4475163"/>
          <p14:tracePt t="48026" x="7723188" y="4475163"/>
          <p14:tracePt t="48028" x="7732713" y="4475163"/>
          <p14:tracePt t="48043" x="7750175" y="4475163"/>
          <p14:tracePt t="48060" x="7766050" y="4475163"/>
          <p14:tracePt t="48077" x="7775575" y="4475163"/>
          <p14:tracePt t="48141" x="7783513" y="4475163"/>
          <p14:tracePt t="48165" x="7793038" y="4475163"/>
          <p14:tracePt t="48167" x="7800975" y="4465638"/>
          <p14:tracePt t="48177" x="7818438" y="4457700"/>
          <p14:tracePt t="48194" x="7826375" y="4457700"/>
          <p14:tracePt t="48210" x="7843838" y="4457700"/>
          <p14:tracePt t="48227" x="7851775" y="4449763"/>
          <p14:tracePt t="48420" x="7861300" y="4449763"/>
          <p14:tracePt t="48725" x="7851775" y="4449763"/>
          <p14:tracePt t="48861" x="7843838" y="4449763"/>
          <p14:tracePt t="48902" x="7835900" y="4449763"/>
          <p14:tracePt t="48917" x="7826375" y="4449763"/>
          <p14:tracePt t="48919" x="7808913" y="4449763"/>
          <p14:tracePt t="48931" x="7783513" y="4449763"/>
          <p14:tracePt t="48948" x="7723188" y="4465638"/>
          <p14:tracePt t="48965" x="7612063" y="4492625"/>
          <p14:tracePt t="48981" x="7493000" y="4525963"/>
          <p14:tracePt t="48998" x="7364413" y="4560888"/>
          <p14:tracePt t="49015" x="7243763" y="4586288"/>
          <p14:tracePt t="49032" x="7054850" y="4603750"/>
          <p14:tracePt t="49048" x="6807200" y="4629150"/>
          <p14:tracePt t="49065" x="6532563" y="4654550"/>
          <p14:tracePt t="49082" x="6292850" y="4679950"/>
          <p14:tracePt t="49099" x="6035675" y="4714875"/>
          <p14:tracePt t="49115" x="5864225" y="4732338"/>
          <p14:tracePt t="49115" x="5786438" y="4749800"/>
          <p14:tracePt t="49133" x="5692775" y="4765675"/>
          <p14:tracePt t="49149" x="5622925" y="4792663"/>
          <p14:tracePt t="49166" x="5572125" y="4818063"/>
          <p14:tracePt t="49182" x="5503863" y="4851400"/>
          <p14:tracePt t="49199" x="5383213" y="4894263"/>
          <p14:tracePt t="49216" x="5135563" y="4937125"/>
          <p14:tracePt t="49233" x="4765675" y="4964113"/>
          <p14:tracePt t="49251" x="4551363" y="4979988"/>
          <p14:tracePt t="49267" x="4465638" y="4979988"/>
          <p14:tracePt t="49310" x="4483100" y="4979988"/>
          <p14:tracePt t="49318" x="4508500" y="4979988"/>
          <p14:tracePt t="49319" x="4560888" y="4946650"/>
          <p14:tracePt t="49334" x="4603750" y="4911725"/>
          <p14:tracePt t="49351" x="4646613" y="4878388"/>
          <p14:tracePt t="49368" x="4654550" y="4860925"/>
          <p14:tracePt t="49385" x="4654550" y="4851400"/>
          <p14:tracePt t="49423" x="4646613" y="4851400"/>
          <p14:tracePt t="49435" x="4637088" y="4843463"/>
          <p14:tracePt t="49436" x="4603750" y="4818063"/>
          <p14:tracePt t="49452" x="4551363" y="4757738"/>
          <p14:tracePt t="49468" x="4508500" y="4697413"/>
          <p14:tracePt t="49485" x="4457700" y="4586288"/>
          <p14:tracePt t="49502" x="4440238" y="4508500"/>
          <p14:tracePt t="49519" x="4440238" y="4449763"/>
          <p14:tracePt t="49536" x="4432300" y="4371975"/>
          <p14:tracePt t="49552" x="4414838" y="4311650"/>
          <p14:tracePt t="49569" x="4397375" y="4260850"/>
          <p14:tracePt t="49586" x="4354513" y="4200525"/>
          <p14:tracePt t="49602" x="4294188" y="4149725"/>
          <p14:tracePt t="49619" x="4225925" y="4079875"/>
          <p14:tracePt t="49636" x="4149725" y="4046538"/>
          <p14:tracePt t="49653" x="4079875" y="4003675"/>
          <p14:tracePt t="49670" x="4064000" y="3986213"/>
          <p14:tracePt t="49686" x="4046538" y="3986213"/>
          <p14:tracePt t="49703" x="4037013" y="3978275"/>
          <p14:tracePt t="49720" x="4011613" y="3978275"/>
          <p14:tracePt t="49737" x="3908425" y="3968750"/>
          <p14:tracePt t="49753" x="3721100" y="3951288"/>
          <p14:tracePt t="49770" x="3463925" y="3935413"/>
          <p14:tracePt t="49787" x="3146425" y="3917950"/>
          <p14:tracePt t="49804" x="2949575" y="3908425"/>
          <p14:tracePt t="49820" x="2863850" y="3908425"/>
          <p14:tracePt t="49820" x="2854325" y="3908425"/>
          <p14:tracePt t="49917" x="2846388" y="3908425"/>
          <p14:tracePt t="49919" x="2836863" y="3925888"/>
          <p14:tracePt t="49938" x="2794000" y="3986213"/>
          <p14:tracePt t="49954" x="2717800" y="4071938"/>
          <p14:tracePt t="49971" x="2571750" y="4175125"/>
          <p14:tracePt t="49988" x="2451100" y="4251325"/>
          <p14:tracePt t="50004" x="2357438" y="4329113"/>
          <p14:tracePt t="50004" x="2322513" y="4354513"/>
          <p14:tracePt t="50022" x="2263775" y="4440238"/>
          <p14:tracePt t="50038" x="2228850" y="4525963"/>
          <p14:tracePt t="50055" x="2203450" y="4578350"/>
          <p14:tracePt t="50072" x="2193925" y="4629150"/>
          <p14:tracePt t="50088" x="2185988" y="4664075"/>
          <p14:tracePt t="50106" x="2178050" y="4697413"/>
          <p14:tracePt t="50122" x="2168525" y="4740275"/>
          <p14:tracePt t="50139" x="2168525" y="4783138"/>
          <p14:tracePt t="50155" x="2168525" y="4826000"/>
          <p14:tracePt t="50172" x="2168525" y="4843463"/>
          <p14:tracePt t="50214" x="2178050" y="4843463"/>
          <p14:tracePt t="50234" x="2185988" y="4843463"/>
          <p14:tracePt t="50349" x="2185988" y="4835525"/>
          <p14:tracePt t="50356" x="2185988" y="4808538"/>
          <p14:tracePt t="50356" x="2193925" y="4800600"/>
          <p14:tracePt t="50374" x="2203450" y="4775200"/>
          <p14:tracePt t="50390" x="2203450" y="4749800"/>
          <p14:tracePt t="50407" x="2211388" y="4706938"/>
          <p14:tracePt t="50423" x="2211388" y="4672013"/>
          <p14:tracePt t="50440" x="2211388" y="4637088"/>
          <p14:tracePt t="50457" x="2211388" y="4603750"/>
          <p14:tracePt t="50474" x="2211388" y="4578350"/>
          <p14:tracePt t="50491" x="2220913" y="4560888"/>
          <p14:tracePt t="50507" x="2228850" y="4535488"/>
          <p14:tracePt t="50524" x="2246313" y="4508500"/>
          <p14:tracePt t="50541" x="2271713" y="4483100"/>
          <p14:tracePt t="50558" x="2279650" y="4475163"/>
          <p14:tracePt t="50599" x="2289175" y="4465638"/>
          <p14:tracePt t="50600" x="2289175" y="4457700"/>
          <p14:tracePt t="50608" x="2297113" y="4457700"/>
          <p14:tracePt t="50646" x="2306638" y="4449763"/>
          <p14:tracePt t="50647" x="2314575" y="4449763"/>
          <p14:tracePt t="50658" x="2349500" y="4449763"/>
          <p14:tracePt t="50675" x="2408238" y="4449763"/>
          <p14:tracePt t="50692" x="2460625" y="4465638"/>
          <p14:tracePt t="50708" x="2546350" y="4465638"/>
          <p14:tracePt t="50708" x="2597150" y="4465638"/>
          <p14:tracePt t="50726" x="2692400" y="4465638"/>
          <p14:tracePt t="50742" x="2794000" y="4449763"/>
          <p14:tracePt t="50759" x="2889250" y="4440238"/>
          <p14:tracePt t="50775" x="2982913" y="4440238"/>
          <p14:tracePt t="50792" x="3094038" y="4432300"/>
          <p14:tracePt t="50809" x="3222625" y="4432300"/>
          <p14:tracePt t="50826" x="3351213" y="4432300"/>
          <p14:tracePt t="50842" x="3471863" y="4432300"/>
          <p14:tracePt t="50859" x="3565525" y="4432300"/>
          <p14:tracePt t="50876" x="3660775" y="4432300"/>
          <p14:tracePt t="50893" x="3746500" y="4432300"/>
          <p14:tracePt t="50910" x="3832225" y="4432300"/>
          <p14:tracePt t="50926" x="3917950" y="4432300"/>
          <p14:tracePt t="50943" x="4021138" y="4432300"/>
          <p14:tracePt t="50960" x="4122738" y="4432300"/>
          <p14:tracePt t="50977" x="4225925" y="4432300"/>
          <p14:tracePt t="50993" x="4286250" y="4422775"/>
          <p14:tracePt t="51010" x="4321175" y="4422775"/>
          <p14:tracePt t="51245" x="4311650" y="4422775"/>
          <p14:tracePt t="51258" x="4286250" y="4422775"/>
          <p14:tracePt t="51278" x="4235450" y="4422775"/>
          <p14:tracePt t="51295" x="4183063" y="4422775"/>
          <p14:tracePt t="51312" x="4122738" y="4432300"/>
          <p14:tracePt t="51329" x="4046538" y="4432300"/>
          <p14:tracePt t="51345" x="3986213" y="4422775"/>
          <p14:tracePt t="51362" x="3943350" y="4414838"/>
          <p14:tracePt t="51379" x="3917950" y="4406900"/>
          <p14:tracePt t="51396" x="3908425" y="4406900"/>
          <p14:tracePt t="51412" x="3892550" y="4406900"/>
          <p14:tracePt t="51412" x="3875088" y="4406900"/>
          <p14:tracePt t="51429" x="3789363" y="4406900"/>
          <p14:tracePt t="51446" x="3600450" y="4406900"/>
          <p14:tracePt t="51463" x="3368675" y="4406900"/>
          <p14:tracePt t="51479" x="3008313" y="4414838"/>
          <p14:tracePt t="51496" x="2751138" y="4414838"/>
          <p14:tracePt t="51513" x="2563813" y="4414838"/>
          <p14:tracePt t="51530" x="2486025" y="4414838"/>
          <p14:tracePt t="51546" x="2468563" y="4414838"/>
          <p14:tracePt t="51613" x="2460625" y="4414838"/>
          <p14:tracePt t="51615" x="2451100" y="4422775"/>
          <p14:tracePt t="51630" x="2425700" y="4440238"/>
          <p14:tracePt t="51647" x="2374900" y="4457700"/>
          <p14:tracePt t="51663" x="2339975" y="4483100"/>
          <p14:tracePt t="51680" x="2322513" y="4492625"/>
          <p14:tracePt t="51718" x="2332038" y="4492625"/>
          <p14:tracePt t="51734" x="2339975" y="4492625"/>
          <p14:tracePt t="51751" x="2349500" y="4492625"/>
          <p14:tracePt t="51752" x="2357438" y="4492625"/>
          <p14:tracePt t="51782" x="2365375" y="4492625"/>
          <p14:tracePt t="51806" x="2374900" y="4492625"/>
          <p14:tracePt t="51821" x="2382838" y="4492625"/>
          <p14:tracePt t="51829" x="2408238" y="4492625"/>
          <p14:tracePt t="51848" x="2468563" y="4492625"/>
          <p14:tracePt t="51865" x="2571750" y="4500563"/>
          <p14:tracePt t="51881" x="2725738" y="4508500"/>
          <p14:tracePt t="51898" x="2889250" y="4508500"/>
          <p14:tracePt t="51915" x="3103563" y="4508500"/>
          <p14:tracePt t="51932" x="3325813" y="4500563"/>
          <p14:tracePt t="51948" x="3582988" y="4492625"/>
          <p14:tracePt t="51965" x="3849688" y="4475163"/>
          <p14:tracePt t="51982" x="3994150" y="4449763"/>
          <p14:tracePt t="51999" x="4079875" y="4449763"/>
          <p14:tracePt t="52015" x="4157663" y="4449763"/>
          <p14:tracePt t="52032" x="4225925" y="4449763"/>
          <p14:tracePt t="52049" x="4268788" y="4449763"/>
          <p14:tracePt t="52066" x="4311650" y="4449763"/>
          <p14:tracePt t="52082" x="4364038" y="4449763"/>
          <p14:tracePt t="52099" x="4414838" y="4449763"/>
          <p14:tracePt t="52116" x="4475163" y="4449763"/>
          <p14:tracePt t="52116" x="4500563" y="4449763"/>
          <p14:tracePt t="52134" x="4525963" y="4449763"/>
          <p14:tracePt t="52149" x="4543425" y="4449763"/>
          <p14:tracePt t="53526" x="4535488" y="4449763"/>
          <p14:tracePt t="53528" x="4525963" y="4449763"/>
          <p14:tracePt t="53559" x="4518025" y="4449763"/>
          <p14:tracePt t="53560" x="4508500" y="4449763"/>
          <p14:tracePt t="53574" x="4500563" y="4457700"/>
          <p14:tracePt t="53591" x="4483100" y="4475163"/>
          <p14:tracePt t="53607" x="4465638" y="4492625"/>
          <p14:tracePt t="53624" x="4440238" y="4508500"/>
          <p14:tracePt t="53641" x="4406900" y="4525963"/>
          <p14:tracePt t="53658" x="4389438" y="4543425"/>
          <p14:tracePt t="53674" x="4364038" y="4560888"/>
          <p14:tracePt t="53691" x="4354513" y="4568825"/>
          <p14:tracePt t="53708" x="4329113" y="4594225"/>
          <p14:tracePt t="53725" x="4303713" y="4629150"/>
          <p14:tracePt t="53741" x="4278313" y="4664075"/>
          <p14:tracePt t="53758" x="4251325" y="4697413"/>
          <p14:tracePt t="53775" x="4217988" y="4740275"/>
          <p14:tracePt t="53792" x="4175125" y="4783138"/>
          <p14:tracePt t="53808" x="4132263" y="4835525"/>
          <p14:tracePt t="53825" x="4079875" y="4886325"/>
          <p14:tracePt t="53842" x="4029075" y="4937125"/>
          <p14:tracePt t="53859" x="3968750" y="4997450"/>
          <p14:tracePt t="53876" x="3925888" y="5049838"/>
          <p14:tracePt t="53892" x="3865563" y="5108575"/>
          <p14:tracePt t="53909" x="3789363" y="5186363"/>
          <p14:tracePt t="53926" x="3754438" y="5229225"/>
          <p14:tracePt t="53943" x="3703638" y="5272088"/>
          <p14:tracePt t="53959" x="3678238" y="5314950"/>
          <p14:tracePt t="53976" x="3651250" y="5340350"/>
          <p14:tracePt t="53993" x="3617913" y="5383213"/>
          <p14:tracePt t="54010" x="3592513" y="5418138"/>
          <p14:tracePt t="54026" x="3565525" y="5443538"/>
          <p14:tracePt t="54043" x="3549650" y="5468938"/>
          <p14:tracePt t="54060" x="3540125" y="5494338"/>
          <p14:tracePt t="54077" x="3540125" y="5529263"/>
          <p14:tracePt t="54093" x="3540125" y="5546725"/>
          <p14:tracePt t="54110" x="3532188" y="5564188"/>
          <p14:tracePt t="54127" x="3532188" y="5580063"/>
          <p14:tracePt t="54144" x="3522663" y="5607050"/>
          <p14:tracePt t="54161" x="3522663" y="5622925"/>
          <p14:tracePt t="54177" x="3522663" y="5640388"/>
          <p14:tracePt t="54194" x="3522663" y="5657850"/>
          <p14:tracePt t="54211" x="3522663" y="5683250"/>
          <p14:tracePt t="54228" x="3522663" y="5708650"/>
          <p14:tracePt t="54244" x="3522663" y="5735638"/>
          <p14:tracePt t="54244" x="3522663" y="5751513"/>
          <p14:tracePt t="54261" x="3522663" y="5778500"/>
          <p14:tracePt t="54278" x="3522663" y="5794375"/>
          <p14:tracePt t="54295" x="3522663" y="5811838"/>
          <p14:tracePt t="54311" x="3532188" y="5811838"/>
          <p14:tracePt t="54328" x="3532188" y="5821363"/>
          <p14:tracePt t="54413" x="3540125" y="5829300"/>
          <p14:tracePt t="54469" x="3540125" y="5837238"/>
          <p14:tracePt t="54477" x="3540125" y="5846763"/>
          <p14:tracePt t="54558" x="3549650" y="5854700"/>
          <p14:tracePt t="54565" x="3557588" y="5854700"/>
          <p14:tracePt t="54597" x="3565525" y="5854700"/>
          <p14:tracePt t="54613" x="3565525" y="5872163"/>
          <p14:tracePt t="54630" x="3582988" y="5889625"/>
          <p14:tracePt t="54631" x="3608388" y="5922963"/>
          <p14:tracePt t="54647" x="3643313" y="5957888"/>
          <p14:tracePt t="54663" x="3678238" y="5992813"/>
          <p14:tracePt t="54680" x="3729038" y="6026150"/>
          <p14:tracePt t="54697" x="3763963" y="6051550"/>
          <p14:tracePt t="54714" x="3814763" y="6103938"/>
          <p14:tracePt t="54730" x="3883025" y="6146800"/>
          <p14:tracePt t="54747" x="3943350" y="6197600"/>
          <p14:tracePt t="54764" x="4021138" y="6257925"/>
          <p14:tracePt t="54780" x="4071938" y="6292850"/>
          <p14:tracePt t="54797" x="4089400" y="6292850"/>
          <p14:tracePt t="54877" x="4089400" y="6300788"/>
          <p14:tracePt t="54902" x="4097338" y="6300788"/>
          <p14:tracePt t="54917" x="4114800" y="6300788"/>
          <p14:tracePt t="54934" x="4122738" y="6300788"/>
          <p14:tracePt t="54936" x="4140200" y="6300788"/>
          <p14:tracePt t="54948" x="4157663" y="6300788"/>
          <p14:tracePt t="54965" x="4183063" y="6300788"/>
          <p14:tracePt t="54981" x="4235450" y="6308725"/>
          <p14:tracePt t="54999" x="4260850" y="6326188"/>
          <p14:tracePt t="55015" x="4294188" y="6335713"/>
          <p14:tracePt t="55032" x="4321175" y="6335713"/>
          <p14:tracePt t="55048" x="4329113" y="6335713"/>
          <p14:tracePt t="55065" x="4337050" y="6335713"/>
          <p14:tracePt t="55182" x="4346575" y="6343650"/>
          <p14:tracePt t="55184" x="4371975" y="6351588"/>
          <p14:tracePt t="55199" x="4379913" y="6351588"/>
          <p14:tracePt t="55269" x="4389438" y="6351588"/>
          <p14:tracePt t="55277" x="4397375" y="6351588"/>
          <p14:tracePt t="55283" x="4406900" y="6351588"/>
          <p14:tracePt t="55300" x="4422775" y="6351588"/>
          <p14:tracePt t="55317" x="4465638" y="6351588"/>
          <p14:tracePt t="55333" x="4492625" y="6351588"/>
          <p14:tracePt t="55350" x="4500563" y="6351588"/>
          <p14:tracePt t="55367" x="4518025" y="6351588"/>
          <p14:tracePt t="55384" x="4525963" y="6351588"/>
          <p14:tracePt t="55400" x="4543425" y="6351588"/>
          <p14:tracePt t="55417" x="4568825" y="6343650"/>
          <p14:tracePt t="55434" x="4603750" y="6343650"/>
          <p14:tracePt t="55451" x="4637088" y="6343650"/>
          <p14:tracePt t="55468" x="4679950" y="6343650"/>
          <p14:tracePt t="55468" x="4697413" y="6343650"/>
          <p14:tracePt t="55485" x="4714875" y="6335713"/>
          <p14:tracePt t="55502" x="4722813" y="6326188"/>
          <p14:tracePt t="55518" x="4732338" y="6326188"/>
          <p14:tracePt t="55535" x="4732338" y="6318250"/>
          <p14:tracePt t="55551" x="4732338" y="6300788"/>
          <p14:tracePt t="55568" x="4740275" y="6292850"/>
          <p14:tracePt t="55585" x="4749800" y="6292850"/>
          <p14:tracePt t="55602" x="4765675" y="6275388"/>
          <p14:tracePt t="55618" x="4792663" y="6257925"/>
          <p14:tracePt t="55635" x="4800600" y="6249988"/>
          <p14:tracePt t="55652" x="4808538" y="6240463"/>
          <p14:tracePt t="55669" x="4808538" y="6215063"/>
          <p14:tracePt t="55685" x="4800600" y="6207125"/>
          <p14:tracePt t="55702" x="4783138" y="6197600"/>
          <p14:tracePt t="55719" x="4757738" y="6180138"/>
          <p14:tracePt t="55736" x="4706938" y="6164263"/>
          <p14:tracePt t="55752" x="4568825" y="6111875"/>
          <p14:tracePt t="55769" x="4432300" y="6086475"/>
          <p14:tracePt t="55786" x="4243388" y="6069013"/>
          <p14:tracePt t="55803" x="4079875" y="6069013"/>
          <p14:tracePt t="55819" x="3892550" y="6069013"/>
          <p14:tracePt t="55836" x="3763963" y="6069013"/>
          <p14:tracePt t="55836" x="3721100" y="6069013"/>
          <p14:tracePt t="55853" x="3600450" y="6061075"/>
          <p14:tracePt t="55870" x="3463925" y="6035675"/>
          <p14:tracePt t="55887" x="3308350" y="6008688"/>
          <p14:tracePt t="55903" x="3197225" y="5992813"/>
          <p14:tracePt t="55920" x="3146425" y="5975350"/>
          <p14:tracePt t="55982" x="3154363" y="5975350"/>
          <p14:tracePt t="55983" x="3163888" y="5975350"/>
          <p14:tracePt t="56109" x="3171825" y="5975350"/>
          <p14:tracePt t="56111" x="3179763" y="5975350"/>
          <p14:tracePt t="56121" x="3292475" y="6026150"/>
          <p14:tracePt t="56138" x="3549650" y="6129338"/>
          <p14:tracePt t="56155" x="4122738" y="6318250"/>
          <p14:tracePt t="56171" x="4646613" y="6446838"/>
          <p14:tracePt t="56188" x="5503863" y="6608763"/>
          <p14:tracePt t="56221" x="5768975" y="6635750"/>
          <p14:tracePt t="56223" x="5932488" y="6635750"/>
          <p14:tracePt t="56238" x="5965825" y="6635750"/>
          <p14:tracePt t="56255" x="5975350" y="6635750"/>
          <p14:tracePt t="56317" x="5992813" y="6635750"/>
          <p14:tracePt t="56325" x="6026150" y="6635750"/>
          <p14:tracePt t="56339" x="6189663" y="6651625"/>
          <p14:tracePt t="56355" x="6394450" y="6678613"/>
          <p14:tracePt t="56372" x="6780213" y="6686550"/>
          <p14:tracePt t="56389" x="7054850" y="6704013"/>
          <p14:tracePt t="56406" x="7337425" y="6704013"/>
          <p14:tracePt t="56422" x="7518400" y="6694488"/>
          <p14:tracePt t="56439" x="7612063" y="6669088"/>
          <p14:tracePt t="56456" x="7629525" y="6651625"/>
          <p14:tracePt t="56541" x="7637463" y="6651625"/>
          <p14:tracePt t="56558" x="7654925" y="6651625"/>
          <p14:tracePt t="56560" x="7680325" y="6651625"/>
          <p14:tracePt t="56573" x="7715250" y="6651625"/>
          <p14:tracePt t="56590" x="7740650" y="6651625"/>
          <p14:tracePt t="56607" x="7766050" y="6651625"/>
          <p14:tracePt t="56624" x="7793038" y="6651625"/>
          <p14:tracePt t="56640" x="7800975" y="6651625"/>
          <p14:tracePt t="56741" x="7808913" y="6651625"/>
          <p14:tracePt t="56746" x="7818438" y="6651625"/>
          <p14:tracePt t="56758" x="7835900" y="6651625"/>
          <p14:tracePt t="56774" x="7861300" y="6651625"/>
          <p14:tracePt t="56791" x="7878763" y="6651625"/>
          <p14:tracePt t="56808" x="7894638" y="6651625"/>
          <p14:tracePt t="56825" x="7904163" y="6643688"/>
          <p14:tracePt t="56842" x="7912100" y="6643688"/>
          <p14:tracePt t="56858" x="7937500" y="6643688"/>
          <p14:tracePt t="56875" x="7980363" y="6635750"/>
          <p14:tracePt t="56892" x="8015288" y="6635750"/>
          <p14:tracePt t="56909" x="8093075" y="6618288"/>
          <p14:tracePt t="56925" x="8151813" y="6600825"/>
          <p14:tracePt t="56942" x="8161338" y="6583363"/>
          <p14:tracePt t="56959" x="8169275" y="6583363"/>
          <p14:tracePt t="56976" x="8178800" y="6575425"/>
          <p14:tracePt t="56992" x="8186738" y="6575425"/>
          <p14:tracePt t="57030" x="8194675" y="6565900"/>
          <p14:tracePt t="57032" x="8212138" y="6557963"/>
          <p14:tracePt t="57043" x="8237538" y="6532563"/>
          <p14:tracePt t="57059" x="8272463" y="6507163"/>
          <p14:tracePt t="57076" x="8315325" y="6472238"/>
          <p14:tracePt t="57093" x="8383588" y="6411913"/>
          <p14:tracePt t="57110" x="8426450" y="6369050"/>
          <p14:tracePt t="57127" x="8443913" y="6343650"/>
          <p14:tracePt t="57143" x="8443913" y="6326188"/>
          <p14:tracePt t="57160" x="8443913" y="6308725"/>
          <p14:tracePt t="57177" x="8451850" y="6300788"/>
          <p14:tracePt t="57194" x="8451850" y="6292850"/>
          <p14:tracePt t="57210" x="8461375" y="6275388"/>
          <p14:tracePt t="57227" x="8461375" y="6265863"/>
          <p14:tracePt t="57244" x="8469313" y="6249988"/>
          <p14:tracePt t="57260" x="8469313" y="6240463"/>
          <p14:tracePt t="57326" x="8469313" y="6232525"/>
          <p14:tracePt t="57358" x="8469313" y="6223000"/>
          <p14:tracePt t="57360" x="8478838" y="6207125"/>
          <p14:tracePt t="57378" x="8486775" y="6180138"/>
          <p14:tracePt t="57395" x="8494713" y="6154738"/>
          <p14:tracePt t="57411" x="8494713" y="6121400"/>
          <p14:tracePt t="57428" x="8504238" y="6103938"/>
          <p14:tracePt t="57445" x="8504238" y="6069013"/>
          <p14:tracePt t="57462" x="8504238" y="6051550"/>
          <p14:tracePt t="57478" x="8504238" y="6043613"/>
          <p14:tracePt t="57495" x="8504238" y="6026150"/>
          <p14:tracePt t="57512" x="8494713" y="6026150"/>
          <p14:tracePt t="57529" x="8494713" y="6018213"/>
          <p14:tracePt t="57545" x="8494713" y="6000750"/>
          <p14:tracePt t="57562" x="8486775" y="5975350"/>
          <p14:tracePt t="57579" x="8469313" y="5949950"/>
          <p14:tracePt t="57595" x="8451850" y="5922963"/>
          <p14:tracePt t="57612" x="8366125" y="5880100"/>
          <p14:tracePt t="57629" x="8307388" y="5837238"/>
          <p14:tracePt t="57646" x="8272463" y="5803900"/>
          <p14:tracePt t="57663" x="8247063" y="5786438"/>
          <p14:tracePt t="57679" x="8229600" y="5786438"/>
          <p14:tracePt t="57696" x="8229600" y="5778500"/>
          <p14:tracePt t="57749" x="8221663" y="5778500"/>
          <p14:tracePt t="57757" x="8221663" y="5768975"/>
          <p14:tracePt t="57765" x="8204200" y="5768975"/>
          <p14:tracePt t="57780" x="8151813" y="5761038"/>
          <p14:tracePt t="57797" x="8040688" y="5726113"/>
          <p14:tracePt t="57814" x="7947025" y="5708650"/>
          <p14:tracePt t="57830" x="7886700" y="5708650"/>
          <p14:tracePt t="57847" x="7861300" y="5708650"/>
          <p14:tracePt t="57864" x="7851775" y="5708650"/>
          <p14:tracePt t="57941" x="7843838" y="5708650"/>
          <p14:tracePt t="57964" x="7826375" y="5718175"/>
          <p14:tracePt t="57966" x="7800975" y="5726113"/>
          <p14:tracePt t="57981" x="7646988" y="5786438"/>
          <p14:tracePt t="57998" x="7551738" y="5811838"/>
          <p14:tracePt t="58014" x="7535863" y="5829300"/>
          <p14:tracePt t="58085" x="7543800" y="5829300"/>
          <p14:tracePt t="58173" x="7543800" y="5837238"/>
          <p14:tracePt t="58181" x="7543800" y="5864225"/>
          <p14:tracePt t="58199" x="7543800" y="5872163"/>
          <p14:tracePt t="58238" x="7543800" y="5880100"/>
          <p14:tracePt t="58262" x="7551738" y="5880100"/>
          <p14:tracePt t="58267" x="7561263" y="5880100"/>
          <p14:tracePt t="58283" x="7578725" y="5880100"/>
          <p14:tracePt t="58299" x="7594600" y="5880100"/>
          <p14:tracePt t="58316" x="7612063" y="5889625"/>
          <p14:tracePt t="58333" x="7629525" y="5915025"/>
          <p14:tracePt t="58350" x="7664450" y="5949950"/>
          <p14:tracePt t="58366" x="7697788" y="5983288"/>
          <p14:tracePt t="58383" x="7732713" y="6018213"/>
          <p14:tracePt t="58400" x="7766050" y="6043613"/>
          <p14:tracePt t="58417" x="7793038" y="6061075"/>
          <p14:tracePt t="58433" x="7826375" y="6061075"/>
          <p14:tracePt t="58450" x="7861300" y="6069013"/>
          <p14:tracePt t="58467" x="7904163" y="6078538"/>
          <p14:tracePt t="58484" x="7954963" y="6086475"/>
          <p14:tracePt t="58501" x="8050213" y="6121400"/>
          <p14:tracePt t="58517" x="8083550" y="6121400"/>
          <p14:tracePt t="58534" x="8101013" y="6129338"/>
          <p14:tracePt t="58551" x="8118475" y="6129338"/>
          <p14:tracePt t="58568" x="8143875" y="6137275"/>
          <p14:tracePt t="58584" x="8186738" y="6137275"/>
          <p14:tracePt t="58601" x="8229600" y="6137275"/>
          <p14:tracePt t="58618" x="8307388" y="6137275"/>
          <p14:tracePt t="58635" x="8366125" y="6137275"/>
          <p14:tracePt t="58651" x="8435975" y="6137275"/>
          <p14:tracePt t="58668" x="8494713" y="6129338"/>
          <p14:tracePt t="58685" x="8529638" y="6129338"/>
          <p14:tracePt t="58702" x="8555038" y="6129338"/>
          <p14:tracePt t="58718" x="8564563" y="6129338"/>
          <p14:tracePt t="58735" x="8572500" y="6121400"/>
          <p14:tracePt t="58752" x="8580438" y="6111875"/>
          <p14:tracePt t="58769" x="8589963" y="6111875"/>
          <p14:tracePt t="58785" x="8597900" y="6103938"/>
          <p14:tracePt t="58802" x="8615363" y="6094413"/>
          <p14:tracePt t="58819" x="8632825" y="6086475"/>
          <p14:tracePt t="58836" x="8650288" y="6069013"/>
          <p14:tracePt t="58852" x="8683625" y="6043613"/>
          <p14:tracePt t="58869" x="8701088" y="6026150"/>
          <p14:tracePt t="58886" x="8701088" y="6008688"/>
          <p14:tracePt t="58903" x="8709025" y="5992813"/>
          <p14:tracePt t="58919" x="8718550" y="5975350"/>
          <p14:tracePt t="58936" x="8718550" y="5949950"/>
          <p14:tracePt t="58953" x="8718550" y="5922963"/>
          <p14:tracePt t="58970" x="8718550" y="5897563"/>
          <p14:tracePt t="58987" x="8718550" y="5864225"/>
          <p14:tracePt t="59003" x="8701088" y="5829300"/>
          <p14:tracePt t="59020" x="8683625" y="5811838"/>
          <p14:tracePt t="59037" x="8658225" y="5768975"/>
          <p14:tracePt t="59054" x="8640763" y="5743575"/>
          <p14:tracePt t="59070" x="8623300" y="5726113"/>
          <p14:tracePt t="59087" x="8615363" y="5708650"/>
          <p14:tracePt t="59104" x="8607425" y="5692775"/>
          <p14:tracePt t="59120" x="8597900" y="5683250"/>
          <p14:tracePt t="59137" x="8580438" y="5683250"/>
          <p14:tracePt t="59154" x="8537575" y="5657850"/>
          <p14:tracePt t="59171" x="8443913" y="5632450"/>
          <p14:tracePt t="59187" x="8307388" y="5607050"/>
          <p14:tracePt t="59204" x="8058150" y="5564188"/>
          <p14:tracePt t="59222" x="7929563" y="5554663"/>
          <p14:tracePt t="59238" x="7800975" y="5554663"/>
          <p14:tracePt t="59254" x="7766050" y="5554663"/>
          <p14:tracePt t="59357" x="7758113" y="5554663"/>
          <p14:tracePt t="59372" x="7732713" y="5564188"/>
          <p14:tracePt t="59373" x="7732713" y="5572125"/>
          <p14:tracePt t="59388" x="7629525" y="5640388"/>
          <p14:tracePt t="59405" x="7561263" y="5700713"/>
          <p14:tracePt t="59422" x="7526338" y="5735638"/>
          <p14:tracePt t="59439" x="7518400" y="5751513"/>
          <p14:tracePt t="59456" x="7518400" y="5761038"/>
          <p14:tracePt t="59581" x="7518400" y="5768975"/>
          <p14:tracePt t="59598" x="7518400" y="5778500"/>
          <p14:tracePt t="59606" x="7518400" y="5786438"/>
          <p14:tracePt t="59617" x="7518400" y="5794375"/>
          <p14:tracePt t="59623" x="7518400" y="5811838"/>
          <p14:tracePt t="59717" x="7518400" y="5821363"/>
          <p14:tracePt t="59733" x="7518400" y="5829300"/>
          <p14:tracePt t="59741" x="7526338" y="5872163"/>
          <p14:tracePt t="59757" x="7535863" y="5907088"/>
          <p14:tracePt t="59774" x="7543800" y="5957888"/>
          <p14:tracePt t="59791" x="7551738" y="6008688"/>
          <p14:tracePt t="59807" x="7569200" y="6061075"/>
          <p14:tracePt t="59824" x="7586663" y="6111875"/>
          <p14:tracePt t="59841" x="7604125" y="6146800"/>
          <p14:tracePt t="59858" x="7612063" y="6164263"/>
          <p14:tracePt t="59875" x="7621588" y="6180138"/>
          <p14:tracePt t="59891" x="7629525" y="6197600"/>
          <p14:tracePt t="59908" x="7637463" y="6223000"/>
          <p14:tracePt t="59925" x="7646988" y="6240463"/>
          <p14:tracePt t="59942" x="7664450" y="6265863"/>
          <p14:tracePt t="59958" x="7680325" y="6283325"/>
          <p14:tracePt t="59975" x="7697788" y="6318250"/>
          <p14:tracePt t="59992" x="7723188" y="6351588"/>
          <p14:tracePt t="60009" x="7750175" y="6386513"/>
          <p14:tracePt t="60025" x="7783513" y="6411913"/>
          <p14:tracePt t="60042" x="7800975" y="6429375"/>
          <p14:tracePt t="60059" x="7818438" y="6454775"/>
          <p14:tracePt t="60076" x="7835900" y="6472238"/>
          <p14:tracePt t="60092" x="7869238" y="6497638"/>
          <p14:tracePt t="60109" x="7886700" y="6515100"/>
          <p14:tracePt t="60126" x="7904163" y="6532563"/>
          <p14:tracePt t="60143" x="7921625" y="6540500"/>
          <p14:tracePt t="60160" x="7937500" y="6550025"/>
          <p14:tracePt t="60176" x="7954963" y="6557963"/>
          <p14:tracePt t="60193" x="7980363" y="6575425"/>
          <p14:tracePt t="60210" x="8015288" y="6583363"/>
          <p14:tracePt t="60226" x="8050213" y="6608763"/>
          <p14:tracePt t="60244" x="8075613" y="6608763"/>
          <p14:tracePt t="60260" x="8101013" y="6618288"/>
          <p14:tracePt t="60277" x="8108950" y="6618288"/>
          <p14:tracePt t="60294" x="8126413" y="6618288"/>
          <p14:tracePt t="60310" x="8143875" y="6618288"/>
          <p14:tracePt t="60327" x="8169275" y="6618288"/>
          <p14:tracePt t="60344" x="8178800" y="6618288"/>
          <p14:tracePt t="60361" x="8194675" y="6618288"/>
          <p14:tracePt t="60377" x="8204200" y="6618288"/>
          <p14:tracePt t="60394" x="8221663" y="6618288"/>
          <p14:tracePt t="60411" x="8237538" y="6618288"/>
          <p14:tracePt t="60428" x="8264525" y="6618288"/>
          <p14:tracePt t="60444" x="8297863" y="6600825"/>
          <p14:tracePt t="60461" x="8315325" y="6583363"/>
          <p14:tracePt t="60478" x="8340725" y="6565900"/>
          <p14:tracePt t="60495" x="8366125" y="6557963"/>
          <p14:tracePt t="60512" x="8393113" y="6532563"/>
          <p14:tracePt t="60528" x="8418513" y="6507163"/>
          <p14:tracePt t="60545" x="8435975" y="6489700"/>
          <p14:tracePt t="60561" x="8451850" y="6472238"/>
          <p14:tracePt t="60578" x="8478838" y="6446838"/>
          <p14:tracePt t="60595" x="8504238" y="6411913"/>
          <p14:tracePt t="60612" x="8529638" y="6386513"/>
          <p14:tracePt t="60629" x="8572500" y="6318250"/>
          <p14:tracePt t="60646" x="8589963" y="6275388"/>
          <p14:tracePt t="60662" x="8615363" y="6223000"/>
          <p14:tracePt t="60679" x="8623300" y="6180138"/>
          <p14:tracePt t="60696" x="8623300" y="6129338"/>
          <p14:tracePt t="60713" x="8623300" y="6094413"/>
          <p14:tracePt t="60729" x="8623300" y="6069013"/>
          <p14:tracePt t="60746" x="8623300" y="6051550"/>
          <p14:tracePt t="60763" x="8623300" y="6035675"/>
          <p14:tracePt t="60779" x="8623300" y="6008688"/>
          <p14:tracePt t="60796" x="8623300" y="5975350"/>
          <p14:tracePt t="60813" x="8615363" y="5957888"/>
          <p14:tracePt t="60830" x="8607425" y="5922963"/>
          <p14:tracePt t="60846" x="8589963" y="5897563"/>
          <p14:tracePt t="60863" x="8555038" y="5864225"/>
          <p14:tracePt t="60880" x="8521700" y="5829300"/>
          <p14:tracePt t="60897" x="8494713" y="5803900"/>
          <p14:tracePt t="60913" x="8469313" y="5786438"/>
          <p14:tracePt t="60930" x="8451850" y="5768975"/>
          <p14:tracePt t="60947" x="8435975" y="5761038"/>
          <p14:tracePt t="60964" x="8435975" y="5751513"/>
          <p14:tracePt t="61006" x="8426450" y="5751513"/>
          <p14:tracePt t="61007" x="8426450" y="5743575"/>
          <p14:tracePt t="61014" x="8408988" y="5743575"/>
          <p14:tracePt t="61031" x="8340725" y="5726113"/>
          <p14:tracePt t="61047" x="8264525" y="5700713"/>
          <p14:tracePt t="61064" x="8194675" y="5692775"/>
          <p14:tracePt t="61081" x="8126413" y="5683250"/>
          <p14:tracePt t="61098" x="8066088" y="5683250"/>
          <p14:tracePt t="61114" x="8050213" y="5675313"/>
          <p14:tracePt t="61197" x="8040688" y="5675313"/>
          <p14:tracePt t="61212" x="7989888" y="5700713"/>
          <p14:tracePt t="61232" x="7929563" y="5726113"/>
          <p14:tracePt t="61249" x="7851775" y="5761038"/>
          <p14:tracePt t="61265" x="7800975" y="5786438"/>
          <p14:tracePt t="61282" x="7783513" y="5794375"/>
          <p14:tracePt t="61299" x="7783513" y="5803900"/>
          <p14:tracePt t="61397" x="7783513" y="5811838"/>
          <p14:tracePt t="61404" x="7783513" y="5821363"/>
          <p14:tracePt t="61416" x="7775575" y="5837238"/>
          <p14:tracePt t="61433" x="7758113" y="5880100"/>
          <p14:tracePt t="61450" x="7740650" y="5915025"/>
          <p14:tracePt t="61466" x="7732713" y="5932488"/>
          <p14:tracePt t="61483" x="7732713" y="5949950"/>
          <p14:tracePt t="61500" x="7732713" y="5957888"/>
          <p14:tracePt t="61565" x="7732713" y="5965825"/>
          <p14:tracePt t="61567" x="7732713" y="5975350"/>
          <p14:tracePt t="61584" x="7732713" y="6000750"/>
          <p14:tracePt t="61601" x="7732713" y="6026150"/>
          <p14:tracePt t="61617" x="7732713" y="6069013"/>
          <p14:tracePt t="61634" x="7732713" y="6111875"/>
          <p14:tracePt t="61651" x="7732713" y="6146800"/>
          <p14:tracePt t="61668" x="7740650" y="6189663"/>
          <p14:tracePt t="61684" x="7750175" y="6223000"/>
          <p14:tracePt t="61701" x="7758113" y="6240463"/>
          <p14:tracePt t="61718" x="7766050" y="6257925"/>
          <p14:tracePt t="61735" x="7783513" y="6275388"/>
          <p14:tracePt t="61751" x="7800975" y="6300788"/>
          <p14:tracePt t="61768" x="7818438" y="6326188"/>
          <p14:tracePt t="61785" x="7835900" y="6361113"/>
          <p14:tracePt t="61802" x="7851775" y="6378575"/>
          <p14:tracePt t="61819" x="7886700" y="6411913"/>
          <p14:tracePt t="61835" x="7929563" y="6446838"/>
          <p14:tracePt t="61852" x="7972425" y="6464300"/>
          <p14:tracePt t="61868" x="8040688" y="6497638"/>
          <p14:tracePt t="61886" x="8083550" y="6507163"/>
          <p14:tracePt t="61902" x="8118475" y="6515100"/>
          <p14:tracePt t="61919" x="8143875" y="6523038"/>
          <p14:tracePt t="61936" x="8178800" y="6523038"/>
          <p14:tracePt t="61953" x="8221663" y="6540500"/>
          <p14:tracePt t="61969" x="8247063" y="6540500"/>
          <p14:tracePt t="61986" x="8272463" y="6540500"/>
          <p14:tracePt t="62003" x="8297863" y="6540500"/>
          <p14:tracePt t="62020" x="8315325" y="6540500"/>
          <p14:tracePt t="62036" x="8358188" y="6523038"/>
          <p14:tracePt t="62053" x="8383588" y="6515100"/>
          <p14:tracePt t="62070" x="8418513" y="6507163"/>
          <p14:tracePt t="62086" x="8435975" y="6497638"/>
          <p14:tracePt t="62103" x="8451850" y="6489700"/>
          <p14:tracePt t="62120" x="8461375" y="6472238"/>
          <p14:tracePt t="62137" x="8469313" y="6454775"/>
          <p14:tracePt t="62153" x="8494713" y="6429375"/>
          <p14:tracePt t="62170" x="8512175" y="6386513"/>
          <p14:tracePt t="62187" x="8537575" y="6326188"/>
          <p14:tracePt t="62204" x="8564563" y="6275388"/>
          <p14:tracePt t="62220" x="8597900" y="6189663"/>
          <p14:tracePt t="62237" x="8607425" y="6146800"/>
          <p14:tracePt t="62254" x="8607425" y="6129338"/>
          <p14:tracePt t="62272" x="8607425" y="6103938"/>
          <p14:tracePt t="62287" x="8607425" y="6094413"/>
          <p14:tracePt t="62453" x="8597900" y="6094413"/>
          <p14:tracePt t="62541" x="8589963" y="6094413"/>
          <p14:tracePt t="62581" x="8580438" y="6094413"/>
          <p14:tracePt t="62598" x="8572500" y="6094413"/>
          <p14:tracePt t="62599" x="8564563" y="6094413"/>
          <p14:tracePt t="62606" x="8547100" y="6094413"/>
          <p14:tracePt t="62623" x="8521700" y="6094413"/>
          <p14:tracePt t="62639" x="8486775" y="6094413"/>
          <p14:tracePt t="62656" x="8443913" y="6094413"/>
          <p14:tracePt t="62673" x="8393113" y="6086475"/>
          <p14:tracePt t="62690" x="8332788" y="6086475"/>
          <p14:tracePt t="62706" x="8247063" y="6086475"/>
          <p14:tracePt t="62723" x="8093075" y="6086475"/>
          <p14:tracePt t="62740" x="7826375" y="6121400"/>
          <p14:tracePt t="62757" x="7578725" y="6154738"/>
          <p14:tracePt t="62774" x="7380288" y="6207125"/>
          <p14:tracePt t="62790" x="7175500" y="6283325"/>
          <p14:tracePt t="62807" x="7054850" y="6326188"/>
          <p14:tracePt t="62824" x="6961188" y="6361113"/>
          <p14:tracePt t="62841" x="6926263" y="6378575"/>
          <p14:tracePt t="62857" x="6908800" y="6386513"/>
          <p14:tracePt t="62874" x="6900863" y="6394450"/>
          <p14:tracePt t="62891" x="6883400" y="6394450"/>
          <p14:tracePt t="62908" x="6840538" y="6411913"/>
          <p14:tracePt t="62924" x="6780213" y="6421438"/>
          <p14:tracePt t="62941" x="6754813" y="6421438"/>
          <p14:tracePt t="62997" x="6764338" y="6421438"/>
          <p14:tracePt t="63021" x="6772275" y="6421438"/>
          <p14:tracePt t="63024" x="6780213" y="6411913"/>
          <p14:tracePt t="63042" x="6789738" y="6403975"/>
          <p14:tracePt t="63058" x="6797675" y="6386513"/>
          <p14:tracePt t="63075" x="6807200" y="6378575"/>
          <p14:tracePt t="63125" x="6807200" y="6369050"/>
          <p14:tracePt t="63127" x="6815138" y="6361113"/>
          <p14:tracePt t="63142" x="6823075" y="6351588"/>
          <p14:tracePt t="63159" x="6840538" y="6326188"/>
          <p14:tracePt t="63176" x="6858000" y="6300788"/>
          <p14:tracePt t="63193" x="6892925" y="6257925"/>
          <p14:tracePt t="63209" x="6926263" y="6215063"/>
          <p14:tracePt t="63226" x="6961188" y="6164263"/>
          <p14:tracePt t="63243" x="7011988" y="6111875"/>
          <p14:tracePt t="63259" x="7037388" y="6061075"/>
          <p14:tracePt t="63259" x="7054850" y="6051550"/>
          <p14:tracePt t="63277" x="7064375" y="6026150"/>
          <p14:tracePt t="63293" x="7072313" y="6008688"/>
          <p14:tracePt t="63310" x="7080250" y="5992813"/>
          <p14:tracePt t="63327" x="7089775" y="5975350"/>
          <p14:tracePt t="63343" x="7107238" y="5957888"/>
          <p14:tracePt t="63360" x="7123113" y="5940425"/>
          <p14:tracePt t="63377" x="7140575" y="5922963"/>
          <p14:tracePt t="63394" x="7165975" y="5889625"/>
          <p14:tracePt t="63410" x="7183438" y="5864225"/>
          <p14:tracePt t="63427" x="7200900" y="5837238"/>
          <p14:tracePt t="63444" x="7218363" y="5821363"/>
          <p14:tracePt t="63444" x="7218363" y="5811838"/>
          <p14:tracePt t="63461" x="7218363" y="5803900"/>
          <p14:tracePt t="63477" x="7218363" y="5794375"/>
          <p14:tracePt t="63494" x="7218363" y="5786438"/>
          <p14:tracePt t="63511" x="7218363" y="5778500"/>
          <p14:tracePt t="63528" x="7218363" y="5761038"/>
          <p14:tracePt t="63544" x="7208838" y="5743575"/>
          <p14:tracePt t="63561" x="7208838" y="5726113"/>
          <p14:tracePt t="63578" x="7200900" y="5708650"/>
          <p14:tracePt t="63595" x="7175500" y="5692775"/>
          <p14:tracePt t="63611" x="7150100" y="5675313"/>
          <p14:tracePt t="63628" x="7089775" y="5632450"/>
          <p14:tracePt t="63645" x="7064375" y="5614988"/>
          <p14:tracePt t="63662" x="7046913" y="5607050"/>
          <p14:tracePt t="63678" x="7046913" y="5597525"/>
          <p14:tracePt t="63724" x="7037388" y="5597525"/>
          <p14:tracePt t="63750" x="7021513" y="5597525"/>
          <p14:tracePt t="63751" x="6994525" y="5597525"/>
          <p14:tracePt t="63762" x="6892925" y="5597525"/>
          <p14:tracePt t="63779" x="6754813" y="5597525"/>
          <p14:tracePt t="63796" x="6472238" y="5607050"/>
          <p14:tracePt t="63813" x="6378575" y="5607050"/>
          <p14:tracePt t="63829" x="6369050" y="5607050"/>
          <p14:tracePt t="63846" x="6394450" y="5614988"/>
          <p14:tracePt t="63863" x="6446838" y="5632450"/>
          <p14:tracePt t="63879" x="6497638" y="5649913"/>
          <p14:tracePt t="63896" x="6532563" y="5657850"/>
          <p14:tracePt t="63913" x="6575425" y="5675313"/>
          <p14:tracePt t="63930" x="6592888" y="5683250"/>
          <p14:tracePt t="63946" x="6592888" y="5692775"/>
          <p14:tracePt t="63963" x="6592888" y="5718175"/>
          <p14:tracePt t="63980" x="6575425" y="5778500"/>
          <p14:tracePt t="63997" x="6540500" y="5846763"/>
          <p14:tracePt t="64013" x="6523038" y="5880100"/>
          <p14:tracePt t="64030" x="6515100" y="5897563"/>
          <p14:tracePt t="64047" x="6515100" y="5907088"/>
          <p14:tracePt t="64083" x="6523038" y="5907088"/>
          <p14:tracePt t="64097" x="6523038" y="5915025"/>
          <p14:tracePt t="64114" x="6550025" y="5922963"/>
          <p14:tracePt t="64116" x="6575425" y="5922963"/>
          <p14:tracePt t="64131" x="6600825" y="5932488"/>
          <p14:tracePt t="64148" x="6635750" y="5940425"/>
          <p14:tracePt t="64164" x="6635750" y="5957888"/>
          <p14:tracePt t="64181" x="6643688" y="5957888"/>
          <p14:tracePt t="64198" x="6643688" y="5965825"/>
          <p14:tracePt t="64215" x="6651625" y="5965825"/>
          <p14:tracePt t="64231" x="6669088" y="5983288"/>
          <p14:tracePt t="64269" x="6686550" y="5983288"/>
          <p14:tracePt t="64271" x="6704013" y="5992813"/>
          <p14:tracePt t="64282" x="6729413" y="5992813"/>
          <p14:tracePt t="64299" x="6772275" y="6008688"/>
          <p14:tracePt t="64315" x="6815138" y="6026150"/>
          <p14:tracePt t="64332" x="6850063" y="6069013"/>
          <p14:tracePt t="64349" x="6865938" y="6094413"/>
          <p14:tracePt t="64365" x="6865938" y="6111875"/>
          <p14:tracePt t="64382" x="6875463" y="6121400"/>
          <p14:tracePt t="64453" x="6883400" y="6121400"/>
          <p14:tracePt t="64477" x="6883400" y="6111875"/>
          <p14:tracePt t="64485" x="6892925" y="6111875"/>
          <p14:tracePt t="64501" x="6900863" y="6111875"/>
          <p14:tracePt t="64503" x="6900863" y="6103938"/>
          <p14:tracePt t="64621" x="6900863" y="6094413"/>
          <p14:tracePt t="64638" x="6908800" y="6094413"/>
          <p14:tracePt t="64653" x="6908800" y="6086475"/>
          <p14:tracePt t="64655" x="6908800" y="6078538"/>
          <p14:tracePt t="64667" x="6918325" y="6069013"/>
          <p14:tracePt t="64684" x="6918325" y="6061075"/>
          <p14:tracePt t="64909" x="6908800" y="6061075"/>
          <p14:tracePt t="64918" x="6918325" y="6061075"/>
          <p14:tracePt t="65046" x="6918325" y="6069013"/>
          <p14:tracePt t="65061" x="6918325" y="6078538"/>
          <p14:tracePt t="65069" x="6918325" y="6094413"/>
          <p14:tracePt t="65086" x="6918325" y="6103938"/>
          <p14:tracePt t="65103" x="6918325" y="6121400"/>
          <p14:tracePt t="65119" x="6918325" y="6137275"/>
          <p14:tracePt t="65136" x="6918325" y="6154738"/>
          <p14:tracePt t="65153" x="6918325" y="6207125"/>
          <p14:tracePt t="65170" x="6918325" y="6265863"/>
          <p14:tracePt t="65186" x="6918325" y="6335713"/>
          <p14:tracePt t="65203" x="6918325" y="6454775"/>
          <p14:tracePt t="65220" x="6918325" y="6583363"/>
          <p14:tracePt t="65237" x="6918325" y="6643688"/>
          <p14:tracePt t="65254" x="6918325" y="6686550"/>
          <p14:tracePt t="65271" x="6926263" y="6704013"/>
          <p14:tracePt t="65325" x="6935788" y="6704013"/>
          <p14:tracePt t="65366" x="6943725" y="6704013"/>
          <p14:tracePt t="65437" x="6943725" y="6694488"/>
          <p14:tracePt t="65455" x="6943725" y="6686550"/>
          <p14:tracePt t="65471" x="6943725" y="6678613"/>
          <p14:tracePt t="65473" x="6951663" y="6669088"/>
          <p14:tracePt t="65489" x="6961188" y="6643688"/>
          <p14:tracePt t="65505" x="6969125" y="6618288"/>
          <p14:tracePt t="65522" x="6978650" y="6583363"/>
          <p14:tracePt t="65538" x="6978650" y="6540500"/>
          <p14:tracePt t="65555" x="6978650" y="6489700"/>
          <p14:tracePt t="65572" x="6978650" y="6411913"/>
          <p14:tracePt t="65589" x="6978650" y="6351588"/>
          <p14:tracePt t="65605" x="6978650" y="6300788"/>
          <p14:tracePt t="65622" x="6978650" y="6257925"/>
          <p14:tracePt t="65639" x="6986588" y="6207125"/>
          <p14:tracePt t="65656" x="6994525" y="6189663"/>
          <p14:tracePt t="65672" x="7004050" y="6164263"/>
          <p14:tracePt t="65689" x="7004050" y="6154738"/>
          <p14:tracePt t="65949" x="6994525" y="6154738"/>
          <p14:tracePt t="66133" x="6986588" y="6154738"/>
          <p14:tracePt t="66317" x="6978650" y="6154738"/>
          <p14:tracePt t="66509" x="6969125" y="6146800"/>
          <p14:tracePt t="66531" x="6961188" y="6146800"/>
          <p14:tracePt t="66544" x="6961188" y="6137275"/>
          <p14:tracePt t="66613" x="6961188" y="6129338"/>
          <p14:tracePt t="66629" x="6943725" y="6121400"/>
          <p14:tracePt t="66646" x="6943725" y="6111875"/>
          <p14:tracePt t="66647" x="6908800" y="6094413"/>
          <p14:tracePt t="66661" x="6850063" y="6069013"/>
          <p14:tracePt t="66678" x="6780213" y="6026150"/>
          <p14:tracePt t="66695" x="6746875" y="5992813"/>
          <p14:tracePt t="66742" x="6764338" y="5983288"/>
          <p14:tracePt t="66744" x="6780213" y="5975350"/>
          <p14:tracePt t="66763" x="6789738" y="5965825"/>
          <p14:tracePt t="66779" x="6797675" y="5965825"/>
          <p14:tracePt t="66796" x="6807200" y="5957888"/>
          <p14:tracePt t="66885" x="6815138" y="5949950"/>
          <p14:tracePt t="66897" x="6823075" y="5940425"/>
          <p14:tracePt t="66898" x="6832600" y="5932488"/>
          <p14:tracePt t="66913" x="6865938" y="5897563"/>
          <p14:tracePt t="66930" x="6918325" y="5846763"/>
          <p14:tracePt t="66947" x="6969125" y="5778500"/>
          <p14:tracePt t="66964" x="7021513" y="5708650"/>
          <p14:tracePt t="66980" x="7064375" y="5640388"/>
          <p14:tracePt t="67055" x="7054850" y="5640388"/>
          <p14:tracePt t="67156" x="7046913" y="5632450"/>
          <p14:tracePt t="67188" x="7037388" y="5632450"/>
          <p14:tracePt t="67205" x="7029450" y="5632450"/>
          <p14:tracePt t="67212" x="6994525" y="5632450"/>
          <p14:tracePt t="67232" x="6969125" y="5632450"/>
          <p14:tracePt t="67249" x="6951663" y="5632450"/>
          <p14:tracePt t="67265" x="6943725" y="5632450"/>
          <p14:tracePt t="67357" x="6943725" y="5640388"/>
          <p14:tracePt t="67366" x="6918325" y="5692775"/>
          <p14:tracePt t="67383" x="6883400" y="5743575"/>
          <p14:tracePt t="67399" x="6823075" y="5837238"/>
          <p14:tracePt t="67416" x="6780213" y="5907088"/>
          <p14:tracePt t="67433" x="6772275" y="5940425"/>
          <p14:tracePt t="67450" x="6772275" y="5949950"/>
          <p14:tracePt t="67466" x="6780213" y="5949950"/>
          <p14:tracePt t="67483" x="6789738" y="5957888"/>
          <p14:tracePt t="67500" x="6807200" y="5957888"/>
          <p14:tracePt t="67566" x="6807200" y="5965825"/>
          <p14:tracePt t="67567" x="6807200" y="5975350"/>
          <p14:tracePt t="67584" x="6797675" y="6008688"/>
          <p14:tracePt t="67601" x="6797675" y="6026150"/>
          <p14:tracePt t="67670" x="6807200" y="6026150"/>
          <p14:tracePt t="67684" x="6815138" y="6026150"/>
          <p14:tracePt t="67837" x="6815138" y="6018213"/>
          <p14:tracePt t="67850" x="6823075" y="6018213"/>
          <p14:tracePt t="67869" x="6840538" y="6000750"/>
          <p14:tracePt t="67886" x="6850063" y="6000750"/>
          <p14:tracePt t="67990" x="6850063" y="5992813"/>
          <p14:tracePt t="68000" x="6850063" y="5983288"/>
          <p14:tracePt t="68019" x="6858000" y="5975350"/>
          <p14:tracePt t="68036" x="6883400" y="5949950"/>
          <p14:tracePt t="68053" x="6900863" y="5915025"/>
          <p14:tracePt t="68070" x="6900863" y="5897563"/>
          <p14:tracePt t="68086" x="6908800" y="5889625"/>
          <p14:tracePt t="68103" x="6908800" y="5872163"/>
          <p14:tracePt t="68120" x="6908800" y="5864225"/>
          <p14:tracePt t="68137" x="6918325" y="5854700"/>
          <p14:tracePt t="68154" x="6918325" y="5846763"/>
          <p14:tracePt t="68170" x="6918325" y="5829300"/>
          <p14:tracePt t="68207" x="6926263" y="5821363"/>
          <p14:tracePt t="68208" x="6935788" y="5821363"/>
          <p14:tracePt t="68221" x="6943725" y="5821363"/>
          <p14:tracePt t="68238" x="6943725" y="5811838"/>
          <p14:tracePt t="68278" x="6951663" y="5811838"/>
          <p14:tracePt t="68279" x="6961188" y="5811838"/>
          <p14:tracePt t="68287" x="6969125" y="5811838"/>
          <p14:tracePt t="68304" x="7004050" y="5811838"/>
          <p14:tracePt t="68321" x="7064375" y="5811838"/>
          <p14:tracePt t="68338" x="7123113" y="5811838"/>
          <p14:tracePt t="68355" x="7150100" y="5811838"/>
          <p14:tracePt t="68371" x="7158038" y="5811838"/>
          <p14:tracePt t="68453" x="7150100" y="5811838"/>
          <p14:tracePt t="68456" x="7140575" y="5811838"/>
          <p14:tracePt t="68472" x="7132638" y="5811838"/>
          <p14:tracePt t="68645" x="7123113" y="5811838"/>
          <p14:tracePt t="68647" x="7115175" y="5803900"/>
          <p14:tracePt t="68656" x="7080250" y="5786438"/>
          <p14:tracePt t="68673" x="7046913" y="5761038"/>
          <p14:tracePt t="68690" x="7021513" y="5726113"/>
          <p14:tracePt t="68706" x="7004050" y="5692775"/>
          <p14:tracePt t="68723" x="7004050" y="5665788"/>
          <p14:tracePt t="68740" x="7004050" y="5640388"/>
          <p14:tracePt t="68757" x="7011988" y="5622925"/>
          <p14:tracePt t="68821" x="7004050" y="5614988"/>
          <p14:tracePt t="68829" x="6978650" y="5607050"/>
          <p14:tracePt t="68840" x="6951663" y="5580063"/>
          <p14:tracePt t="68858" x="6943725" y="5572125"/>
          <p14:tracePt t="68874" x="6943725" y="5564188"/>
          <p14:tracePt t="68891" x="6951663" y="5537200"/>
          <p14:tracePt t="68908" x="6969125" y="5521325"/>
          <p14:tracePt t="68924" x="6978650" y="5503863"/>
          <p14:tracePt t="68941" x="6994525" y="5486400"/>
          <p14:tracePt t="68989" x="6986588" y="5486400"/>
          <p14:tracePt t="68998" x="6978650" y="5494338"/>
          <p14:tracePt t="69008" x="6951663" y="5503863"/>
          <p14:tracePt t="69025" x="6918325" y="5529263"/>
          <p14:tracePt t="69042" x="6900863" y="5537200"/>
          <p14:tracePt t="69109" x="6908800" y="5537200"/>
          <p14:tracePt t="69125" x="6918325" y="5529263"/>
          <p14:tracePt t="69373" x="6926263" y="5529263"/>
          <p14:tracePt t="69373" x="6935788" y="5529263"/>
          <p14:tracePt t="69382" x="6951663" y="5529263"/>
          <p14:tracePt t="69393" x="7029450" y="5537200"/>
          <p14:tracePt t="69410" x="7192963" y="5580063"/>
          <p14:tracePt t="69427" x="7321550" y="5589588"/>
          <p14:tracePt t="69444" x="7440613" y="5597525"/>
          <p14:tracePt t="69461" x="7466013" y="5597525"/>
          <p14:tracePt t="69503" x="7458075" y="5597525"/>
          <p14:tracePt t="69504" x="7423150" y="5597525"/>
          <p14:tracePt t="69511" x="7337425" y="5607050"/>
          <p14:tracePt t="69528" x="7200900" y="5607050"/>
          <p14:tracePt t="69545" x="7115175" y="5607050"/>
          <p14:tracePt t="69561" x="7107238" y="5607050"/>
          <p14:tracePt t="69598" x="7132638" y="5589588"/>
          <p14:tracePt t="69599" x="7150100" y="5580063"/>
          <p14:tracePt t="69611" x="7200900" y="5554663"/>
          <p14:tracePt t="69628" x="7235825" y="5521325"/>
          <p14:tracePt t="69628" x="7251700" y="5521325"/>
          <p14:tracePt t="69645" x="7251700" y="5511800"/>
          <p14:tracePt t="69687" x="7243763" y="5511800"/>
          <p14:tracePt t="69702" x="7235825" y="5521325"/>
          <p14:tracePt t="69712" x="7226300" y="5529263"/>
          <p14:tracePt t="69713" x="7208838" y="5546725"/>
          <p14:tracePt t="69729" x="7192963" y="5564188"/>
          <p14:tracePt t="69774" x="7200900" y="5564188"/>
          <p14:tracePt t="69775" x="7208838" y="5564188"/>
          <p14:tracePt t="69796" x="7235825" y="5554663"/>
          <p14:tracePt t="69812" x="7243763" y="5546725"/>
          <p14:tracePt t="69902" x="7235825" y="5546725"/>
          <p14:tracePt t="69913" x="7226300" y="5546725"/>
          <p14:tracePt t="69917" x="7218363" y="5546725"/>
          <p14:tracePt t="70077" x="7208838" y="5546725"/>
          <p14:tracePt t="70229" x="7208838" y="5554663"/>
          <p14:tracePt t="70237" x="7208838" y="5564188"/>
          <p14:tracePt t="70248" x="7200900" y="5589588"/>
          <p14:tracePt t="70265" x="7200900" y="5607050"/>
          <p14:tracePt t="70282" x="7192963" y="5632450"/>
          <p14:tracePt t="70298" x="7192963" y="5665788"/>
          <p14:tracePt t="70315" x="7183438" y="5692775"/>
          <p14:tracePt t="70332" x="7183438" y="5718175"/>
          <p14:tracePt t="70349" x="7183438" y="5735638"/>
          <p14:tracePt t="70366" x="7183438" y="5743575"/>
          <p14:tracePt t="70421" x="7183438" y="5751513"/>
          <p14:tracePt t="70758" x="7175500" y="5751513"/>
          <p14:tracePt t="70759" x="7165975" y="5751513"/>
          <p14:tracePt t="70790" x="7158038" y="5751513"/>
          <p14:tracePt t="70807" x="7150100" y="5761038"/>
          <p14:tracePt t="70813" x="7132638" y="5761038"/>
          <p14:tracePt t="70818" x="7115175" y="5778500"/>
          <p14:tracePt t="70835" x="7089775" y="5778500"/>
          <p14:tracePt t="70852" x="7064375" y="5794375"/>
          <p14:tracePt t="70868" x="7029450" y="5803900"/>
          <p14:tracePt t="70868" x="7011988" y="5803900"/>
          <p14:tracePt t="70886" x="6943725" y="5837238"/>
          <p14:tracePt t="70902" x="6850063" y="5872163"/>
          <p14:tracePt t="70919" x="6746875" y="5915025"/>
          <p14:tracePt t="70935" x="6651625" y="5940425"/>
          <p14:tracePt t="70952" x="6626225" y="5949950"/>
          <p14:tracePt t="70969" x="6626225" y="5957888"/>
          <p14:tracePt t="70986" x="6635750" y="5957888"/>
          <p14:tracePt t="71002" x="6643688" y="5949950"/>
          <p14:tracePt t="71019" x="6661150" y="5949950"/>
          <p14:tracePt t="71036" x="6669088" y="5940425"/>
          <p14:tracePt t="71053" x="6669088" y="5932488"/>
          <p14:tracePt t="71133" x="6661150" y="5932488"/>
          <p14:tracePt t="71181" x="6669088" y="5932488"/>
          <p14:tracePt t="71183" x="6678613" y="5932488"/>
          <p14:tracePt t="71203" x="6686550" y="5915025"/>
          <p14:tracePt t="71220" x="6694488" y="5915025"/>
          <p14:tracePt t="71405" x="6694488" y="5907088"/>
          <p14:tracePt t="72021" x="6686550" y="5907088"/>
          <p14:tracePt t="72045" x="6678613" y="5907088"/>
          <p14:tracePt t="72047" x="6678613" y="5915025"/>
          <p14:tracePt t="72058" x="6661150" y="5932488"/>
          <p14:tracePt t="72075" x="6643688" y="5949950"/>
          <p14:tracePt t="72091" x="6626225" y="5965825"/>
          <p14:tracePt t="72108" x="6608763" y="5992813"/>
          <p14:tracePt t="72108" x="6600825" y="6000750"/>
          <p14:tracePt t="72125" x="6592888" y="6008688"/>
          <p14:tracePt t="72142" x="6592888" y="6018213"/>
          <p14:tracePt t="72159" x="6583363" y="6018213"/>
          <p14:tracePt t="72175" x="6575425" y="6026150"/>
          <p14:tracePt t="72192" x="6550025" y="6051550"/>
          <p14:tracePt t="72209" x="6515100" y="6078538"/>
          <p14:tracePt t="72226" x="6489700" y="6086475"/>
          <p14:tracePt t="72242" x="6489700" y="6094413"/>
          <p14:tracePt t="72327" x="6489700" y="6086475"/>
          <p14:tracePt t="72328" x="6507163" y="6078538"/>
          <p14:tracePt t="72343" x="6507163" y="6069013"/>
          <p14:tracePt t="72360" x="6507163" y="6051550"/>
          <p14:tracePt t="72376" x="6507163" y="6043613"/>
          <p14:tracePt t="72393" x="6507163" y="6026150"/>
          <p14:tracePt t="72410" x="6507163" y="6008688"/>
          <p14:tracePt t="72427" x="6507163" y="5992813"/>
          <p14:tracePt t="72443" x="6507163" y="5949950"/>
          <p14:tracePt t="72460" x="6507163" y="5889625"/>
          <p14:tracePt t="72460" x="6507163" y="5880100"/>
          <p14:tracePt t="72477" x="6507163" y="5829300"/>
          <p14:tracePt t="72493" x="6507163" y="5803900"/>
          <p14:tracePt t="72511" x="6497638" y="5778500"/>
          <p14:tracePt t="72527" x="6489700" y="5768975"/>
          <p14:tracePt t="72544" x="6480175" y="5761038"/>
          <p14:tracePt t="72560" x="6472238" y="5751513"/>
          <p14:tracePt t="72578" x="6464300" y="5735638"/>
          <p14:tracePt t="72594" x="6454775" y="5735638"/>
          <p14:tracePt t="72611" x="6437313" y="5726113"/>
          <p14:tracePt t="72628" x="6437313" y="5708650"/>
          <p14:tracePt t="72645" x="6437313" y="5700713"/>
          <p14:tracePt t="72661" x="6429375" y="5700713"/>
          <p14:tracePt t="72678" x="6421438" y="5692775"/>
          <p14:tracePt t="72695" x="6411913" y="5683250"/>
          <p14:tracePt t="72711" x="6369050" y="5675313"/>
          <p14:tracePt t="72728" x="6257925" y="5649913"/>
          <p14:tracePt t="72745" x="6121400" y="5614988"/>
          <p14:tracePt t="72762" x="6000750" y="5589588"/>
          <p14:tracePt t="72778" x="5957888" y="5580063"/>
          <p14:tracePt t="72795" x="5957888" y="5572125"/>
          <p14:tracePt t="72901" x="5949950" y="5572125"/>
          <p14:tracePt t="72912" x="5940425" y="5572125"/>
          <p14:tracePt t="72917" x="5915025" y="5597525"/>
          <p14:tracePt t="72929" x="5854700" y="5649913"/>
          <p14:tracePt t="72946" x="5761038" y="5718175"/>
          <p14:tracePt t="72963" x="5700713" y="5786438"/>
          <p14:tracePt t="72979" x="5675313" y="5811838"/>
          <p14:tracePt t="72996" x="5675313" y="5829300"/>
          <p14:tracePt t="73077" x="5675313" y="5837238"/>
          <p14:tracePt t="73082" x="5675313" y="5854700"/>
          <p14:tracePt t="73097" x="5675313" y="5907088"/>
          <p14:tracePt t="73114" x="5675313" y="5965825"/>
          <p14:tracePt t="73130" x="5657850" y="6061075"/>
          <p14:tracePt t="73147" x="5657850" y="6137275"/>
          <p14:tracePt t="73164" x="5665788" y="6189663"/>
          <p14:tracePt t="73181" x="5675313" y="6207125"/>
          <p14:tracePt t="73197" x="5675313" y="6215063"/>
          <p14:tracePt t="73214" x="5683250" y="6215063"/>
          <p14:tracePt t="73254" x="5683250" y="6223000"/>
          <p14:tracePt t="73255" x="5692775" y="6223000"/>
          <p14:tracePt t="73264" x="5708650" y="6240463"/>
          <p14:tracePt t="73281" x="5735638" y="6292850"/>
          <p14:tracePt t="73298" x="5778500" y="6335713"/>
          <p14:tracePt t="73315" x="5794375" y="6378575"/>
          <p14:tracePt t="73331" x="5821363" y="6403975"/>
          <p14:tracePt t="73348" x="5846763" y="6411913"/>
          <p14:tracePt t="73365" x="5880100" y="6429375"/>
          <p14:tracePt t="73382" x="5889625" y="6429375"/>
          <p14:tracePt t="73398" x="5907088" y="6446838"/>
          <p14:tracePt t="73415" x="5922963" y="6446838"/>
          <p14:tracePt t="73432" x="5949950" y="6446838"/>
          <p14:tracePt t="73449" x="5965825" y="6446838"/>
          <p14:tracePt t="73466" x="5992813" y="6454775"/>
          <p14:tracePt t="73482" x="6008688" y="6454775"/>
          <p14:tracePt t="73499" x="6018213" y="6454775"/>
          <p14:tracePt t="73516" x="6043613" y="6454775"/>
          <p14:tracePt t="73533" x="6069013" y="6421438"/>
          <p14:tracePt t="73549" x="6094413" y="6403975"/>
          <p14:tracePt t="73566" x="6111875" y="6394450"/>
          <p14:tracePt t="73583" x="6121400" y="6386513"/>
          <p14:tracePt t="73653" x="6121400" y="6378575"/>
          <p14:tracePt t="73657" x="6129338" y="6378575"/>
          <p14:tracePt t="73666" x="6137275" y="6369050"/>
          <p14:tracePt t="73683" x="6164263" y="6351588"/>
          <p14:tracePt t="73700" x="6197600" y="6318250"/>
          <p14:tracePt t="73700" x="6223000" y="6292850"/>
          <p14:tracePt t="73717" x="6275388" y="6240463"/>
          <p14:tracePt t="73734" x="6308725" y="6207125"/>
          <p14:tracePt t="73750" x="6335713" y="6172200"/>
          <p14:tracePt t="73767" x="6351588" y="6146800"/>
          <p14:tracePt t="73784" x="6361113" y="6129338"/>
          <p14:tracePt t="73801" x="6361113" y="6111875"/>
          <p14:tracePt t="73818" x="6369050" y="6094413"/>
          <p14:tracePt t="73834" x="6378575" y="6069013"/>
          <p14:tracePt t="73851" x="6394450" y="6043613"/>
          <p14:tracePt t="73868" x="6403975" y="6008688"/>
          <p14:tracePt t="73885" x="6421438" y="5957888"/>
          <p14:tracePt t="73901" x="6429375" y="5932488"/>
          <p14:tracePt t="73918" x="6429375" y="5915025"/>
          <p14:tracePt t="73935" x="6429375" y="5907088"/>
          <p14:tracePt t="73952" x="6421438" y="5897563"/>
          <p14:tracePt t="73998" x="6411913" y="5889625"/>
          <p14:tracePt t="74006" x="6403975" y="5880100"/>
          <p14:tracePt t="74019" x="6394450" y="5864225"/>
          <p14:tracePt t="74035" x="6386513" y="5837238"/>
          <p14:tracePt t="74052" x="6369050" y="5821363"/>
          <p14:tracePt t="74069" x="6335713" y="5794375"/>
          <p14:tracePt t="74086" x="6283325" y="5768975"/>
          <p14:tracePt t="74102" x="6223000" y="5751513"/>
          <p14:tracePt t="74119" x="6172200" y="5735638"/>
          <p14:tracePt t="74136" x="6121400" y="5735638"/>
          <p14:tracePt t="74152" x="6111875" y="5726113"/>
          <p14:tracePt t="74169" x="6094413" y="5718175"/>
          <p14:tracePt t="74285" x="6086475" y="5726113"/>
          <p14:tracePt t="74293" x="6061075" y="5743575"/>
          <p14:tracePt t="74303" x="5992813" y="5803900"/>
          <p14:tracePt t="74320" x="5922963" y="5854700"/>
          <p14:tracePt t="74337" x="5880100" y="5889625"/>
          <p14:tracePt t="74354" x="5872163" y="5915025"/>
          <p14:tracePt t="74397" x="5872163" y="5922963"/>
          <p14:tracePt t="74469" x="5872163" y="5932488"/>
          <p14:tracePt t="74477" x="5872163" y="5957888"/>
          <p14:tracePt t="74488" x="5829300" y="6008688"/>
          <p14:tracePt t="74505" x="5811838" y="6069013"/>
          <p14:tracePt t="74521" x="5778500" y="6137275"/>
          <p14:tracePt t="74538" x="5761038" y="6197600"/>
          <p14:tracePt t="74555" x="5761038" y="6232525"/>
          <p14:tracePt t="74571" x="5761038" y="6257925"/>
          <p14:tracePt t="74645" x="5761038" y="6265863"/>
          <p14:tracePt t="74669" x="5761038" y="6283325"/>
          <p14:tracePt t="74689" x="5761038" y="6300788"/>
          <p14:tracePt t="74691" x="5778500" y="6343650"/>
          <p14:tracePt t="74705" x="5786438" y="6378575"/>
          <p14:tracePt t="74723" x="5803900" y="6403975"/>
          <p14:tracePt t="74739" x="5821363" y="6429375"/>
          <p14:tracePt t="74756" x="5837238" y="6437313"/>
          <p14:tracePt t="74772" x="5846763" y="6446838"/>
          <p14:tracePt t="74789" x="5864225" y="6454775"/>
          <p14:tracePt t="74806" x="5864225" y="6464300"/>
          <p14:tracePt t="74823" x="5872163" y="6464300"/>
          <p14:tracePt t="74840" x="5889625" y="6480175"/>
          <p14:tracePt t="74856" x="5907088" y="6480175"/>
          <p14:tracePt t="74873" x="5915025" y="6489700"/>
          <p14:tracePt t="74890" x="5932488" y="6489700"/>
          <p14:tracePt t="74925" x="5940425" y="6489700"/>
          <p14:tracePt t="74957" x="5949950" y="6489700"/>
          <p14:tracePt t="74957" x="5957888" y="6489700"/>
          <p14:tracePt t="74989" x="5965825" y="6489700"/>
          <p14:tracePt t="74997" x="5983288" y="6489700"/>
          <p14:tracePt t="75007" x="5992813" y="6489700"/>
          <p14:tracePt t="75024" x="5992813" y="6480175"/>
          <p14:tracePt t="75070" x="6000750" y="6480175"/>
          <p14:tracePt t="75072" x="6000750" y="6472238"/>
          <p14:tracePt t="75091" x="6008688" y="6464300"/>
          <p14:tracePt t="75108" x="6018213" y="6454775"/>
          <p14:tracePt t="75125" x="6026150" y="6437313"/>
          <p14:tracePt t="75141" x="6043613" y="6429375"/>
          <p14:tracePt t="75159" x="6043613" y="6411913"/>
          <p14:tracePt t="75175" x="6051550" y="6394450"/>
          <p14:tracePt t="75192" x="6069013" y="6378575"/>
          <p14:tracePt t="75208" x="6078538" y="6361113"/>
          <p14:tracePt t="75225" x="6086475" y="6335713"/>
          <p14:tracePt t="75242" x="6103938" y="6308725"/>
          <p14:tracePt t="75259" x="6121400" y="6275388"/>
          <p14:tracePt t="75275" x="6137275" y="6249988"/>
          <p14:tracePt t="75292" x="6154738" y="6223000"/>
          <p14:tracePt t="75309" x="6180138" y="6172200"/>
          <p14:tracePt t="75326" x="6189663" y="6146800"/>
          <p14:tracePt t="75342" x="6189663" y="6121400"/>
          <p14:tracePt t="75359" x="6189663" y="6111875"/>
          <p14:tracePt t="75376" x="6189663" y="6094413"/>
          <p14:tracePt t="75393" x="6189663" y="6086475"/>
          <p14:tracePt t="75409" x="6189663" y="6069013"/>
          <p14:tracePt t="75426" x="6197600" y="6061075"/>
          <p14:tracePt t="75461" x="6197600" y="6051550"/>
          <p14:tracePt t="75479" x="6207125" y="6043613"/>
          <p14:tracePt t="75511" x="6207125" y="6035675"/>
          <p14:tracePt t="75512" x="6207125" y="6026150"/>
          <p14:tracePt t="75549" x="6207125" y="6018213"/>
          <p14:tracePt t="75560" x="6207125" y="6008688"/>
          <p14:tracePt t="75562" x="6207125" y="6000750"/>
          <p14:tracePt t="75596" x="6207125" y="5992813"/>
          <p14:tracePt t="75614" x="6207125" y="5983288"/>
          <p14:tracePt t="75637" x="6207125" y="5975350"/>
          <p14:tracePt t="75653" x="6207125" y="5965825"/>
          <p14:tracePt t="75661" x="6164263" y="5915025"/>
          <p14:tracePt t="75678" x="6121400" y="5837238"/>
          <p14:tracePt t="75694" x="6069013" y="5761038"/>
          <p14:tracePt t="75711" x="6026150" y="5700713"/>
          <p14:tracePt t="75728" x="6000750" y="5665788"/>
          <p14:tracePt t="75744" x="6000750" y="5657850"/>
          <p14:tracePt t="75782" x="6000750" y="5649913"/>
          <p14:tracePt t="75805" x="6000750" y="5640388"/>
          <p14:tracePt t="75892" x="5992813" y="5640388"/>
          <p14:tracePt t="76013" x="5983288" y="5640388"/>
          <p14:tracePt t="76038" x="5975350" y="5640388"/>
          <p14:tracePt t="76061" x="5965825" y="5640388"/>
          <p14:tracePt t="76229" x="5957888" y="5640388"/>
          <p14:tracePt t="76237" x="5949950" y="5649913"/>
          <p14:tracePt t="76247" x="5940425" y="5657850"/>
          <p14:tracePt t="76264" x="5932488" y="5665788"/>
          <p14:tracePt t="76281" x="5932488" y="5683250"/>
          <p14:tracePt t="76297" x="5922963" y="5708650"/>
          <p14:tracePt t="76314" x="5907088" y="5735638"/>
          <p14:tracePt t="76331" x="5907088" y="5768975"/>
          <p14:tracePt t="76348" x="5897563" y="5794375"/>
          <p14:tracePt t="76364" x="5872163" y="5854700"/>
          <p14:tracePt t="76381" x="5854700" y="5897563"/>
          <p14:tracePt t="76398" x="5837238" y="5957888"/>
          <p14:tracePt t="76415" x="5821363" y="6008688"/>
          <p14:tracePt t="76431" x="5811838" y="6069013"/>
          <p14:tracePt t="76448" x="5811838" y="6121400"/>
          <p14:tracePt t="76465" x="5811838" y="6154738"/>
          <p14:tracePt t="76482" x="5811838" y="6189663"/>
          <p14:tracePt t="76499" x="5811838" y="6207125"/>
          <p14:tracePt t="76515" x="5811838" y="6215063"/>
          <p14:tracePt t="76532" x="5821363" y="6223000"/>
          <p14:tracePt t="76549" x="5821363" y="6249988"/>
          <p14:tracePt t="76566" x="5821363" y="6275388"/>
          <p14:tracePt t="76582" x="5829300" y="6292850"/>
          <p14:tracePt t="76599" x="5829300" y="6318250"/>
          <p14:tracePt t="76616" x="5837238" y="6343650"/>
          <p14:tracePt t="76633" x="5846763" y="6361113"/>
          <p14:tracePt t="76649" x="5854700" y="6378575"/>
          <p14:tracePt t="76666" x="5864225" y="6386513"/>
          <p14:tracePt t="76683" x="5864225" y="6394450"/>
          <p14:tracePt t="76741" x="5872163" y="6394450"/>
          <p14:tracePt t="76749" x="5880100" y="6403975"/>
          <p14:tracePt t="76767" x="5889625" y="6403975"/>
          <p14:tracePt t="76783" x="5915025" y="6411913"/>
          <p14:tracePt t="76800" x="5932488" y="6421438"/>
          <p14:tracePt t="76817" x="5957888" y="6421438"/>
          <p14:tracePt t="76834" x="5965825" y="6421438"/>
          <p14:tracePt t="76851" x="5992813" y="6429375"/>
          <p14:tracePt t="76867" x="6008688" y="6429375"/>
          <p14:tracePt t="76884" x="6026150" y="6429375"/>
          <p14:tracePt t="76901" x="6051550" y="6429375"/>
          <p14:tracePt t="76918" x="6103938" y="6403975"/>
          <p14:tracePt t="76934" x="6137275" y="6361113"/>
          <p14:tracePt t="76951" x="6215063" y="6300788"/>
          <p14:tracePt t="76968" x="6275388" y="6240463"/>
          <p14:tracePt t="76985" x="6326188" y="6180138"/>
          <p14:tracePt t="77001" x="6394450" y="6111875"/>
          <p14:tracePt t="77018" x="6437313" y="6026150"/>
          <p14:tracePt t="77035" x="6480175" y="5949950"/>
          <p14:tracePt t="77052" x="6489700" y="5897563"/>
          <p14:tracePt t="77068" x="6489700" y="5829300"/>
          <p14:tracePt t="77085" x="6489700" y="5811838"/>
          <p14:tracePt t="77102" x="6489700" y="5794375"/>
          <p14:tracePt t="77149" x="6497638" y="5794375"/>
          <p14:tracePt t="77169" x="6497638" y="5778500"/>
          <p14:tracePt t="77171" x="6507163" y="5743575"/>
          <p14:tracePt t="77185" x="6515100" y="5700713"/>
          <p14:tracePt t="77202" x="6515100" y="5657850"/>
          <p14:tracePt t="77219" x="6489700" y="5589588"/>
          <p14:tracePt t="77236" x="6437313" y="5521325"/>
          <p14:tracePt t="77252" x="6386513" y="5461000"/>
          <p14:tracePt t="77269" x="6369050" y="5443538"/>
          <p14:tracePt t="77286" x="6369050" y="5426075"/>
          <p14:tracePt t="77397" x="6351588" y="5426075"/>
          <p14:tracePt t="77405" x="6343650" y="5426075"/>
          <p14:tracePt t="77420" x="6308725" y="5435600"/>
          <p14:tracePt t="77422" x="6283325" y="5443538"/>
          <p14:tracePt t="77422" x="6215063" y="5451475"/>
          <p14:tracePt t="77437" x="6121400" y="5468938"/>
          <p14:tracePt t="77454" x="6018213" y="5486400"/>
          <p14:tracePt t="77470" x="5975350" y="5486400"/>
          <p14:tracePt t="77488" x="5965825" y="5486400"/>
          <p14:tracePt t="77581" x="5965825" y="5494338"/>
          <p14:tracePt t="77598" x="5965825" y="5503863"/>
          <p14:tracePt t="77605" x="5949950" y="5521325"/>
          <p14:tracePt t="77613" x="5915025" y="5580063"/>
          <p14:tracePt t="77621" x="5864225" y="5657850"/>
          <p14:tracePt t="77638" x="5811838" y="5735638"/>
          <p14:tracePt t="77655" x="5786438" y="5778500"/>
          <p14:tracePt t="77671" x="5778500" y="5794375"/>
          <p14:tracePt t="77688" x="5778500" y="5811838"/>
          <p14:tracePt t="77705" x="5778500" y="5821363"/>
          <p14:tracePt t="77757" x="5778500" y="5829300"/>
          <p14:tracePt t="77765" x="5778500" y="5846763"/>
          <p14:tracePt t="77765" x="5778500" y="5872163"/>
          <p14:tracePt t="77773" x="5778500" y="5897563"/>
          <p14:tracePt t="77789" x="5751513" y="6026150"/>
          <p14:tracePt t="77806" x="5743575" y="6111875"/>
          <p14:tracePt t="77822" x="5743575" y="6215063"/>
          <p14:tracePt t="77839" x="5735638" y="6265863"/>
          <p14:tracePt t="77856" x="5735638" y="6300788"/>
          <p14:tracePt t="77873" x="5735638" y="6308725"/>
          <p14:tracePt t="77889" x="5735638" y="6318250"/>
          <p14:tracePt t="77906" x="5743575" y="6318250"/>
          <p14:tracePt t="77981" x="5743575" y="6326188"/>
          <p14:tracePt t="77998" x="5743575" y="6335713"/>
          <p14:tracePt t="78007" x="5743575" y="6343650"/>
          <p14:tracePt t="78008" x="5743575" y="6351588"/>
          <p14:tracePt t="78023" x="5751513" y="6351588"/>
          <p14:tracePt t="78653" x="5751513" y="6361113"/>
          <p14:tracePt t="78684" x="5761038" y="6361113"/>
          <p14:tracePt t="78717" x="5768975" y="6361113"/>
          <p14:tracePt t="78725" x="5768975" y="6378575"/>
          <p14:tracePt t="78744" x="5778500" y="6386513"/>
          <p14:tracePt t="78761" x="5786438" y="6394450"/>
          <p14:tracePt t="78777" x="5794375" y="6411913"/>
          <p14:tracePt t="78794" x="5803900" y="6411913"/>
          <p14:tracePt t="78830" x="5803900" y="6421438"/>
          <p14:tracePt t="78846" x="5811838" y="6421438"/>
          <p14:tracePt t="78870" x="5821363" y="6429375"/>
          <p14:tracePt t="78871" x="5829300" y="6429375"/>
          <p14:tracePt t="78878" x="5829300" y="6437313"/>
          <p14:tracePt t="78895" x="5837238" y="6446838"/>
          <p14:tracePt t="78911" x="5854700" y="6454775"/>
          <p14:tracePt t="78928" x="5872163" y="6454775"/>
          <p14:tracePt t="78945" x="5880100" y="6464300"/>
          <p14:tracePt t="78962" x="5889625" y="6464300"/>
          <p14:tracePt t="78978" x="5897563" y="6472238"/>
          <p14:tracePt t="78996" x="5915025" y="6472238"/>
          <p14:tracePt t="79037" x="5922963" y="6472238"/>
          <p14:tracePt t="79054" x="5932488" y="6472238"/>
          <p14:tracePt t="79055" x="5940425" y="6472238"/>
          <p14:tracePt t="79141" x="5949950" y="6472238"/>
          <p14:tracePt t="79146" x="5957888" y="6472238"/>
          <p14:tracePt t="79163" x="5975350" y="6472238"/>
          <p14:tracePt t="79180" x="5992813" y="6472238"/>
          <p14:tracePt t="79196" x="6018213" y="6472238"/>
          <p14:tracePt t="79213" x="6035675" y="6464300"/>
          <p14:tracePt t="79230" x="6051550" y="6446838"/>
          <p14:tracePt t="79247" x="6069013" y="6429375"/>
          <p14:tracePt t="79263" x="6103938" y="6403975"/>
          <p14:tracePt t="79280" x="6129338" y="6378575"/>
          <p14:tracePt t="79297" x="6154738" y="6343650"/>
          <p14:tracePt t="79314" x="6172200" y="6318250"/>
          <p14:tracePt t="79330" x="6197600" y="6292850"/>
          <p14:tracePt t="79347" x="6215063" y="6265863"/>
          <p14:tracePt t="79364" x="6240463" y="6215063"/>
          <p14:tracePt t="79381" x="6257925" y="6180138"/>
          <p14:tracePt t="79397" x="6275388" y="6146800"/>
          <p14:tracePt t="79414" x="6300788" y="6103938"/>
          <p14:tracePt t="79431" x="6318250" y="6061075"/>
          <p14:tracePt t="79448" x="6326188" y="6018213"/>
          <p14:tracePt t="79465" x="6343650" y="5983288"/>
          <p14:tracePt t="79481" x="6351588" y="5949950"/>
          <p14:tracePt t="79498" x="6351588" y="5932488"/>
          <p14:tracePt t="79515" x="6351588" y="5915025"/>
          <p14:tracePt t="79532" x="6351588" y="5907088"/>
          <p14:tracePt t="79548" x="6351588" y="5889625"/>
          <p14:tracePt t="79565" x="6351588" y="5872163"/>
          <p14:tracePt t="79582" x="6351588" y="5864225"/>
          <p14:tracePt t="79599" x="6351588" y="5854700"/>
          <p14:tracePt t="79615" x="6351588" y="5837238"/>
          <p14:tracePt t="79632" x="6351588" y="5829300"/>
          <p14:tracePt t="79649" x="6335713" y="5811838"/>
          <p14:tracePt t="79666" x="6326188" y="5794375"/>
          <p14:tracePt t="79682" x="6300788" y="5768975"/>
          <p14:tracePt t="79699" x="6249988" y="5735638"/>
          <p14:tracePt t="79716" x="6215063" y="5718175"/>
          <p14:tracePt t="79716" x="6207125" y="5700713"/>
          <p14:tracePt t="79733" x="6197600" y="5692775"/>
          <p14:tracePt t="79749" x="6197600" y="5683250"/>
          <p14:tracePt t="79869" x="6189663" y="5683250"/>
          <p14:tracePt t="79883" x="6164263" y="5683250"/>
          <p14:tracePt t="79885" x="6137275" y="5683250"/>
          <p14:tracePt t="79900" x="6035675" y="5683250"/>
          <p14:tracePt t="79917" x="6000750" y="5683250"/>
          <p14:tracePt t="80005" x="6008688" y="5683250"/>
          <p14:tracePt t="80061" x="6000750" y="5683250"/>
          <p14:tracePt t="80070" x="5992813" y="5683250"/>
          <p14:tracePt t="80084" x="5949950" y="5708650"/>
          <p14:tracePt t="80101" x="5922963" y="5726113"/>
          <p14:tracePt t="80118" x="5915025" y="5726113"/>
          <p14:tracePt t="80253" x="5915025" y="5735638"/>
          <p14:tracePt t="80261" x="5915025" y="5743575"/>
          <p14:tracePt t="80269" x="5889625" y="5778500"/>
          <p14:tracePt t="80286" x="5837238" y="5829300"/>
          <p14:tracePt t="80302" x="5811838" y="5880100"/>
          <p14:tracePt t="80319" x="5794375" y="5915025"/>
          <p14:tracePt t="80336" x="5794375" y="5932488"/>
          <p14:tracePt t="80353" x="5794375" y="5940425"/>
          <p14:tracePt t="80370" x="5794375" y="5949950"/>
          <p14:tracePt t="80405" x="5794375" y="5957888"/>
          <p14:tracePt t="80421" x="5794375" y="5975350"/>
          <p14:tracePt t="80423" x="5794375" y="5992813"/>
          <p14:tracePt t="80436" x="5786438" y="6069013"/>
          <p14:tracePt t="80453" x="5778500" y="6121400"/>
          <p14:tracePt t="80470" x="5778500" y="6189663"/>
          <p14:tracePt t="80487" x="5778500" y="6240463"/>
          <p14:tracePt t="80503" x="5778500" y="6283325"/>
          <p14:tracePt t="80521" x="5778500" y="6308725"/>
          <p14:tracePt t="80537" x="5786438" y="6335713"/>
          <p14:tracePt t="80554" x="5794375" y="6343650"/>
          <p14:tracePt t="80570" x="5794375" y="6361113"/>
          <p14:tracePt t="80587" x="5803900" y="6386513"/>
          <p14:tracePt t="80604" x="5811838" y="6411913"/>
          <p14:tracePt t="80621" x="5829300" y="6437313"/>
          <p14:tracePt t="80637" x="5837238" y="6454775"/>
          <p14:tracePt t="80654" x="5854700" y="6464300"/>
          <p14:tracePt t="80671" x="5854700" y="6472238"/>
          <p14:tracePt t="80688" x="5864225" y="6472238"/>
          <p14:tracePt t="80704" x="5872163" y="6480175"/>
          <p14:tracePt t="80721" x="5880100" y="6480175"/>
          <p14:tracePt t="80738" x="5889625" y="6489700"/>
          <p14:tracePt t="80755" x="5907088" y="6497638"/>
          <p14:tracePt t="80771" x="5915025" y="6497638"/>
          <p14:tracePt t="80788" x="5949950" y="6507163"/>
          <p14:tracePt t="80805" x="5957888" y="6507163"/>
          <p14:tracePt t="80822" x="5975350" y="6507163"/>
          <p14:tracePt t="80839" x="5992813" y="6507163"/>
          <p14:tracePt t="80855" x="6000750" y="6507163"/>
          <p14:tracePt t="80872" x="6018213" y="6507163"/>
          <p14:tracePt t="80889" x="6035675" y="6497638"/>
          <p14:tracePt t="80906" x="6061075" y="6489700"/>
          <p14:tracePt t="80922" x="6069013" y="6489700"/>
          <p14:tracePt t="80939" x="6086475" y="6480175"/>
          <p14:tracePt t="80956" x="6094413" y="6472238"/>
          <p14:tracePt t="80973" x="6103938" y="6454775"/>
          <p14:tracePt t="80989" x="6121400" y="6429375"/>
          <p14:tracePt t="81006" x="6137275" y="6411913"/>
          <p14:tracePt t="81023" x="6164263" y="6386513"/>
          <p14:tracePt t="81040" x="6189663" y="6361113"/>
          <p14:tracePt t="81056" x="6207125" y="6335713"/>
          <p14:tracePt t="81073" x="6232525" y="6300788"/>
          <p14:tracePt t="81090" x="6232525" y="6283325"/>
          <p14:tracePt t="81107" x="6232525" y="6265863"/>
          <p14:tracePt t="81124" x="6232525" y="6240463"/>
          <p14:tracePt t="81140" x="6232525" y="6215063"/>
          <p14:tracePt t="81157" x="6240463" y="6180138"/>
          <p14:tracePt t="81174" x="6249988" y="6154738"/>
          <p14:tracePt t="81191" x="6265863" y="6121400"/>
          <p14:tracePt t="81207" x="6283325" y="6078538"/>
          <p14:tracePt t="81224" x="6292850" y="6026150"/>
          <p14:tracePt t="81241" x="6300788" y="5983288"/>
          <p14:tracePt t="81258" x="6300788" y="5940425"/>
          <p14:tracePt t="81274" x="6292850" y="5880100"/>
          <p14:tracePt t="81291" x="6275388" y="5846763"/>
          <p14:tracePt t="81308" x="6249988" y="5803900"/>
          <p14:tracePt t="81308" x="6240463" y="5794375"/>
          <p14:tracePt t="81325" x="6232525" y="5778500"/>
          <p14:tracePt t="81341" x="6232525" y="5768975"/>
          <p14:tracePt t="81381" x="6240463" y="5768975"/>
          <p14:tracePt t="81383" x="6240463" y="5761038"/>
          <p14:tracePt t="81392" x="6249988" y="5761038"/>
          <p14:tracePt t="81453" x="6240463" y="5761038"/>
          <p14:tracePt t="81461" x="6232525" y="5761038"/>
          <p14:tracePt t="81469" x="6223000" y="5751513"/>
          <p14:tracePt t="81475" x="6180138" y="5743575"/>
          <p14:tracePt t="81492" x="6103938" y="5735638"/>
          <p14:tracePt t="81509" x="6086475" y="5735638"/>
          <p14:tracePt t="81526" x="6086475" y="5726113"/>
          <p14:tracePt t="81543" x="6086475" y="5718175"/>
          <p14:tracePt t="81559" x="6094413" y="5718175"/>
          <p14:tracePt t="81637" x="6086475" y="5718175"/>
          <p14:tracePt t="81653" x="6078538" y="5718175"/>
          <p14:tracePt t="81661" x="6018213" y="5743575"/>
          <p14:tracePt t="81661" x="5975350" y="5768975"/>
          <p14:tracePt t="81677" x="5854700" y="5821363"/>
          <p14:tracePt t="81693" x="5794375" y="5846763"/>
          <p14:tracePt t="81710" x="5768975" y="5864225"/>
          <p14:tracePt t="81845" x="5751513" y="5872163"/>
          <p14:tracePt t="81853" x="5708650" y="5949950"/>
          <p14:tracePt t="81861" x="5657850" y="6026150"/>
          <p14:tracePt t="81877" x="5614988" y="6094413"/>
          <p14:tracePt t="81895" x="5607050" y="6154738"/>
          <p14:tracePt t="81911" x="5607050" y="6189663"/>
          <p14:tracePt t="81928" x="5614988" y="6189663"/>
          <p14:tracePt t="81998" x="5622925" y="6189663"/>
          <p14:tracePt t="82005" x="5632450" y="6197600"/>
          <p14:tracePt t="82017" x="5632450" y="6215063"/>
          <p14:tracePt t="82028" x="5657850" y="6292850"/>
          <p14:tracePt t="82045" x="5692775" y="6394450"/>
          <p14:tracePt t="82063" x="5726113" y="6464300"/>
          <p14:tracePt t="82078" x="5761038" y="6523038"/>
          <p14:tracePt t="82095" x="5778500" y="6550025"/>
          <p14:tracePt t="82112" x="5794375" y="6557963"/>
          <p14:tracePt t="82147" x="5803900" y="6557963"/>
          <p14:tracePt t="82166" x="5811838" y="6557963"/>
          <p14:tracePt t="82179" x="5821363" y="6557963"/>
          <p14:tracePt t="82221" x="5829300" y="6557963"/>
          <p14:tracePt t="82269" x="5837238" y="6557963"/>
          <p14:tracePt t="82285" x="5846763" y="6557963"/>
          <p14:tracePt t="82287" x="5854700" y="6557963"/>
          <p14:tracePt t="82318" x="5864225" y="6557963"/>
          <p14:tracePt t="82319" x="5880100" y="6550025"/>
          <p14:tracePt t="82330" x="5897563" y="6550025"/>
          <p14:tracePt t="82347" x="5915025" y="6540500"/>
          <p14:tracePt t="82363" x="5922963" y="6532563"/>
          <p14:tracePt t="82901" x="5915025" y="6532563"/>
          <p14:tracePt t="82909" x="5907088" y="6532563"/>
          <p14:tracePt t="82917" x="5897563" y="6532563"/>
          <p14:tracePt t="82933" x="5889625" y="6532563"/>
          <p14:tracePt t="83069" x="5880100" y="6532563"/>
          <p14:tracePt t="83071" x="5872163" y="6532563"/>
          <p14:tracePt t="83084" x="5837238" y="6523038"/>
          <p14:tracePt t="83101" x="5803900" y="6507163"/>
          <p14:tracePt t="83118" x="5786438" y="6497638"/>
          <p14:tracePt t="83134" x="5786438" y="6480175"/>
          <p14:tracePt t="83151" x="5778500" y="6472238"/>
          <p14:tracePt t="83168" x="5778500" y="6454775"/>
          <p14:tracePt t="83185" x="5778500" y="6437313"/>
          <p14:tracePt t="83201" x="5786438" y="6411913"/>
          <p14:tracePt t="83218" x="5786438" y="6394450"/>
          <p14:tracePt t="83235" x="5794375" y="6369050"/>
          <p14:tracePt t="83251" x="5794375" y="6361113"/>
          <p14:tracePt t="83268" x="5786438" y="6308725"/>
          <p14:tracePt t="83285" x="5778500" y="6283325"/>
          <p14:tracePt t="83302" x="5778500" y="6257925"/>
          <p14:tracePt t="83319" x="5778500" y="6240463"/>
          <p14:tracePt t="83336" x="5778500" y="6215063"/>
          <p14:tracePt t="83352" x="5778500" y="6197600"/>
          <p14:tracePt t="83369" x="5778500" y="6180138"/>
          <p14:tracePt t="83386" x="5778500" y="6172200"/>
          <p14:tracePt t="83402" x="5778500" y="6154738"/>
          <p14:tracePt t="83419" x="5778500" y="6146800"/>
          <p14:tracePt t="83436" x="5778500" y="6129338"/>
          <p14:tracePt t="83453" x="5778500" y="6111875"/>
          <p14:tracePt t="83470" x="5786438" y="6094413"/>
          <p14:tracePt t="83486" x="5794375" y="6078538"/>
          <p14:tracePt t="83503" x="5811838" y="6043613"/>
          <p14:tracePt t="83520" x="5829300" y="6026150"/>
          <p14:tracePt t="83536" x="5854700" y="6000750"/>
          <p14:tracePt t="83554" x="5880100" y="5975350"/>
          <p14:tracePt t="83570" x="5897563" y="5957888"/>
          <p14:tracePt t="83587" x="5915025" y="5949950"/>
          <p14:tracePt t="83603" x="5922963" y="5949950"/>
          <p14:tracePt t="83620" x="5932488" y="5949950"/>
          <p14:tracePt t="83637" x="5949950" y="5949950"/>
          <p14:tracePt t="83654" x="5957888" y="5949950"/>
          <p14:tracePt t="83670" x="5975350" y="5940425"/>
          <p14:tracePt t="83687" x="5983288" y="5940425"/>
          <p14:tracePt t="83704" x="5992813" y="5940425"/>
          <p14:tracePt t="83742" x="6000750" y="5940425"/>
          <p14:tracePt t="83828" x="6008688" y="5940425"/>
          <p14:tracePt t="83836" x="6018213" y="5949950"/>
          <p14:tracePt t="83925" x="6026150" y="5949950"/>
          <p14:tracePt t="83927" x="6026150" y="5957888"/>
          <p14:tracePt t="83939" x="6026150" y="5965825"/>
          <p14:tracePt t="83955" x="6043613" y="5975350"/>
          <p14:tracePt t="83955" x="6051550" y="5983288"/>
          <p14:tracePt t="83973" x="6061075" y="6008688"/>
          <p14:tracePt t="83989" x="6069013" y="6026150"/>
          <p14:tracePt t="84006" x="6078538" y="6043613"/>
          <p14:tracePt t="84022" x="6086475" y="6051550"/>
          <p14:tracePt t="84039" x="6086475" y="6069013"/>
          <p14:tracePt t="84056" x="6094413" y="6078538"/>
          <p14:tracePt t="84073" x="6094413" y="6086475"/>
          <p14:tracePt t="84089" x="6094413" y="6094413"/>
          <p14:tracePt t="84106" x="6094413" y="6111875"/>
          <p14:tracePt t="84123" x="6094413" y="6129338"/>
          <p14:tracePt t="84140" x="6094413" y="6164263"/>
          <p14:tracePt t="84157" x="6086475" y="6172200"/>
          <p14:tracePt t="84173" x="6086475" y="6189663"/>
          <p14:tracePt t="84190" x="6078538" y="6215063"/>
          <p14:tracePt t="84207" x="6069013" y="6240463"/>
          <p14:tracePt t="84225" x="6069013" y="6257925"/>
          <p14:tracePt t="84241" x="6069013" y="6265863"/>
          <p14:tracePt t="84258" x="6061075" y="6283325"/>
          <p14:tracePt t="84275" x="6035675" y="6292850"/>
          <p14:tracePt t="84292" x="6008688" y="6308725"/>
          <p14:tracePt t="84308" x="5965825" y="6335713"/>
          <p14:tracePt t="84325" x="5922963" y="6351588"/>
          <p14:tracePt t="84342" x="5915025" y="6351588"/>
          <p14:tracePt t="84359" x="5915025" y="6361113"/>
          <p14:tracePt t="85406" x="5907088" y="6361113"/>
          <p14:tracePt t="85421" x="5897563" y="6361113"/>
          <p14:tracePt t="85557" x="5897563" y="6351588"/>
          <p14:tracePt t="85565" x="5897563" y="6343650"/>
          <p14:tracePt t="85567" x="5889625" y="6335713"/>
          <p14:tracePt t="85582" x="5872163" y="6318250"/>
          <p14:tracePt t="85599" x="5864225" y="6300788"/>
          <p14:tracePt t="85615" x="5854700" y="6292850"/>
          <p14:tracePt t="85632" x="5854700" y="6265863"/>
          <p14:tracePt t="85649" x="5854700" y="6249988"/>
          <p14:tracePt t="85666" x="5864225" y="6232525"/>
          <p14:tracePt t="85682" x="5880100" y="6207125"/>
          <p14:tracePt t="85699" x="5897563" y="6189663"/>
          <p14:tracePt t="85716" x="5897563" y="6172200"/>
          <p14:tracePt t="85733" x="5907088" y="6154738"/>
          <p14:tracePt t="85733" x="5907088" y="6146800"/>
          <p14:tracePt t="85750" x="5907088" y="6129338"/>
          <p14:tracePt t="85766" x="5907088" y="6121400"/>
          <p14:tracePt t="85783" x="5907088" y="6103938"/>
          <p14:tracePt t="85800" x="5907088" y="6094413"/>
          <p14:tracePt t="85817" x="5907088" y="6086475"/>
          <p14:tracePt t="85833" x="5907088" y="6078538"/>
          <p14:tracePt t="85850" x="5915025" y="6069013"/>
          <p14:tracePt t="85867" x="5932488" y="6035675"/>
          <p14:tracePt t="85884" x="5957888" y="6000750"/>
          <p14:tracePt t="85900" x="5975350" y="5983288"/>
          <p14:tracePt t="85917" x="5992813" y="5949950"/>
          <p14:tracePt t="85989" x="5992813" y="5940425"/>
          <p14:tracePt t="86022" x="5992813" y="5932488"/>
          <p14:tracePt t="86039" x="6000750" y="5932488"/>
          <p14:tracePt t="86040" x="6008688" y="5932488"/>
          <p14:tracePt t="86051" x="6026150" y="5922963"/>
          <p14:tracePt t="86068" x="6035675" y="5907088"/>
          <p14:tracePt t="86085" x="6043613" y="5907088"/>
          <p14:tracePt t="86085" x="6051550" y="5907088"/>
          <p14:tracePt t="86173" x="6051550" y="5915025"/>
          <p14:tracePt t="86221" x="6061075" y="5915025"/>
          <p14:tracePt t="86246" x="6069013" y="5915025"/>
          <p14:tracePt t="86252" x="6069013" y="5922963"/>
          <p14:tracePt t="86294" x="6069013" y="5932488"/>
          <p14:tracePt t="86296" x="6069013" y="5940425"/>
          <p14:tracePt t="86302" x="6069013" y="5949950"/>
          <p14:tracePt t="86319" x="6078538" y="5992813"/>
          <p14:tracePt t="86336" x="6094413" y="6026150"/>
          <p14:tracePt t="86353" x="6103938" y="6043613"/>
          <p14:tracePt t="86370" x="6111875" y="6051550"/>
          <p14:tracePt t="86386" x="6111875" y="6061075"/>
          <p14:tracePt t="86437" x="6111875" y="6069013"/>
          <p14:tracePt t="86453" x="6111875" y="6094413"/>
          <p14:tracePt t="86470" x="6103938" y="6103938"/>
          <p14:tracePt t="86487" x="6094413" y="6137275"/>
          <p14:tracePt t="86503" x="6078538" y="6172200"/>
          <p14:tracePt t="86520" x="6078538" y="6189663"/>
          <p14:tracePt t="86537" x="6069013" y="6215063"/>
          <p14:tracePt t="86554" x="6061075" y="6223000"/>
          <p14:tracePt t="86570" x="6061075" y="6232525"/>
          <p14:tracePt t="86629" x="6061075" y="6240463"/>
          <p14:tracePt t="86637" x="6026150" y="6265863"/>
          <p14:tracePt t="86654" x="6000750" y="6292850"/>
          <p14:tracePt t="86671" x="5949950" y="6318250"/>
          <p14:tracePt t="86688" x="5907088" y="6343650"/>
          <p14:tracePt t="86704" x="5864225" y="6361113"/>
          <p14:tracePt t="86721" x="5846763" y="6378575"/>
          <p14:tracePt t="86829" x="5829300" y="6378575"/>
          <p14:tracePt t="86862" x="5821363" y="6378575"/>
          <p14:tracePt t="86893" x="5821363" y="6369050"/>
          <p14:tracePt t="86910" x="5821363" y="6361113"/>
          <p14:tracePt t="86934" x="5829300" y="6351588"/>
          <p14:tracePt t="86936" x="5829300" y="6335713"/>
          <p14:tracePt t="86956" x="5829300" y="6326188"/>
          <p14:tracePt t="86973" x="5829300" y="6308725"/>
          <p14:tracePt t="86990" x="5829300" y="6292850"/>
          <p14:tracePt t="87006" x="5829300" y="6265863"/>
          <p14:tracePt t="87023" x="5821363" y="6249988"/>
          <p14:tracePt t="87040" x="5821363" y="6232525"/>
          <p14:tracePt t="87056" x="5811838" y="6207125"/>
          <p14:tracePt t="87073" x="5811838" y="6172200"/>
          <p14:tracePt t="87090" x="5821363" y="6146800"/>
          <p14:tracePt t="87107" x="5837238" y="6111875"/>
          <p14:tracePt t="87124" x="5854700" y="6078538"/>
          <p14:tracePt t="87140" x="5872163" y="6043613"/>
          <p14:tracePt t="87140" x="5880100" y="6026150"/>
          <p14:tracePt t="87157" x="5889625" y="6018213"/>
          <p14:tracePt t="87174" x="5889625" y="6008688"/>
          <p14:tracePt t="87237" x="5889625" y="6000750"/>
          <p14:tracePt t="87257" x="5897563" y="6000750"/>
          <p14:tracePt t="87259" x="5907088" y="5983288"/>
          <p14:tracePt t="87274" x="5940425" y="5957888"/>
          <p14:tracePt t="87291" x="5975350" y="5932488"/>
          <p14:tracePt t="87308" x="6008688" y="5915025"/>
          <p14:tracePt t="87325" x="6043613" y="5889625"/>
          <p14:tracePt t="87341" x="6061075" y="5889625"/>
          <p14:tracePt t="87414" x="6061075" y="5897563"/>
          <p14:tracePt t="87437" x="6069013" y="5897563"/>
          <p14:tracePt t="87443" x="6069013" y="5907088"/>
          <p14:tracePt t="87459" x="6078538" y="5907088"/>
          <p14:tracePt t="87518" x="6078538" y="5915025"/>
          <p14:tracePt t="87526" x="6078538" y="5922963"/>
          <p14:tracePt t="87532" x="6078538" y="5932488"/>
          <p14:tracePt t="87543" x="6078538" y="5940425"/>
          <p14:tracePt t="87559" x="6086475" y="5965825"/>
          <p14:tracePt t="87576" x="6086475" y="5983288"/>
          <p14:tracePt t="87593" x="6086475" y="6000750"/>
          <p14:tracePt t="87610" x="6094413" y="6018213"/>
          <p14:tracePt t="87626" x="6094413" y="6026150"/>
          <p14:tracePt t="87643" x="6103938" y="6026150"/>
          <p14:tracePt t="87702" x="6103938" y="6035675"/>
          <p14:tracePt t="87717" x="6103938" y="6043613"/>
          <p14:tracePt t="87730" x="6103938" y="6051550"/>
          <p14:tracePt t="87743" x="6103938" y="6069013"/>
          <p14:tracePt t="87760" x="6103938" y="6094413"/>
          <p14:tracePt t="87777" x="6103938" y="6121400"/>
          <p14:tracePt t="87794" x="6103938" y="6137275"/>
          <p14:tracePt t="87811" x="6103938" y="6146800"/>
          <p14:tracePt t="87827" x="6103938" y="6154738"/>
          <p14:tracePt t="87877" x="6103938" y="6164263"/>
          <p14:tracePt t="87901" x="6103938" y="6172200"/>
          <p14:tracePt t="87917" x="6094413" y="6189663"/>
          <p14:tracePt t="87928" x="6086475" y="6189663"/>
          <p14:tracePt t="87929" x="6078538" y="6215063"/>
          <p14:tracePt t="87944" x="6069013" y="6240463"/>
          <p14:tracePt t="87962" x="6051550" y="6257925"/>
          <p14:tracePt t="87978" x="6043613" y="6275388"/>
          <p14:tracePt t="87995" x="6043613" y="6283325"/>
          <p14:tracePt t="88011" x="6035675" y="6283325"/>
          <p14:tracePt t="88028" x="6035675" y="6292850"/>
          <p14:tracePt t="88045" x="6026150" y="6308725"/>
          <p14:tracePt t="88062" x="6000750" y="6318250"/>
          <p14:tracePt t="88079" x="5965825" y="6335713"/>
          <p14:tracePt t="88095" x="5932488" y="6351588"/>
          <p14:tracePt t="88112" x="5907088" y="6361113"/>
          <p14:tracePt t="88129" x="5889625" y="6369050"/>
          <p14:tracePt t="88237" x="5880100" y="6369050"/>
          <p14:tracePt t="88246" x="5880100" y="6378575"/>
          <p14:tracePt t="88248" x="5864225" y="6378575"/>
          <p14:tracePt t="88263" x="5846763" y="6386513"/>
          <p14:tracePt t="88280" x="5829300" y="6394450"/>
          <p14:tracePt t="88296" x="5811838" y="6394450"/>
          <p14:tracePt t="88341" x="5821363" y="6394450"/>
          <p14:tracePt t="88357" x="5829300" y="6394450"/>
          <p14:tracePt t="88369" x="5837238" y="6394450"/>
          <p14:tracePt t="88380" x="5846763" y="6394450"/>
          <p14:tracePt t="88397" x="5846763" y="6378575"/>
          <p14:tracePt t="88438" x="5846763" y="6369050"/>
          <p14:tracePt t="88454" x="5846763" y="6361113"/>
          <p14:tracePt t="88461" x="5837238" y="6343650"/>
          <p14:tracePt t="88481" x="5829300" y="6318250"/>
          <p14:tracePt t="88498" x="5829300" y="6292850"/>
          <p14:tracePt t="88514" x="5829300" y="6249988"/>
          <p14:tracePt t="88531" x="5837238" y="6215063"/>
          <p14:tracePt t="88548" x="5864225" y="6164263"/>
          <p14:tracePt t="88548" x="5864225" y="6146800"/>
          <p14:tracePt t="88565" x="5880100" y="6094413"/>
          <p14:tracePt t="88581" x="5889625" y="6061075"/>
          <p14:tracePt t="88598" x="5889625" y="6043613"/>
          <p14:tracePt t="88615" x="5889625" y="6026150"/>
          <p14:tracePt t="88677" x="5889625" y="6018213"/>
          <p14:tracePt t="88698" x="5889625" y="6008688"/>
          <p14:tracePt t="88700" x="5897563" y="5983288"/>
          <p14:tracePt t="88715" x="5907088" y="5965825"/>
          <p14:tracePt t="88732" x="5922963" y="5922963"/>
          <p14:tracePt t="88749" x="5940425" y="5889625"/>
          <p14:tracePt t="88766" x="5949950" y="5880100"/>
          <p14:tracePt t="88782" x="5949950" y="5872163"/>
          <p14:tracePt t="88886" x="5949950" y="5864225"/>
          <p14:tracePt t="88900" x="5957888" y="5854700"/>
          <p14:tracePt t="88901" x="5965825" y="5837238"/>
          <p14:tracePt t="88917" x="5992813" y="5803900"/>
          <p14:tracePt t="88933" x="6008688" y="5778500"/>
          <p14:tracePt t="88950" x="6018213" y="5768975"/>
          <p14:tracePt t="88967" x="6018213" y="5761038"/>
          <p14:tracePt t="89012" x="6008688" y="5761038"/>
          <p14:tracePt t="89022" x="6000750" y="5761038"/>
          <p14:tracePt t="89061" x="6000750" y="5768975"/>
          <p14:tracePt t="89142" x="5992813" y="5778500"/>
          <p14:tracePt t="89157" x="5992813" y="5786438"/>
          <p14:tracePt t="89165" x="5975350" y="5837238"/>
          <p14:tracePt t="89185" x="5965825" y="5897563"/>
          <p14:tracePt t="89201" x="5949950" y="5949950"/>
          <p14:tracePt t="89218" x="5949950" y="5992813"/>
          <p14:tracePt t="89235" x="5949950" y="6018213"/>
          <p14:tracePt t="89252" x="5949950" y="6035675"/>
          <p14:tracePt t="89309" x="5949950" y="6043613"/>
          <p14:tracePt t="89325" x="5949950" y="6069013"/>
          <p14:tracePt t="89336" x="5949950" y="6103938"/>
          <p14:tracePt t="89352" x="5949950" y="6164263"/>
          <p14:tracePt t="89369" x="5949950" y="6223000"/>
          <p14:tracePt t="89386" x="5949950" y="6249988"/>
          <p14:tracePt t="89403" x="5949950" y="6257925"/>
          <p14:tracePt t="89533" x="5949950" y="6265863"/>
          <p14:tracePt t="89549" x="5940425" y="6283325"/>
          <p14:tracePt t="89553" x="5940425" y="6292850"/>
          <p14:tracePt t="92853" x="5940425" y="6283325"/>
          <p14:tracePt t="9293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 smtClean="0">
                <a:solidFill>
                  <a:srgbClr val="FF0066"/>
                </a:solidFill>
              </a:rPr>
              <a:t>★</a:t>
            </a:r>
            <a:r>
              <a:rPr lang="en-US" altLang="zh-CN" sz="2800" b="1" smtClean="0"/>
              <a:t> </a:t>
            </a:r>
            <a:r>
              <a:rPr lang="en-US" altLang="zh-CN" sz="2800" b="1" smtClean="0">
                <a:solidFill>
                  <a:schemeClr val="tx2"/>
                </a:solidFill>
              </a:rPr>
              <a:t>GATE</a:t>
            </a:r>
            <a:r>
              <a:rPr lang="zh-CN" altLang="en-US" sz="2800" b="1" smtClean="0">
                <a:solidFill>
                  <a:schemeClr val="tx2"/>
                </a:solidFill>
              </a:rPr>
              <a:t>：门控信号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/>
              <a:t>      </a:t>
            </a:r>
            <a:r>
              <a:rPr lang="en-US" altLang="zh-CN" sz="2800" b="1" smtClean="0"/>
              <a:t>GATE=0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TRx=1</a:t>
            </a:r>
            <a:r>
              <a:rPr lang="zh-CN" altLang="en-US" sz="2800" b="1" smtClean="0"/>
              <a:t>时即可启动定时器工作 ；</a:t>
            </a:r>
            <a:r>
              <a:rPr lang="en-US" altLang="zh-CN" sz="2800" b="1" smtClean="0"/>
              <a:t>(x=1</a:t>
            </a:r>
            <a:r>
              <a:rPr lang="zh-CN" altLang="en-US" sz="2800" b="1" smtClean="0"/>
              <a:t>或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）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/>
              <a:t>      </a:t>
            </a:r>
            <a:r>
              <a:rPr lang="en-US" altLang="zh-CN" sz="2800" b="1" smtClean="0"/>
              <a:t>GATE=1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TRx=1</a:t>
            </a:r>
            <a:r>
              <a:rPr lang="zh-CN" altLang="en-US" sz="2800" b="1" smtClean="0"/>
              <a:t>且</a:t>
            </a:r>
            <a:r>
              <a:rPr lang="en-US" altLang="zh-CN" sz="2800" b="1" smtClean="0"/>
              <a:t> INTx=1</a:t>
            </a:r>
            <a:r>
              <a:rPr lang="zh-CN" altLang="en-US" sz="2800" b="1" smtClean="0"/>
              <a:t>才可启动定时器工作。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>
                <a:solidFill>
                  <a:srgbClr val="FF0066"/>
                </a:solidFill>
              </a:rPr>
              <a:t>★</a:t>
            </a:r>
            <a:r>
              <a:rPr lang="zh-CN" altLang="en-US" sz="2800" b="1" smtClean="0"/>
              <a:t> </a:t>
            </a:r>
            <a:r>
              <a:rPr lang="en-US" altLang="zh-CN" sz="2800" b="1" smtClean="0">
                <a:solidFill>
                  <a:schemeClr val="tx2"/>
                </a:solidFill>
              </a:rPr>
              <a:t>C/T</a:t>
            </a:r>
            <a:r>
              <a:rPr lang="zh-CN" altLang="en-US" sz="2800" b="1" smtClean="0">
                <a:solidFill>
                  <a:schemeClr val="tx2"/>
                </a:solidFill>
              </a:rPr>
              <a:t>：定时器</a:t>
            </a:r>
            <a:r>
              <a:rPr lang="en-US" altLang="zh-CN" sz="2800" b="1" smtClean="0">
                <a:solidFill>
                  <a:schemeClr val="tx2"/>
                </a:solidFill>
              </a:rPr>
              <a:t>/</a:t>
            </a:r>
            <a:r>
              <a:rPr lang="zh-CN" altLang="en-US" sz="2800" b="1" smtClean="0">
                <a:solidFill>
                  <a:schemeClr val="tx2"/>
                </a:solidFill>
              </a:rPr>
              <a:t>计数器选择位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C/T=1</a:t>
            </a:r>
            <a:r>
              <a:rPr lang="zh-CN" altLang="en-US" sz="2800" b="1" smtClean="0"/>
              <a:t>，为计数器方式；</a:t>
            </a:r>
            <a:r>
              <a:rPr lang="en-US" altLang="zh-CN" sz="2800" b="1" smtClean="0"/>
              <a:t>(C-Counter</a:t>
            </a:r>
            <a:r>
              <a:rPr lang="zh-CN" altLang="en-US" sz="2800" b="1" smtClean="0"/>
              <a:t>计数器</a:t>
            </a:r>
            <a:r>
              <a:rPr lang="en-US" altLang="zh-CN" sz="2800" b="1" smtClean="0"/>
              <a:t>)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C/T=0</a:t>
            </a:r>
            <a:r>
              <a:rPr lang="zh-CN" altLang="en-US" sz="2800" b="1" smtClean="0"/>
              <a:t>，为定时器方式。</a:t>
            </a:r>
            <a:r>
              <a:rPr lang="en-US" altLang="zh-CN" sz="2800" b="1" smtClean="0"/>
              <a:t>(T-Timer</a:t>
            </a:r>
            <a:r>
              <a:rPr lang="zh-CN" altLang="en-US" sz="2800" b="1" smtClean="0"/>
              <a:t>定时器</a:t>
            </a:r>
            <a:r>
              <a:rPr lang="en-US" altLang="zh-CN" sz="2800" b="1" smtClean="0"/>
              <a:t>)</a:t>
            </a:r>
            <a:endParaRPr lang="zh-CN" altLang="en-US" sz="2800" b="1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>
                <a:solidFill>
                  <a:srgbClr val="FF0066"/>
                </a:solidFill>
              </a:rPr>
              <a:t>★</a:t>
            </a:r>
            <a:r>
              <a:rPr lang="zh-CN" altLang="en-US" sz="2800" b="1" smtClean="0">
                <a:ea typeface="黑体" pitchFamily="2" charset="-122"/>
              </a:rPr>
              <a:t> </a:t>
            </a:r>
            <a:r>
              <a:rPr lang="en-US" altLang="zh-CN" sz="2800" b="1" smtClean="0">
                <a:solidFill>
                  <a:schemeClr val="tx2"/>
                </a:solidFill>
                <a:ea typeface="黑体" pitchFamily="2" charset="-122"/>
              </a:rPr>
              <a:t>M1 M0    </a:t>
            </a:r>
            <a:r>
              <a:rPr lang="zh-CN" altLang="en-US" sz="2800" b="1" smtClean="0">
                <a:solidFill>
                  <a:schemeClr val="tx2"/>
                </a:solidFill>
              </a:rPr>
              <a:t>工作模式选择位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M1M0=00    </a:t>
            </a:r>
            <a:r>
              <a:rPr lang="zh-CN" altLang="en-US" sz="2800" b="1" smtClean="0"/>
              <a:t>方式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（</a:t>
            </a:r>
            <a:r>
              <a:rPr lang="en-US" altLang="zh-CN" sz="2800" b="1" smtClean="0"/>
              <a:t>13</a:t>
            </a:r>
            <a:r>
              <a:rPr lang="zh-CN" altLang="en-US" sz="2800" b="1" smtClean="0"/>
              <a:t>位方式）。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M1M0=01    </a:t>
            </a:r>
            <a:r>
              <a:rPr lang="zh-CN" altLang="en-US" sz="2800" b="1" smtClean="0"/>
              <a:t>方式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（</a:t>
            </a:r>
            <a:r>
              <a:rPr lang="en-US" altLang="zh-CN" sz="2800" b="1" smtClean="0"/>
              <a:t>16</a:t>
            </a:r>
            <a:r>
              <a:rPr lang="zh-CN" altLang="en-US" sz="2800" b="1" smtClean="0"/>
              <a:t>位方式）。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M1M0=10    </a:t>
            </a:r>
            <a:r>
              <a:rPr lang="zh-CN" altLang="en-US" sz="2800" b="1" smtClean="0"/>
              <a:t>方式</a:t>
            </a:r>
            <a:r>
              <a:rPr lang="en-US" altLang="zh-CN" sz="2800" b="1" smtClean="0"/>
              <a:t>2</a:t>
            </a:r>
            <a:r>
              <a:rPr lang="zh-CN" altLang="en-US" sz="2800" b="1" smtClean="0"/>
              <a:t>（</a:t>
            </a:r>
            <a:r>
              <a:rPr lang="en-US" altLang="zh-CN" sz="2800" b="1" smtClean="0"/>
              <a:t>8</a:t>
            </a:r>
            <a:r>
              <a:rPr lang="zh-CN" altLang="en-US" sz="2800" b="1" smtClean="0"/>
              <a:t>位自动再装入方式）。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M1M0=11    </a:t>
            </a:r>
            <a:r>
              <a:rPr lang="zh-CN" altLang="en-US" sz="2800" b="1" smtClean="0"/>
              <a:t>方式</a:t>
            </a:r>
            <a:r>
              <a:rPr lang="en-US" altLang="zh-CN" sz="2800" b="1" smtClean="0"/>
              <a:t>3</a:t>
            </a:r>
            <a:r>
              <a:rPr lang="zh-CN" altLang="en-US" sz="2800" b="1" smtClean="0"/>
              <a:t>（</a:t>
            </a:r>
            <a:r>
              <a:rPr lang="en-US" altLang="zh-CN" sz="2800" b="1" smtClean="0"/>
              <a:t>T0</a:t>
            </a:r>
            <a:r>
              <a:rPr lang="zh-CN" altLang="en-US" sz="2800" b="1" smtClean="0"/>
              <a:t>为</a:t>
            </a:r>
            <a:r>
              <a:rPr lang="en-US" altLang="zh-CN" sz="2800" b="1" smtClean="0"/>
              <a:t>2</a:t>
            </a:r>
            <a:r>
              <a:rPr lang="zh-CN" altLang="en-US" sz="2800" b="1" smtClean="0"/>
              <a:t>个</a:t>
            </a:r>
            <a:r>
              <a:rPr lang="en-US" altLang="zh-CN" sz="2800" b="1" smtClean="0"/>
              <a:t>8</a:t>
            </a:r>
            <a:r>
              <a:rPr lang="zh-CN" altLang="en-US" sz="2800" b="1" smtClean="0"/>
              <a:t>位方式）。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 smtClean="0"/>
          </a:p>
        </p:txBody>
      </p:sp>
      <p:sp>
        <p:nvSpPr>
          <p:cNvPr id="11267" name="Line 7"/>
          <p:cNvSpPr>
            <a:spLocks noChangeShapeType="1"/>
          </p:cNvSpPr>
          <p:nvPr/>
        </p:nvSpPr>
        <p:spPr bwMode="auto">
          <a:xfrm>
            <a:off x="1447800" y="2438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68" name="Line 8"/>
          <p:cNvSpPr>
            <a:spLocks noChangeShapeType="1"/>
          </p:cNvSpPr>
          <p:nvPr/>
        </p:nvSpPr>
        <p:spPr bwMode="auto">
          <a:xfrm>
            <a:off x="1403350" y="2997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69" name="Line 9"/>
          <p:cNvSpPr>
            <a:spLocks noChangeShapeType="1"/>
          </p:cNvSpPr>
          <p:nvPr/>
        </p:nvSpPr>
        <p:spPr bwMode="auto">
          <a:xfrm>
            <a:off x="914400" y="1828800"/>
            <a:ext cx="228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57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32" x="4568825" y="3429000"/>
          <p14:tracePt t="3456" x="4578350" y="3429000"/>
          <p14:tracePt t="3472" x="4586288" y="3429000"/>
          <p14:tracePt t="3528" x="4594225" y="3429000"/>
          <p14:tracePt t="3560" x="4603750" y="3429000"/>
          <p14:tracePt t="3568" x="4611688" y="3421063"/>
          <p14:tracePt t="3578" x="4621213" y="3421063"/>
          <p14:tracePt t="3595" x="4621213" y="3411538"/>
          <p14:tracePt t="3611" x="4637088" y="3403600"/>
          <p14:tracePt t="3628" x="4654550" y="3394075"/>
          <p14:tracePt t="3646" x="4689475" y="3368675"/>
          <p14:tracePt t="3661" x="4714875" y="3351213"/>
          <p14:tracePt t="3679" x="4749800" y="3317875"/>
          <p14:tracePt t="3695" x="4792663" y="3275013"/>
          <p14:tracePt t="3712" x="4826000" y="3249613"/>
          <p14:tracePt t="3729" x="4860925" y="3206750"/>
          <p14:tracePt t="3745" x="4894263" y="3154363"/>
          <p14:tracePt t="3762" x="4921250" y="3111500"/>
          <p14:tracePt t="3779" x="4929188" y="3086100"/>
          <p14:tracePt t="3795" x="4946650" y="3043238"/>
          <p14:tracePt t="3812" x="4946650" y="3017838"/>
          <p14:tracePt t="3829" x="4946650" y="2982913"/>
          <p14:tracePt t="3844" x="4954588" y="2949575"/>
          <p14:tracePt t="3860" x="4964113" y="2932113"/>
          <p14:tracePt t="3877" x="4979988" y="2897188"/>
          <p14:tracePt t="3894" x="4989513" y="2879725"/>
          <p14:tracePt t="3911" x="4989513" y="2854325"/>
          <p14:tracePt t="3928" x="4989513" y="2828925"/>
          <p14:tracePt t="3944" x="4989513" y="2811463"/>
          <p14:tracePt t="3961" x="4989513" y="2768600"/>
          <p14:tracePt t="3978" x="4989513" y="2743200"/>
          <p14:tracePt t="3995" x="4997450" y="2725738"/>
          <p14:tracePt t="4011" x="4997450" y="2717800"/>
          <p14:tracePt t="4028" x="4997450" y="2692400"/>
          <p14:tracePt t="4045" x="4997450" y="2632075"/>
          <p14:tracePt t="4045" x="4997450" y="2597150"/>
          <p14:tracePt t="4062" x="4997450" y="2503488"/>
          <p14:tracePt t="4078" x="4997450" y="2374900"/>
          <p14:tracePt t="4095" x="4972050" y="2271713"/>
          <p14:tracePt t="4112" x="4921250" y="2108200"/>
          <p14:tracePt t="4129" x="4860925" y="2006600"/>
          <p14:tracePt t="4145" x="4800600" y="1920875"/>
          <p14:tracePt t="4162" x="4775200" y="1903413"/>
          <p14:tracePt t="4179" x="4749800" y="1893888"/>
          <p14:tracePt t="4195" x="4740275" y="1885950"/>
          <p14:tracePt t="4230" x="4740275" y="1878013"/>
          <p14:tracePt t="4230" x="4689475" y="1843088"/>
          <p14:tracePt t="4246" x="4586288" y="1792288"/>
          <p14:tracePt t="4263" x="4457700" y="1731963"/>
          <p14:tracePt t="4280" x="4329113" y="1671638"/>
          <p14:tracePt t="4296" x="4225925" y="1628775"/>
          <p14:tracePt t="4313" x="4114800" y="1611313"/>
          <p14:tracePt t="4329" x="4046538" y="1603375"/>
          <p14:tracePt t="4346" x="3986213" y="1593850"/>
          <p14:tracePt t="4363" x="3908425" y="1593850"/>
          <p14:tracePt t="4380" x="3806825" y="1593850"/>
          <p14:tracePt t="4397" x="3625850" y="1577975"/>
          <p14:tracePt t="4397" x="3497263" y="1543050"/>
          <p14:tracePt t="4414" x="3163888" y="1457325"/>
          <p14:tracePt t="4430" x="2735263" y="1354138"/>
          <p14:tracePt t="4447" x="2632075" y="1328738"/>
          <p14:tracePt t="4447" x="2520950" y="1293813"/>
          <p14:tracePt t="4464" x="2349500" y="1243013"/>
          <p14:tracePt t="4480" x="2306638" y="1225550"/>
          <p14:tracePt t="4497" x="2297113" y="1217613"/>
          <p14:tracePt t="4542" x="2289175" y="1217613"/>
          <p14:tracePt t="4549" x="2203450" y="1182688"/>
          <p14:tracePt t="4564" x="1911350" y="1114425"/>
          <p14:tracePt t="4581" x="711200" y="849313"/>
          <p14:tracePt t="4598" x="0" y="650875"/>
          <p14:tracePt t="4615" x="0" y="436563"/>
          <p14:tracePt t="5480" x="660400" y="317500"/>
          <p14:tracePt t="5486" x="763588" y="325438"/>
          <p14:tracePt t="5505" x="788988" y="325438"/>
          <p14:tracePt t="5522" x="814388" y="325438"/>
          <p14:tracePt t="5538" x="822325" y="325438"/>
          <p14:tracePt t="5663" x="831850" y="325438"/>
          <p14:tracePt t="5672" x="977900" y="360363"/>
          <p14:tracePt t="5689" x="1354138" y="420688"/>
          <p14:tracePt t="5706" x="1731963" y="463550"/>
          <p14:tracePt t="5723" x="2168525" y="463550"/>
          <p14:tracePt t="5740" x="2408238" y="463550"/>
          <p14:tracePt t="5756" x="2451100" y="463550"/>
          <p14:tracePt t="5792" x="2408238" y="488950"/>
          <p14:tracePt t="5807" x="2289175" y="531813"/>
          <p14:tracePt t="5808" x="2100263" y="549275"/>
          <p14:tracePt t="5823" x="1663700" y="592138"/>
          <p14:tracePt t="5841" x="1449388" y="592138"/>
          <p14:tracePt t="5858" x="1406525" y="592138"/>
          <p14:tracePt t="5896" x="1414463" y="592138"/>
          <p14:tracePt t="5897" x="1431925" y="592138"/>
          <p14:tracePt t="5907" x="1457325" y="574675"/>
          <p14:tracePt t="5924" x="1465263" y="557213"/>
          <p14:tracePt t="5941" x="1465263" y="549275"/>
          <p14:tracePt t="6336" x="1457325" y="549275"/>
          <p14:tracePt t="6368" x="1449388" y="557213"/>
          <p14:tracePt t="6376" x="1439863" y="574675"/>
          <p14:tracePt t="6393" x="1439863" y="608013"/>
          <p14:tracePt t="6410" x="1431925" y="642938"/>
          <p14:tracePt t="6427" x="1422400" y="677863"/>
          <p14:tracePt t="6443" x="1422400" y="703263"/>
          <p14:tracePt t="6460" x="1422400" y="736600"/>
          <p14:tracePt t="6477" x="1431925" y="788988"/>
          <p14:tracePt t="6493" x="1449388" y="831850"/>
          <p14:tracePt t="6511" x="1474788" y="874713"/>
          <p14:tracePt t="6527" x="1517650" y="900113"/>
          <p14:tracePt t="6544" x="1550988" y="908050"/>
          <p14:tracePt t="6561" x="1577975" y="900113"/>
          <p14:tracePt t="6578" x="1603375" y="882650"/>
          <p14:tracePt t="6594" x="1611313" y="882650"/>
          <p14:tracePt t="6611" x="1620838" y="882650"/>
          <p14:tracePt t="6628" x="1628775" y="882650"/>
          <p14:tracePt t="6644" x="1636713" y="882650"/>
          <p14:tracePt t="6661" x="1646238" y="882650"/>
          <p14:tracePt t="6678" x="1663700" y="900113"/>
          <p14:tracePt t="6694" x="1679575" y="908050"/>
          <p14:tracePt t="6694" x="1689100" y="917575"/>
          <p14:tracePt t="6711" x="1697038" y="917575"/>
          <p14:tracePt t="6759" x="1706563" y="917575"/>
          <p14:tracePt t="6832" x="1714500" y="925513"/>
          <p14:tracePt t="6911" x="1706563" y="925513"/>
          <p14:tracePt t="7232" x="1697038" y="925513"/>
          <p14:tracePt t="7623" x="1706563" y="925513"/>
          <p14:tracePt t="7625" x="1714500" y="925513"/>
          <p14:tracePt t="7634" x="1722438" y="925513"/>
          <p14:tracePt t="7650" x="1739900" y="925513"/>
          <p14:tracePt t="7667" x="1749425" y="925513"/>
          <p14:tracePt t="8463" x="1757363" y="925513"/>
          <p14:tracePt t="8671" x="1765300" y="925513"/>
          <p14:tracePt t="8703" x="1765300" y="917575"/>
          <p14:tracePt t="8815" x="1774825" y="917575"/>
          <p14:tracePt t="8975" x="1782763" y="917575"/>
          <p14:tracePt t="9079" x="1792288" y="908050"/>
          <p14:tracePt t="9091" x="1800225" y="908050"/>
          <p14:tracePt t="9093" x="1800225" y="900113"/>
          <p14:tracePt t="9108" x="1817688" y="900113"/>
          <p14:tracePt t="9124" x="1825625" y="892175"/>
          <p14:tracePt t="9141" x="1835150" y="892175"/>
          <p14:tracePt t="9311" x="1843088" y="892175"/>
          <p14:tracePt t="9703" x="1851025" y="892175"/>
          <p14:tracePt t="9758" x="1860550" y="892175"/>
          <p14:tracePt t="9790" x="1868488" y="892175"/>
          <p14:tracePt t="9814" x="1878013" y="892175"/>
          <p14:tracePt t="9827" x="1885950" y="892175"/>
          <p14:tracePt t="9828" x="1893888" y="892175"/>
          <p14:tracePt t="9844" x="1903413" y="892175"/>
          <p14:tracePt t="9861" x="1928813" y="892175"/>
          <p14:tracePt t="9877" x="1946275" y="900113"/>
          <p14:tracePt t="9877" x="1954213" y="900113"/>
          <p14:tracePt t="9895" x="1971675" y="900113"/>
          <p14:tracePt t="9911" x="1989138" y="900113"/>
          <p14:tracePt t="9928" x="2014538" y="900113"/>
          <p14:tracePt t="9944" x="2039938" y="900113"/>
          <p14:tracePt t="9962" x="2065338" y="900113"/>
          <p14:tracePt t="9978" x="2082800" y="900113"/>
          <p14:tracePt t="9995" x="2092325" y="908050"/>
          <p14:tracePt t="10046" x="2100263" y="917575"/>
          <p14:tracePt t="10063" x="2108200" y="917575"/>
          <p14:tracePt t="10063" x="2135188" y="925513"/>
          <p14:tracePt t="10078" x="2160588" y="935038"/>
          <p14:tracePt t="10095" x="2193925" y="935038"/>
          <p14:tracePt t="10112" x="2236788" y="942975"/>
          <p14:tracePt t="10129" x="2263775" y="942975"/>
          <p14:tracePt t="10146" x="2279650" y="950913"/>
          <p14:tracePt t="10162" x="2306638" y="950913"/>
          <p14:tracePt t="10179" x="2314575" y="950913"/>
          <p14:tracePt t="10195" x="2322513" y="950913"/>
          <p14:tracePt t="10212" x="2332038" y="950913"/>
          <p14:tracePt t="10229" x="2339975" y="950913"/>
          <p14:tracePt t="10229" x="2349500" y="950913"/>
          <p14:tracePt t="10246" x="2365375" y="950913"/>
          <p14:tracePt t="10263" x="2408238" y="960438"/>
          <p14:tracePt t="10280" x="2443163" y="960438"/>
          <p14:tracePt t="10296" x="2486025" y="960438"/>
          <p14:tracePt t="10313" x="2554288" y="960438"/>
          <p14:tracePt t="10330" x="2606675" y="960438"/>
          <p14:tracePt t="10347" x="2640013" y="968375"/>
          <p14:tracePt t="10363" x="2674938" y="968375"/>
          <p14:tracePt t="10380" x="2700338" y="968375"/>
          <p14:tracePt t="10397" x="2717800" y="968375"/>
          <p14:tracePt t="10414" x="2743200" y="968375"/>
          <p14:tracePt t="10414" x="2751138" y="968375"/>
          <p14:tracePt t="10430" x="2786063" y="968375"/>
          <p14:tracePt t="10447" x="2863850" y="968375"/>
          <p14:tracePt t="10464" x="2932113" y="968375"/>
          <p14:tracePt t="10481" x="3017838" y="968375"/>
          <p14:tracePt t="10497" x="3121025" y="968375"/>
          <p14:tracePt t="10514" x="3189288" y="968375"/>
          <p14:tracePt t="10531" x="3265488" y="968375"/>
          <p14:tracePt t="10547" x="3317875" y="968375"/>
          <p14:tracePt t="10564" x="3378200" y="960438"/>
          <p14:tracePt t="10581" x="3429000" y="960438"/>
          <p14:tracePt t="10598" x="3514725" y="960438"/>
          <p14:tracePt t="10615" x="3565525" y="960438"/>
          <p14:tracePt t="10631" x="3625850" y="960438"/>
          <p14:tracePt t="10648" x="3711575" y="960438"/>
          <p14:tracePt t="10665" x="3771900" y="950913"/>
          <p14:tracePt t="10681" x="3865563" y="950913"/>
          <p14:tracePt t="10699" x="3951288" y="950913"/>
          <p14:tracePt t="10715" x="4037013" y="935038"/>
          <p14:tracePt t="10732" x="4140200" y="925513"/>
          <p14:tracePt t="10748" x="4278313" y="917575"/>
          <p14:tracePt t="10765" x="4422775" y="908050"/>
          <p14:tracePt t="10765" x="4508500" y="900113"/>
          <p14:tracePt t="10782" x="4714875" y="892175"/>
          <p14:tracePt t="10799" x="4878388" y="874713"/>
          <p14:tracePt t="10816" x="5040313" y="874713"/>
          <p14:tracePt t="10832" x="5186363" y="874713"/>
          <p14:tracePt t="10849" x="5332413" y="865188"/>
          <p14:tracePt t="10866" x="5435600" y="857250"/>
          <p14:tracePt t="10883" x="5554663" y="849313"/>
          <p14:tracePt t="10899" x="5649913" y="839788"/>
          <p14:tracePt t="10916" x="5768975" y="831850"/>
          <p14:tracePt t="10933" x="5854700" y="831850"/>
          <p14:tracePt t="10950" x="5983288" y="831850"/>
          <p14:tracePt t="10966" x="6069013" y="831850"/>
          <p14:tracePt t="10983" x="6121400" y="831850"/>
          <p14:tracePt t="11000" x="6172200" y="839788"/>
          <p14:tracePt t="11017" x="6232525" y="857250"/>
          <p14:tracePt t="11033" x="6275388" y="865188"/>
          <p14:tracePt t="11050" x="6343650" y="874713"/>
          <p14:tracePt t="11067" x="6421438" y="882650"/>
          <p14:tracePt t="11084" x="6523038" y="892175"/>
          <p14:tracePt t="11100" x="6651625" y="900113"/>
          <p14:tracePt t="11117" x="6780213" y="908050"/>
          <p14:tracePt t="11134" x="6918325" y="908050"/>
          <p14:tracePt t="11151" x="6943725" y="908050"/>
          <p14:tracePt t="11342" x="6935788" y="908050"/>
          <p14:tracePt t="11374" x="6926263" y="908050"/>
          <p14:tracePt t="11398" x="6918325" y="908050"/>
          <p14:tracePt t="11406" x="6908800" y="900113"/>
          <p14:tracePt t="11419" x="6883400" y="900113"/>
          <p14:tracePt t="11436" x="6807200" y="882650"/>
          <p14:tracePt t="11453" x="6721475" y="849313"/>
          <p14:tracePt t="11469" x="6557963" y="814388"/>
          <p14:tracePt t="11486" x="6343650" y="754063"/>
          <p14:tracePt t="11503" x="6249988" y="736600"/>
          <p14:tracePt t="11520" x="6189663" y="720725"/>
          <p14:tracePt t="11536" x="6129338" y="703263"/>
          <p14:tracePt t="11553" x="6094413" y="703263"/>
          <p14:tracePt t="11570" x="6026150" y="693738"/>
          <p14:tracePt t="11587" x="5907088" y="685800"/>
          <p14:tracePt t="11603" x="5683250" y="685800"/>
          <p14:tracePt t="11621" x="5529263" y="677863"/>
          <p14:tracePt t="11637" x="5237163" y="650875"/>
          <p14:tracePt t="11654" x="4732338" y="617538"/>
          <p14:tracePt t="11671" x="4525963" y="608013"/>
          <p14:tracePt t="11687" x="4449763" y="608013"/>
          <p14:tracePt t="11705" x="4432300" y="608013"/>
          <p14:tracePt t="11758" x="4422775" y="608013"/>
          <p14:tracePt t="11775" x="4406900" y="608013"/>
          <p14:tracePt t="11776" x="4364038" y="617538"/>
          <p14:tracePt t="11788" x="4243388" y="635000"/>
          <p14:tracePt t="11805" x="4054475" y="660400"/>
          <p14:tracePt t="11821" x="3892550" y="660400"/>
          <p14:tracePt t="11838" x="3729038" y="668338"/>
          <p14:tracePt t="11855" x="3721100" y="668338"/>
          <p14:tracePt t="12030" x="3711575" y="668338"/>
          <p14:tracePt t="12134" x="3703638" y="668338"/>
          <p14:tracePt t="12139" x="3694113" y="668338"/>
          <p14:tracePt t="12157" x="3651250" y="677863"/>
          <p14:tracePt t="12173" x="3532188" y="685800"/>
          <p14:tracePt t="12191" x="3471863" y="685800"/>
          <p14:tracePt t="12207" x="3446463" y="685800"/>
          <p14:tracePt t="12286" x="3436938" y="685800"/>
          <p14:tracePt t="12288" x="3429000" y="685800"/>
          <p14:tracePt t="12307" x="3403600" y="703263"/>
          <p14:tracePt t="12324" x="3351213" y="728663"/>
          <p14:tracePt t="12341" x="3275013" y="771525"/>
          <p14:tracePt t="12358" x="3214688" y="771525"/>
          <p14:tracePt t="12414" x="3222625" y="771525"/>
          <p14:tracePt t="12415" x="3232150" y="763588"/>
          <p14:tracePt t="12425" x="3240088" y="754063"/>
          <p14:tracePt t="12441" x="3249613" y="736600"/>
          <p14:tracePt t="12494" x="3240088" y="736600"/>
          <p14:tracePt t="12508" x="3214688" y="736600"/>
          <p14:tracePt t="12510" x="3128963" y="754063"/>
          <p14:tracePt t="12525" x="2965450" y="771525"/>
          <p14:tracePt t="12525" x="2871788" y="788988"/>
          <p14:tracePt t="12542" x="2674938" y="806450"/>
          <p14:tracePt t="12559" x="2589213" y="814388"/>
          <p14:tracePt t="12607" x="2597150" y="814388"/>
          <p14:tracePt t="12607" x="2606675" y="814388"/>
          <p14:tracePt t="12625" x="2614613" y="814388"/>
          <p14:tracePt t="12686" x="2606675" y="814388"/>
          <p14:tracePt t="12694" x="2546350" y="814388"/>
          <p14:tracePt t="12694" x="2493963" y="814388"/>
          <p14:tracePt t="12711" x="2451100" y="814388"/>
          <p14:tracePt t="12726" x="2357438" y="814388"/>
          <p14:tracePt t="12743" x="2349500" y="814388"/>
          <p14:tracePt t="12760" x="2357438" y="814388"/>
          <p14:tracePt t="12776" x="2382838" y="806450"/>
          <p14:tracePt t="12793" x="2400300" y="796925"/>
          <p14:tracePt t="12810" x="2408238" y="779463"/>
          <p14:tracePt t="12827" x="2417763" y="779463"/>
          <p14:tracePt t="12886" x="2408238" y="779463"/>
          <p14:tracePt t="12902" x="2408238" y="788988"/>
          <p14:tracePt t="12911" x="2400300" y="796925"/>
          <p14:tracePt t="12912" x="2400300" y="814388"/>
          <p14:tracePt t="12928" x="2400300" y="822325"/>
          <p14:tracePt t="12944" x="2417763" y="831850"/>
          <p14:tracePt t="12961" x="2443163" y="849313"/>
          <p14:tracePt t="12977" x="2493963" y="857250"/>
          <p14:tracePt t="12994" x="2563813" y="882650"/>
          <p14:tracePt t="13011" x="2614613" y="908050"/>
          <p14:tracePt t="13028" x="2657475" y="935038"/>
          <p14:tracePt t="13044" x="2692400" y="960438"/>
          <p14:tracePt t="13061" x="2735263" y="993775"/>
          <p14:tracePt t="13078" x="2811463" y="1063625"/>
          <p14:tracePt t="13095" x="2879725" y="1106488"/>
          <p14:tracePt t="13111" x="2922588" y="1122363"/>
          <p14:tracePt t="13128" x="2957513" y="1131888"/>
          <p14:tracePt t="13145" x="3000375" y="1131888"/>
          <p14:tracePt t="13161" x="3017838" y="1131888"/>
          <p14:tracePt t="13179" x="3060700" y="1131888"/>
          <p14:tracePt t="13195" x="3078163" y="1131888"/>
          <p14:tracePt t="13230" x="3086100" y="1131888"/>
          <p14:tracePt t="13270" x="3094038" y="1139825"/>
          <p14:tracePt t="13286" x="3103563" y="1139825"/>
          <p14:tracePt t="13294" x="3128963" y="1139825"/>
          <p14:tracePt t="13313" x="3171825" y="1139825"/>
          <p14:tracePt t="13329" x="3222625" y="1122363"/>
          <p14:tracePt t="13346" x="3292475" y="1096963"/>
          <p14:tracePt t="13363" x="3360738" y="1071563"/>
          <p14:tracePt t="13380" x="3411538" y="1036638"/>
          <p14:tracePt t="13396" x="3436938" y="1011238"/>
          <p14:tracePt t="13413" x="3454400" y="1003300"/>
          <p14:tracePt t="13430" x="3454400" y="977900"/>
          <p14:tracePt t="13447" x="3463925" y="960438"/>
          <p14:tracePt t="13463" x="3463925" y="950913"/>
          <p14:tracePt t="13480" x="3479800" y="935038"/>
          <p14:tracePt t="13497" x="3497263" y="900113"/>
          <p14:tracePt t="13513" x="3514725" y="865188"/>
          <p14:tracePt t="13530" x="3522663" y="831850"/>
          <p14:tracePt t="13547" x="3522663" y="806450"/>
          <p14:tracePt t="13564" x="3497263" y="763588"/>
          <p14:tracePt t="13580" x="3463925" y="711200"/>
          <p14:tracePt t="13597" x="3421063" y="642938"/>
          <p14:tracePt t="13614" x="3394075" y="617538"/>
          <p14:tracePt t="13631" x="3386138" y="600075"/>
          <p14:tracePt t="13647" x="3378200" y="582613"/>
          <p14:tracePt t="13664" x="3378200" y="574675"/>
          <p14:tracePt t="13681" x="3360738" y="557213"/>
          <p14:tracePt t="13698" x="3325813" y="539750"/>
          <p14:tracePt t="13714" x="3232150" y="514350"/>
          <p14:tracePt t="13732" x="3146425" y="506413"/>
          <p14:tracePt t="13748" x="3025775" y="496888"/>
          <p14:tracePt t="13765" x="2932113" y="496888"/>
          <p14:tracePt t="13782" x="2828925" y="496888"/>
          <p14:tracePt t="13799" x="2811463" y="514350"/>
          <p14:tracePt t="13862" x="2803525" y="514350"/>
          <p14:tracePt t="13870" x="2794000" y="522288"/>
          <p14:tracePt t="13882" x="2751138" y="557213"/>
          <p14:tracePt t="13899" x="2640013" y="608013"/>
          <p14:tracePt t="13916" x="2536825" y="650875"/>
          <p14:tracePt t="13932" x="2468563" y="693738"/>
          <p14:tracePt t="13949" x="2435225" y="703263"/>
          <p14:tracePt t="13966" x="2435225" y="711200"/>
          <p14:tracePt t="14046" x="2435225" y="720725"/>
          <p14:tracePt t="14062" x="2425700" y="736600"/>
          <p14:tracePt t="14070" x="2417763" y="779463"/>
          <p14:tracePt t="14083" x="2382838" y="849313"/>
          <p14:tracePt t="14100" x="2357438" y="908050"/>
          <p14:tracePt t="14117" x="2349500" y="942975"/>
          <p14:tracePt t="14133" x="2349500" y="950913"/>
          <p14:tracePt t="14151" x="2365375" y="950913"/>
          <p14:tracePt t="14167" x="2374900" y="950913"/>
          <p14:tracePt t="14184" x="2392363" y="950913"/>
          <p14:tracePt t="14201" x="2400300" y="960438"/>
          <p14:tracePt t="14217" x="2400300" y="968375"/>
          <p14:tracePt t="14234" x="2417763" y="977900"/>
          <p14:tracePt t="14251" x="2435225" y="1020763"/>
          <p14:tracePt t="14268" x="2451100" y="1054100"/>
          <p14:tracePt t="14284" x="2460625" y="1071563"/>
          <p14:tracePt t="14350" x="2468563" y="1071563"/>
          <p14:tracePt t="14414" x="2478088" y="1071563"/>
          <p14:tracePt t="14417" x="2493963" y="1079500"/>
          <p14:tracePt t="14435" x="2520950" y="1089025"/>
          <p14:tracePt t="14452" x="2546350" y="1089025"/>
          <p14:tracePt t="14469" x="2571750" y="1089025"/>
          <p14:tracePt t="14486" x="2589213" y="1089025"/>
          <p14:tracePt t="14502" x="2614613" y="1089025"/>
          <p14:tracePt t="14519" x="2640013" y="1089025"/>
          <p14:tracePt t="14536" x="2692400" y="1089025"/>
          <p14:tracePt t="14553" x="2751138" y="1089025"/>
          <p14:tracePt t="14569" x="2803525" y="1089025"/>
          <p14:tracePt t="14586" x="2854325" y="1089025"/>
          <p14:tracePt t="14603" x="2897188" y="1096963"/>
          <p14:tracePt t="14620" x="2932113" y="1106488"/>
          <p14:tracePt t="14636" x="2957513" y="1106488"/>
          <p14:tracePt t="14653" x="3025775" y="1106488"/>
          <p14:tracePt t="14670" x="3051175" y="1106488"/>
          <p14:tracePt t="14687" x="3103563" y="1096963"/>
          <p14:tracePt t="14703" x="3154363" y="1089025"/>
          <p14:tracePt t="14720" x="3189288" y="1089025"/>
          <p14:tracePt t="14737" x="3222625" y="1089025"/>
          <p14:tracePt t="14753" x="3240088" y="1089025"/>
          <p14:tracePt t="14770" x="3275013" y="1079500"/>
          <p14:tracePt t="14787" x="3292475" y="1079500"/>
          <p14:tracePt t="14804" x="3317875" y="1071563"/>
          <p14:tracePt t="14821" x="3325813" y="1071563"/>
          <p14:tracePt t="14837" x="3343275" y="1063625"/>
          <p14:tracePt t="14854" x="3378200" y="1054100"/>
          <p14:tracePt t="14871" x="3411538" y="1036638"/>
          <p14:tracePt t="14888" x="3446463" y="1011238"/>
          <p14:tracePt t="14905" x="3463925" y="993775"/>
          <p14:tracePt t="14921" x="3471863" y="985838"/>
          <p14:tracePt t="14938" x="3471863" y="977900"/>
          <p14:tracePt t="14955" x="3471863" y="968375"/>
          <p14:tracePt t="14971" x="3479800" y="960438"/>
          <p14:tracePt t="14988" x="3479800" y="950913"/>
          <p14:tracePt t="15005" x="3489325" y="935038"/>
          <p14:tracePt t="15021" x="3514725" y="908050"/>
          <p14:tracePt t="15039" x="3522663" y="892175"/>
          <p14:tracePt t="15055" x="3522663" y="882650"/>
          <p14:tracePt t="15072" x="3522663" y="874713"/>
          <p14:tracePt t="15089" x="3514725" y="857250"/>
          <p14:tracePt t="15106" x="3514725" y="849313"/>
          <p14:tracePt t="15122" x="3489325" y="822325"/>
          <p14:tracePt t="15139" x="3471863" y="796925"/>
          <p14:tracePt t="15156" x="3463925" y="754063"/>
          <p14:tracePt t="15172" x="3454400" y="728663"/>
          <p14:tracePt t="15189" x="3454400" y="711200"/>
          <p14:tracePt t="15206" x="3454400" y="703263"/>
          <p14:tracePt t="15223" x="3446463" y="703263"/>
          <p14:tracePt t="15239" x="3411538" y="685800"/>
          <p14:tracePt t="15257" x="3360738" y="677863"/>
          <p14:tracePt t="15273" x="3257550" y="642938"/>
          <p14:tracePt t="15290" x="3222625" y="617538"/>
          <p14:tracePt t="15306" x="3179763" y="582613"/>
          <p14:tracePt t="15323" x="3163888" y="565150"/>
          <p14:tracePt t="15340" x="3163888" y="557213"/>
          <p14:tracePt t="15357" x="3163888" y="539750"/>
          <p14:tracePt t="15430" x="3146425" y="539750"/>
          <p14:tracePt t="15441" x="3128963" y="539750"/>
          <p14:tracePt t="15443" x="3051175" y="549275"/>
          <p14:tracePt t="15458" x="2914650" y="557213"/>
          <p14:tracePt t="15474" x="2820988" y="557213"/>
          <p14:tracePt t="15491" x="2735263" y="557213"/>
          <p14:tracePt t="15508" x="2682875" y="549275"/>
          <p14:tracePt t="15614" x="2674938" y="549275"/>
          <p14:tracePt t="15622" x="2606675" y="600075"/>
          <p14:tracePt t="15643" x="2520950" y="668338"/>
          <p14:tracePt t="15659" x="2493963" y="703263"/>
          <p14:tracePt t="15676" x="2478088" y="703263"/>
          <p14:tracePt t="15692" x="2478088" y="711200"/>
          <p14:tracePt t="15767" x="2478088" y="720725"/>
          <p14:tracePt t="15768" x="2478088" y="728663"/>
          <p14:tracePt t="15776" x="2478088" y="746125"/>
          <p14:tracePt t="15792" x="2468563" y="788988"/>
          <p14:tracePt t="15810" x="2443163" y="831850"/>
          <p14:tracePt t="15826" x="2435225" y="874713"/>
          <p14:tracePt t="15843" x="2435225" y="882650"/>
          <p14:tracePt t="15918" x="2435225" y="892175"/>
          <p14:tracePt t="15934" x="2443163" y="892175"/>
          <p14:tracePt t="15942" x="2451100" y="908050"/>
          <p14:tracePt t="15960" x="2451100" y="925513"/>
          <p14:tracePt t="15978" x="2460625" y="960438"/>
          <p14:tracePt t="15994" x="2468563" y="993775"/>
          <p14:tracePt t="16010" x="2486025" y="1028700"/>
          <p14:tracePt t="16027" x="2493963" y="1046163"/>
          <p14:tracePt t="16044" x="2503488" y="1054100"/>
          <p14:tracePt t="16061" x="2520950" y="1054100"/>
          <p14:tracePt t="16077" x="2528888" y="1063625"/>
          <p14:tracePt t="16094" x="2546350" y="1063625"/>
          <p14:tracePt t="16111" x="2563813" y="1071563"/>
          <p14:tracePt t="16128" x="2579688" y="1089025"/>
          <p14:tracePt t="16144" x="2614613" y="1096963"/>
          <p14:tracePt t="16161" x="2632075" y="1114425"/>
          <p14:tracePt t="16178" x="2657475" y="1122363"/>
          <p14:tracePt t="16194" x="2692400" y="1131888"/>
          <p14:tracePt t="16212" x="2717800" y="1139825"/>
          <p14:tracePt t="16228" x="2751138" y="1139825"/>
          <p14:tracePt t="16245" x="2778125" y="1139825"/>
          <p14:tracePt t="16262" x="2828925" y="1139825"/>
          <p14:tracePt t="16279" x="2863850" y="1139825"/>
          <p14:tracePt t="16295" x="2897188" y="1139825"/>
          <p14:tracePt t="16312" x="2914650" y="1139825"/>
          <p14:tracePt t="16329" x="2932113" y="1139825"/>
          <p14:tracePt t="16346" x="2949575" y="1139825"/>
          <p14:tracePt t="16362" x="2974975" y="1139825"/>
          <p14:tracePt t="16379" x="3008313" y="1139825"/>
          <p14:tracePt t="16396" x="3051175" y="1131888"/>
          <p14:tracePt t="16413" x="3086100" y="1131888"/>
          <p14:tracePt t="16429" x="3128963" y="1131888"/>
          <p14:tracePt t="16446" x="3154363" y="1122363"/>
          <p14:tracePt t="16463" x="3163888" y="1122363"/>
          <p14:tracePt t="16479" x="3179763" y="1122363"/>
          <p14:tracePt t="16496" x="3197225" y="1122363"/>
          <p14:tracePt t="16513" x="3214688" y="1122363"/>
          <p14:tracePt t="16530" x="3240088" y="1114425"/>
          <p14:tracePt t="16546" x="3249613" y="1106488"/>
          <p14:tracePt t="16563" x="3257550" y="1106488"/>
          <p14:tracePt t="16580" x="3275013" y="1096963"/>
          <p14:tracePt t="16597" x="3300413" y="1089025"/>
          <p14:tracePt t="16613" x="3335338" y="1063625"/>
          <p14:tracePt t="16631" x="3351213" y="1063625"/>
          <p14:tracePt t="16694" x="3351213" y="1054100"/>
          <p14:tracePt t="16714" x="3343275" y="1054100"/>
          <p14:tracePt t="16766" x="3335338" y="1054100"/>
          <p14:tracePt t="16782" x="3325813" y="1054100"/>
          <p14:tracePt t="16783" x="3308350" y="1054100"/>
          <p14:tracePt t="16798" x="3232150" y="1054100"/>
          <p14:tracePt t="16815" x="3128963" y="1054100"/>
          <p14:tracePt t="16831" x="2974975" y="1046163"/>
          <p14:tracePt t="16849" x="2863850" y="1028700"/>
          <p14:tracePt t="16865" x="2786063" y="1003300"/>
          <p14:tracePt t="16882" x="2751138" y="1003300"/>
          <p14:tracePt t="16898" x="2743200" y="993775"/>
          <p14:tracePt t="16958" x="2735263" y="993775"/>
          <p14:tracePt t="16966" x="2640013" y="1003300"/>
          <p14:tracePt t="16983" x="2511425" y="1011238"/>
          <p14:tracePt t="16999" x="2417763" y="1011238"/>
          <p14:tracePt t="17016" x="2392363" y="1011238"/>
          <p14:tracePt t="17055" x="2408238" y="1011238"/>
          <p14:tracePt t="17066" x="2425700" y="1011238"/>
          <p14:tracePt t="17070" x="2468563" y="1003300"/>
          <p14:tracePt t="17083" x="2503488" y="993775"/>
          <p14:tracePt t="17100" x="2528888" y="977900"/>
          <p14:tracePt t="17117" x="2536825" y="977900"/>
          <p14:tracePt t="17166" x="2528888" y="977900"/>
          <p14:tracePt t="17167" x="2520950" y="985838"/>
          <p14:tracePt t="17183" x="2503488" y="993775"/>
          <p14:tracePt t="17278" x="2520950" y="993775"/>
          <p14:tracePt t="17291" x="2528888" y="993775"/>
          <p14:tracePt t="17301" x="2546350" y="985838"/>
          <p14:tracePt t="17366" x="2536825" y="985838"/>
          <p14:tracePt t="17382" x="2528888" y="985838"/>
          <p14:tracePt t="17990" x="2536825" y="985838"/>
          <p14:tracePt t="18004" x="2546350" y="985838"/>
          <p14:tracePt t="18006" x="2554288" y="985838"/>
          <p14:tracePt t="18021" x="2563813" y="985838"/>
          <p14:tracePt t="18038" x="2571750" y="985838"/>
          <p14:tracePt t="18102" x="2579688" y="985838"/>
          <p14:tracePt t="18122" x="2589213" y="985838"/>
          <p14:tracePt t="18124" x="2597150" y="985838"/>
          <p14:tracePt t="18139" x="2622550" y="985838"/>
          <p14:tracePt t="18155" x="2657475" y="993775"/>
          <p14:tracePt t="18172" x="2682875" y="993775"/>
          <p14:tracePt t="18189" x="2700338" y="1003300"/>
          <p14:tracePt t="18206" x="2743200" y="1003300"/>
          <p14:tracePt t="18223" x="2778125" y="1011238"/>
          <p14:tracePt t="18239" x="2811463" y="1011238"/>
          <p14:tracePt t="18256" x="2836863" y="1020763"/>
          <p14:tracePt t="18273" x="2871788" y="1020763"/>
          <p14:tracePt t="18290" x="2897188" y="1028700"/>
          <p14:tracePt t="18306" x="2922588" y="1028700"/>
          <p14:tracePt t="18323" x="2949575" y="1028700"/>
          <p14:tracePt t="18339" x="2982913" y="1028700"/>
          <p14:tracePt t="18357" x="3008313" y="1028700"/>
          <p14:tracePt t="18373" x="3068638" y="1028700"/>
          <p14:tracePt t="18391" x="3086100" y="1028700"/>
          <p14:tracePt t="18406" x="3111500" y="1028700"/>
          <p14:tracePt t="18423" x="3128963" y="1028700"/>
          <p14:tracePt t="18441" x="3146425" y="1028700"/>
          <p14:tracePt t="18457" x="3163888" y="1028700"/>
          <p14:tracePt t="18474" x="3179763" y="1028700"/>
          <p14:tracePt t="18490" x="3206750" y="1028700"/>
          <p14:tracePt t="18507" x="3232150" y="1028700"/>
          <p14:tracePt t="18524" x="3265488" y="1028700"/>
          <p14:tracePt t="18541" x="3300413" y="1028700"/>
          <p14:tracePt t="18557" x="3335338" y="1028700"/>
          <p14:tracePt t="18575" x="3360738" y="1028700"/>
          <p14:tracePt t="18591" x="3368675" y="1028700"/>
          <p14:tracePt t="18608" x="3386138" y="1028700"/>
          <p14:tracePt t="18624" x="3403600" y="1028700"/>
          <p14:tracePt t="18642" x="3411538" y="1028700"/>
          <p14:tracePt t="18658" x="3436938" y="1028700"/>
          <p14:tracePt t="18675" x="3463925" y="1028700"/>
          <p14:tracePt t="18691" x="3497263" y="1028700"/>
          <p14:tracePt t="18709" x="3514725" y="1028700"/>
          <p14:tracePt t="18814" x="3522663" y="1028700"/>
          <p14:tracePt t="18826" x="3532188" y="1028700"/>
          <p14:tracePt t="18846" x="3540125" y="1028700"/>
          <p14:tracePt t="18862" x="3549650" y="1028700"/>
          <p14:tracePt t="19006" x="3549650" y="1036638"/>
          <p14:tracePt t="19184" x="3557588" y="1036638"/>
          <p14:tracePt t="19185" x="3565525" y="1036638"/>
          <p14:tracePt t="19195" x="3575050" y="1036638"/>
          <p14:tracePt t="19212" x="3582988" y="1036638"/>
          <p14:tracePt t="19229" x="3600450" y="1036638"/>
          <p14:tracePt t="19246" x="3643313" y="1036638"/>
          <p14:tracePt t="19262" x="3694113" y="1036638"/>
          <p14:tracePt t="19279" x="3746500" y="1036638"/>
          <p14:tracePt t="19296" x="3779838" y="1036638"/>
          <p14:tracePt t="19313" x="3822700" y="1036638"/>
          <p14:tracePt t="19329" x="3883025" y="1036638"/>
          <p14:tracePt t="19346" x="3925888" y="1036638"/>
          <p14:tracePt t="19363" x="3960813" y="1036638"/>
          <p14:tracePt t="19380" x="3994150" y="1036638"/>
          <p14:tracePt t="19396" x="4011613" y="1036638"/>
          <p14:tracePt t="19413" x="4029075" y="1036638"/>
          <p14:tracePt t="19430" x="4054475" y="1036638"/>
          <p14:tracePt t="19447" x="4071938" y="1036638"/>
          <p14:tracePt t="19463" x="4079875" y="1036638"/>
          <p14:tracePt t="19480" x="4097338" y="1036638"/>
          <p14:tracePt t="19497" x="4132263" y="1036638"/>
          <p14:tracePt t="19513" x="4157663" y="1028700"/>
          <p14:tracePt t="19530" x="4192588" y="1028700"/>
          <p14:tracePt t="19547" x="4243388" y="1028700"/>
          <p14:tracePt t="19564" x="4286250" y="1028700"/>
          <p14:tracePt t="19580" x="4321175" y="1020763"/>
          <p14:tracePt t="19597" x="4346575" y="1020763"/>
          <p14:tracePt t="19614" x="4397375" y="1020763"/>
          <p14:tracePt t="19631" x="4422775" y="1020763"/>
          <p14:tracePt t="19648" x="4475163" y="1020763"/>
          <p14:tracePt t="19665" x="4518025" y="1020763"/>
          <p14:tracePt t="19681" x="4560888" y="1020763"/>
          <p14:tracePt t="19698" x="4603750" y="1020763"/>
          <p14:tracePt t="19714" x="4654550" y="1020763"/>
          <p14:tracePt t="19731" x="4689475" y="1020763"/>
          <p14:tracePt t="19748" x="4714875" y="1020763"/>
          <p14:tracePt t="19765" x="4740275" y="1020763"/>
          <p14:tracePt t="19781" x="4765675" y="1020763"/>
          <p14:tracePt t="19799" x="4800600" y="1020763"/>
          <p14:tracePt t="19816" x="4826000" y="1020763"/>
          <p14:tracePt t="19831" x="4851400" y="1020763"/>
          <p14:tracePt t="19848" x="4878388" y="1020763"/>
          <p14:tracePt t="19864" x="4911725" y="1020763"/>
          <p14:tracePt t="19881" x="4954588" y="1020763"/>
          <p14:tracePt t="19898" x="5014913" y="1020763"/>
          <p14:tracePt t="19915" x="5065713" y="1020763"/>
          <p14:tracePt t="19931" x="5118100" y="1020763"/>
          <p14:tracePt t="19948" x="5168900" y="1020763"/>
          <p14:tracePt t="19965" x="5246688" y="1020763"/>
          <p14:tracePt t="19982" x="5307013" y="1020763"/>
          <p14:tracePt t="19998" x="5392738" y="1011238"/>
          <p14:tracePt t="20015" x="5503863" y="1003300"/>
          <p14:tracePt t="20032" x="5580063" y="993775"/>
          <p14:tracePt t="20049" x="5665788" y="993775"/>
          <p14:tracePt t="20065" x="5708650" y="993775"/>
          <p14:tracePt t="20082" x="5726113" y="993775"/>
          <p14:tracePt t="20099" x="5735638" y="993775"/>
          <p14:tracePt t="20142" x="5743575" y="993775"/>
          <p14:tracePt t="20157" x="5751513" y="993775"/>
          <p14:tracePt t="20166" x="5761038" y="993775"/>
          <p14:tracePt t="20183" x="5803900" y="993775"/>
          <p14:tracePt t="20200" x="5837238" y="993775"/>
          <p14:tracePt t="20216" x="5864225" y="993775"/>
          <p14:tracePt t="20233" x="5872163" y="985838"/>
          <p14:tracePt t="20250" x="5880100" y="985838"/>
          <p14:tracePt t="20326" x="5889625" y="985838"/>
          <p14:tracePt t="20351" x="5897563" y="985838"/>
          <p14:tracePt t="20599" x="5889625" y="985838"/>
          <p14:tracePt t="20743" x="5880100" y="985838"/>
          <p14:tracePt t="20767" x="5872163" y="985838"/>
          <p14:tracePt t="20773" x="5864225" y="985838"/>
          <p14:tracePt t="20787" x="5846763" y="985838"/>
          <p14:tracePt t="20804" x="5829300" y="985838"/>
          <p14:tracePt t="20821" x="5778500" y="985838"/>
          <p14:tracePt t="20838" x="5743575" y="985838"/>
          <p14:tracePt t="20854" x="5665788" y="985838"/>
          <p14:tracePt t="20871" x="5546725" y="985838"/>
          <p14:tracePt t="20888" x="5375275" y="993775"/>
          <p14:tracePt t="20905" x="5118100" y="1003300"/>
          <p14:tracePt t="20921" x="4886325" y="1003300"/>
          <p14:tracePt t="20938" x="4594225" y="1011238"/>
          <p14:tracePt t="20955" x="4397375" y="1011238"/>
          <p14:tracePt t="20972" x="4235450" y="1011238"/>
          <p14:tracePt t="20988" x="4175125" y="1011238"/>
          <p14:tracePt t="21005" x="4114800" y="1011238"/>
          <p14:tracePt t="21022" x="3883025" y="1011238"/>
          <p14:tracePt t="21039" x="3608388" y="1011238"/>
          <p14:tracePt t="21055" x="3025775" y="993775"/>
          <p14:tracePt t="21072" x="2735263" y="968375"/>
          <p14:tracePt t="21089" x="2486025" y="917575"/>
          <p14:tracePt t="21105" x="2400300" y="882650"/>
          <p14:tracePt t="21122" x="2468563" y="849313"/>
          <p14:tracePt t="21139" x="2640013" y="763588"/>
          <p14:tracePt t="21156" x="2811463" y="693738"/>
          <p14:tracePt t="21172" x="2992438" y="608013"/>
          <p14:tracePt t="21189" x="3103563" y="557213"/>
          <p14:tracePt t="21206" x="3128963" y="539750"/>
          <p14:tracePt t="21223" x="3111500" y="539750"/>
          <p14:tracePt t="21239" x="3078163" y="539750"/>
          <p14:tracePt t="21256" x="3017838" y="565150"/>
          <p14:tracePt t="21273" x="2965450" y="565150"/>
          <p14:tracePt t="21290" x="2957513" y="565150"/>
          <p14:tracePt t="21327" x="2965450" y="565150"/>
          <p14:tracePt t="21327" x="2992438" y="557213"/>
          <p14:tracePt t="21340" x="3060700" y="531813"/>
          <p14:tracePt t="21357" x="3103563" y="506413"/>
          <p14:tracePt t="21373" x="3136900" y="506413"/>
          <p14:tracePt t="21390" x="3154363" y="506413"/>
          <p14:tracePt t="21431" x="3154363" y="514350"/>
          <p14:tracePt t="21440" x="3154363" y="522288"/>
          <p14:tracePt t="21443" x="3189288" y="582613"/>
          <p14:tracePt t="21457" x="3240088" y="650875"/>
          <p14:tracePt t="21474" x="3308350" y="720725"/>
          <p14:tracePt t="21491" x="3368675" y="771525"/>
          <p14:tracePt t="21507" x="3403600" y="788988"/>
          <p14:tracePt t="21524" x="3411538" y="796925"/>
          <p14:tracePt t="21541" x="3411538" y="806450"/>
          <p14:tracePt t="21558" x="3411538" y="822325"/>
          <p14:tracePt t="21575" x="3386138" y="874713"/>
          <p14:tracePt t="21591" x="3343275" y="935038"/>
          <p14:tracePt t="21608" x="3265488" y="1020763"/>
          <p14:tracePt t="21625" x="3206750" y="1063625"/>
          <p14:tracePt t="21642" x="3154363" y="1089025"/>
          <p14:tracePt t="21658" x="3146425" y="1089025"/>
          <p14:tracePt t="21702" x="3154363" y="1079500"/>
          <p14:tracePt t="21719" x="3163888" y="1071563"/>
          <p14:tracePt t="21727" x="3163888" y="1054100"/>
          <p14:tracePt t="21742" x="3136900" y="1020763"/>
          <p14:tracePt t="21759" x="3078163" y="968375"/>
          <p14:tracePt t="21776" x="3025775" y="917575"/>
          <p14:tracePt t="21792" x="3008313" y="874713"/>
          <p14:tracePt t="21809" x="3008313" y="849313"/>
          <p14:tracePt t="21826" x="3051175" y="806450"/>
          <p14:tracePt t="21843" x="3121025" y="736600"/>
          <p14:tracePt t="21860" x="3179763" y="693738"/>
          <p14:tracePt t="21876" x="3214688" y="668338"/>
          <p14:tracePt t="21893" x="3232150" y="650875"/>
          <p14:tracePt t="21910" x="3240088" y="650875"/>
          <p14:tracePt t="21927" x="3232150" y="650875"/>
          <p14:tracePt t="21943" x="3214688" y="650875"/>
          <p14:tracePt t="21960" x="3197225" y="668338"/>
          <p14:tracePt t="21977" x="3179763" y="668338"/>
          <p14:tracePt t="22071" x="3189288" y="668338"/>
          <p14:tracePt t="22143" x="3179763" y="668338"/>
          <p14:tracePt t="22145" x="3171825" y="668338"/>
          <p14:tracePt t="22287" x="3171825" y="677863"/>
          <p14:tracePt t="22300" x="3163888" y="693738"/>
          <p14:tracePt t="22312" x="3136900" y="711200"/>
          <p14:tracePt t="22329" x="3121025" y="754063"/>
          <p14:tracePt t="22346" x="3103563" y="779463"/>
          <p14:tracePt t="22362" x="3078163" y="788988"/>
          <p14:tracePt t="22379" x="3068638" y="796925"/>
          <p14:tracePt t="22396" x="3060700" y="806450"/>
          <p14:tracePt t="22447" x="3060700" y="814388"/>
          <p14:tracePt t="22460" x="3017838" y="849313"/>
          <p14:tracePt t="22481" x="2957513" y="892175"/>
          <p14:tracePt t="22498" x="2897188" y="917575"/>
          <p14:tracePt t="22514" x="2811463" y="950913"/>
          <p14:tracePt t="22532" x="2760663" y="968375"/>
          <p14:tracePt t="22548" x="2735263" y="968375"/>
          <p14:tracePt t="22608" x="2743200" y="968375"/>
          <p14:tracePt t="22736" x="2751138" y="968375"/>
          <p14:tracePt t="22753" x="2760663" y="968375"/>
          <p14:tracePt t="22766" x="2768600" y="968375"/>
          <p14:tracePt t="22782" x="2778125" y="968375"/>
          <p14:tracePt t="22825" x="2786063" y="968375"/>
          <p14:tracePt t="22840" x="2794000" y="960438"/>
          <p14:tracePt t="22856" x="2811463" y="960438"/>
          <p14:tracePt t="22866" x="2828925" y="960438"/>
          <p14:tracePt t="22872" x="2871788" y="960438"/>
          <p14:tracePt t="22883" x="2914650" y="960438"/>
          <p14:tracePt t="22899" x="2949575" y="960438"/>
          <p14:tracePt t="22916" x="2992438" y="960438"/>
          <p14:tracePt t="22933" x="3043238" y="950913"/>
          <p14:tracePt t="22950" x="3103563" y="950913"/>
          <p14:tracePt t="22966" x="3197225" y="942975"/>
          <p14:tracePt t="22983" x="3317875" y="942975"/>
          <p14:tracePt t="23000" x="3411538" y="942975"/>
          <p14:tracePt t="23017" x="3506788" y="942975"/>
          <p14:tracePt t="23033" x="3625850" y="942975"/>
          <p14:tracePt t="23050" x="3694113" y="942975"/>
          <p14:tracePt t="23067" x="3779838" y="942975"/>
          <p14:tracePt t="23084" x="3857625" y="942975"/>
          <p14:tracePt t="23100" x="3960813" y="942975"/>
          <p14:tracePt t="23117" x="4054475" y="942975"/>
          <p14:tracePt t="23134" x="4183063" y="942975"/>
          <p14:tracePt t="23151" x="4346575" y="950913"/>
          <p14:tracePt t="23168" x="4457700" y="950913"/>
          <p14:tracePt t="23184" x="4568825" y="950913"/>
          <p14:tracePt t="23201" x="4689475" y="950913"/>
          <p14:tracePt t="23218" x="4808538" y="960438"/>
          <p14:tracePt t="23235" x="4954588" y="960438"/>
          <p14:tracePt t="23251" x="5100638" y="977900"/>
          <p14:tracePt t="23268" x="5254625" y="1003300"/>
          <p14:tracePt t="23285" x="5383213" y="1028700"/>
          <p14:tracePt t="23302" x="5435600" y="1036638"/>
          <p14:tracePt t="23318" x="5461000" y="1046163"/>
          <p14:tracePt t="23335" x="5478463" y="1046163"/>
          <p14:tracePt t="23352" x="5486400" y="1054100"/>
          <p14:tracePt t="23369" x="5511800" y="1054100"/>
          <p14:tracePt t="23385" x="5546725" y="1063625"/>
          <p14:tracePt t="23402" x="5580063" y="1063625"/>
          <p14:tracePt t="23419" x="5607050" y="1071563"/>
          <p14:tracePt t="23436" x="5622925" y="1071563"/>
          <p14:tracePt t="25047" x="5632450" y="1071563"/>
          <p14:tracePt t="25088" x="5640388" y="1071563"/>
          <p14:tracePt t="25111" x="5649913" y="1071563"/>
          <p14:tracePt t="25114" x="5657850" y="1071563"/>
          <p14:tracePt t="25128" x="5665788" y="1071563"/>
          <p14:tracePt t="25145" x="5700713" y="1063625"/>
          <p14:tracePt t="25162" x="5743575" y="1063625"/>
          <p14:tracePt t="25179" x="5829300" y="1063625"/>
          <p14:tracePt t="25195" x="5897563" y="1063625"/>
          <p14:tracePt t="25212" x="5983288" y="1063625"/>
          <p14:tracePt t="25229" x="6078538" y="1046163"/>
          <p14:tracePt t="25246" x="6197600" y="1036638"/>
          <p14:tracePt t="25262" x="6489700" y="1028700"/>
          <p14:tracePt t="25280" x="6669088" y="1020763"/>
          <p14:tracePt t="25296" x="6807200" y="1020763"/>
          <p14:tracePt t="25313" x="6926263" y="1011238"/>
          <p14:tracePt t="25330" x="6994525" y="1003300"/>
          <p14:tracePt t="25347" x="7107238" y="993775"/>
          <p14:tracePt t="25363" x="7200900" y="993775"/>
          <p14:tracePt t="25380" x="7346950" y="977900"/>
          <p14:tracePt t="25397" x="7466013" y="960438"/>
          <p14:tracePt t="25414" x="7594600" y="942975"/>
          <p14:tracePt t="25430" x="7672388" y="925513"/>
          <p14:tracePt t="25447" x="7766050" y="908050"/>
          <p14:tracePt t="25464" x="7808913" y="892175"/>
          <p14:tracePt t="25480" x="7861300" y="874713"/>
          <p14:tracePt t="25497" x="7894638" y="857250"/>
          <p14:tracePt t="25514" x="7921625" y="849313"/>
          <p14:tracePt t="25531" x="7947025" y="831850"/>
          <p14:tracePt t="25547" x="7997825" y="814388"/>
          <p14:tracePt t="25564" x="8040688" y="796925"/>
          <p14:tracePt t="25581" x="8093075" y="779463"/>
          <p14:tracePt t="25597" x="8108950" y="771525"/>
          <p14:tracePt t="25614" x="8118475" y="771525"/>
          <p14:tracePt t="25614" x="8126413" y="771525"/>
          <p14:tracePt t="25719" x="8135938" y="771525"/>
          <p14:tracePt t="25743" x="8126413" y="771525"/>
          <p14:tracePt t="25753" x="8126413" y="779463"/>
          <p14:tracePt t="25765" x="8118475" y="779463"/>
          <p14:tracePt t="25800" x="8118475" y="788988"/>
          <p14:tracePt t="25911" x="8108950" y="788988"/>
          <p14:tracePt t="25936" x="8101013" y="788988"/>
          <p14:tracePt t="25937" x="8093075" y="796925"/>
          <p14:tracePt t="25967" x="8083550" y="796925"/>
          <p14:tracePt t="25969" x="8083550" y="806450"/>
          <p14:tracePt t="25969" x="8083550" y="814388"/>
          <p14:tracePt t="25983" x="8075613" y="822325"/>
          <p14:tracePt t="25999" x="8066088" y="822325"/>
          <p14:tracePt t="26017" x="8058150" y="831850"/>
          <p14:tracePt t="26088" x="8050213" y="839788"/>
          <p14:tracePt t="26311" x="8058150" y="839788"/>
          <p14:tracePt t="26319" x="8083550" y="839788"/>
          <p14:tracePt t="26335" x="8169275" y="839788"/>
          <p14:tracePt t="26352" x="8289925" y="839788"/>
          <p14:tracePt t="26369" x="8383588" y="831850"/>
          <p14:tracePt t="26385" x="8443913" y="831850"/>
          <p14:tracePt t="26402" x="8451850" y="831850"/>
          <p14:tracePt t="26511" x="8443913" y="831850"/>
          <p14:tracePt t="26519" x="8435975" y="839788"/>
          <p14:tracePt t="26536" x="8408988" y="857250"/>
          <p14:tracePt t="26553" x="8358188" y="874713"/>
          <p14:tracePt t="26569" x="8264525" y="917575"/>
          <p14:tracePt t="26587" x="8075613" y="960438"/>
          <p14:tracePt t="26603" x="7835900" y="968375"/>
          <p14:tracePt t="26620" x="7475538" y="977900"/>
          <p14:tracePt t="26636" x="7072313" y="977900"/>
          <p14:tracePt t="26654" x="6678613" y="977900"/>
          <p14:tracePt t="26670" x="6189663" y="935038"/>
          <p14:tracePt t="26687" x="5708650" y="917575"/>
          <p14:tracePt t="26704" x="5494338" y="917575"/>
          <p14:tracePt t="26720" x="5246688" y="917575"/>
          <p14:tracePt t="26737" x="4921250" y="917575"/>
          <p14:tracePt t="26754" x="4679950" y="925513"/>
          <p14:tracePt t="26771" x="4414838" y="942975"/>
          <p14:tracePt t="26787" x="4243388" y="950913"/>
          <p14:tracePt t="26804" x="4140200" y="950913"/>
          <p14:tracePt t="26821" x="4114800" y="950913"/>
          <p14:tracePt t="26838" x="4106863" y="950913"/>
          <p14:tracePt t="26854" x="4037013" y="950913"/>
          <p14:tracePt t="26872" x="3883025" y="960438"/>
          <p14:tracePt t="26888" x="3617913" y="968375"/>
          <p14:tracePt t="26905" x="3386138" y="968375"/>
          <p14:tracePt t="26922" x="3163888" y="968375"/>
          <p14:tracePt t="26939" x="3121025" y="968375"/>
          <p14:tracePt t="26955" x="3121025" y="960438"/>
          <p14:tracePt t="26972" x="3206750" y="917575"/>
          <p14:tracePt t="26988" x="3292475" y="882650"/>
          <p14:tracePt t="27006" x="3360738" y="839788"/>
          <p14:tracePt t="27022" x="3386138" y="839788"/>
          <p14:tracePt t="27039" x="3386138" y="831850"/>
          <p14:tracePt t="27056" x="3351213" y="839788"/>
          <p14:tracePt t="27072" x="3240088" y="892175"/>
          <p14:tracePt t="27089" x="3103563" y="942975"/>
          <p14:tracePt t="27106" x="2914650" y="968375"/>
          <p14:tracePt t="27122" x="2768600" y="968375"/>
          <p14:tracePt t="27139" x="2751138" y="968375"/>
          <p14:tracePt t="27156" x="2751138" y="960438"/>
          <p14:tracePt t="27173" x="2751138" y="942975"/>
          <p14:tracePt t="27189" x="2778125" y="925513"/>
          <p14:tracePt t="27206" x="2778125" y="917575"/>
          <p14:tracePt t="27223" x="2778125" y="908050"/>
          <p14:tracePt t="27263" x="2768600" y="908050"/>
          <p14:tracePt t="27271" x="2665413" y="917575"/>
          <p14:tracePt t="27290" x="2614613" y="917575"/>
          <p14:tracePt t="27307" x="2589213" y="917575"/>
          <p14:tracePt t="27323" x="2579688" y="917575"/>
          <p14:tracePt t="27360" x="2589213" y="908050"/>
          <p14:tracePt t="27360" x="2597150" y="900113"/>
          <p14:tracePt t="27373" x="2597150" y="892175"/>
          <p14:tracePt t="27390" x="2606675" y="882650"/>
          <p14:tracePt t="27455" x="2597150" y="882650"/>
          <p14:tracePt t="27480" x="2589213" y="882650"/>
          <p14:tracePt t="27480" x="2579688" y="882650"/>
          <p14:tracePt t="27543" x="2589213" y="882650"/>
          <p14:tracePt t="27567" x="2597150" y="882650"/>
          <p14:tracePt t="27583" x="2606675" y="882650"/>
          <p14:tracePt t="27599" x="2622550" y="874713"/>
          <p14:tracePt t="27608" x="2632075" y="874713"/>
          <p14:tracePt t="27625" x="2640013" y="874713"/>
          <p14:tracePt t="27642" x="2665413" y="874713"/>
          <p14:tracePt t="27658" x="2708275" y="874713"/>
          <p14:tracePt t="27675" x="2751138" y="874713"/>
          <p14:tracePt t="27692" x="2803525" y="874713"/>
          <p14:tracePt t="27709" x="2836863" y="874713"/>
          <p14:tracePt t="27725" x="2863850" y="874713"/>
          <p14:tracePt t="27742" x="2871788" y="865188"/>
          <p14:tracePt t="27823" x="2879725" y="865188"/>
          <p14:tracePt t="27827" x="2889250" y="874713"/>
          <p14:tracePt t="27843" x="2906713" y="882650"/>
          <p14:tracePt t="27860" x="2914650" y="882650"/>
          <p14:tracePt t="27876" x="2922588" y="882650"/>
          <p14:tracePt t="27911" x="2932113" y="882650"/>
          <p14:tracePt t="28583" x="2922588" y="882650"/>
          <p14:tracePt t="28664" x="2914650" y="882650"/>
          <p14:tracePt t="28665" x="2906713" y="892175"/>
          <p14:tracePt t="28687" x="2879725" y="900113"/>
          <p14:tracePt t="28698" x="2820988" y="925513"/>
          <p14:tracePt t="28714" x="2768600" y="968375"/>
          <p14:tracePt t="28732" x="2682875" y="1003300"/>
          <p14:tracePt t="28751" x="2579688" y="1063625"/>
          <p14:tracePt t="28765" x="2468563" y="1122363"/>
          <p14:tracePt t="28781" x="2374900" y="1157288"/>
          <p14:tracePt t="28798" x="2271713" y="1217613"/>
          <p14:tracePt t="28815" x="2065338" y="1303338"/>
          <p14:tracePt t="28832" x="1860550" y="1371600"/>
          <p14:tracePt t="28848" x="1568450" y="1414463"/>
          <p14:tracePt t="28865" x="1346200" y="1422400"/>
          <p14:tracePt t="28882" x="1165225" y="1422400"/>
          <p14:tracePt t="28898" x="993775" y="1397000"/>
          <p14:tracePt t="28915" x="968375" y="1389063"/>
          <p14:tracePt t="28951" x="968375" y="1379538"/>
          <p14:tracePt t="28952" x="985838" y="1379538"/>
          <p14:tracePt t="28965" x="993775" y="1363663"/>
          <p14:tracePt t="29000" x="993775" y="1354138"/>
          <p14:tracePt t="29055" x="985838" y="1354138"/>
          <p14:tracePt t="29129" x="985838" y="1346200"/>
          <p14:tracePt t="29135" x="993775" y="1346200"/>
          <p14:tracePt t="29279" x="1003300" y="1346200"/>
          <p14:tracePt t="29285" x="1011238" y="1354138"/>
          <p14:tracePt t="29301" x="1036638" y="1354138"/>
          <p14:tracePt t="29318" x="1106488" y="1354138"/>
          <p14:tracePt t="29334" x="1200150" y="1354138"/>
          <p14:tracePt t="29351" x="1354138" y="1363663"/>
          <p14:tracePt t="29368" x="1397000" y="1363663"/>
          <p14:tracePt t="29384" x="1449388" y="1371600"/>
          <p14:tracePt t="29401" x="1465263" y="1371600"/>
          <p14:tracePt t="29418" x="1474788" y="1371600"/>
          <p14:tracePt t="29463" x="1482725" y="1371600"/>
          <p14:tracePt t="29471" x="1492250" y="1363663"/>
          <p14:tracePt t="29486" x="1517650" y="1363663"/>
          <p14:tracePt t="29502" x="1550988" y="1354138"/>
          <p14:tracePt t="29519" x="1603375" y="1354138"/>
          <p14:tracePt t="29535" x="1636713" y="1354138"/>
          <p14:tracePt t="29553" x="1654175" y="1354138"/>
          <p14:tracePt t="29791" x="1663700" y="1354138"/>
          <p14:tracePt t="30399" x="1654175" y="1354138"/>
          <p14:tracePt t="30576" x="1646238" y="1354138"/>
          <p14:tracePt t="30832" x="1654175" y="1354138"/>
          <p14:tracePt t="30847" x="1663700" y="1354138"/>
          <p14:tracePt t="30855" x="1679575" y="1354138"/>
          <p14:tracePt t="30860" x="1722438" y="1346200"/>
          <p14:tracePt t="30876" x="1792288" y="1346200"/>
          <p14:tracePt t="30893" x="1878013" y="1346200"/>
          <p14:tracePt t="30910" x="1997075" y="1346200"/>
          <p14:tracePt t="30927" x="2100263" y="1346200"/>
          <p14:tracePt t="30943" x="2306638" y="1354138"/>
          <p14:tracePt t="30961" x="2435225" y="1354138"/>
          <p14:tracePt t="30977" x="2622550" y="1379538"/>
          <p14:tracePt t="30994" x="2879725" y="1422400"/>
          <p14:tracePt t="31010" x="3136900" y="1482725"/>
          <p14:tracePt t="31027" x="3386138" y="1543050"/>
          <p14:tracePt t="31043" x="3514725" y="1560513"/>
          <p14:tracePt t="31060" x="3703638" y="1585913"/>
          <p14:tracePt t="31077" x="3814763" y="1603375"/>
          <p14:tracePt t="31094" x="3951288" y="1603375"/>
          <p14:tracePt t="31110" x="4157663" y="1603375"/>
          <p14:tracePt t="31127" x="4260850" y="1603375"/>
          <p14:tracePt t="31144" x="4492625" y="1603375"/>
          <p14:tracePt t="31161" x="4697413" y="1603375"/>
          <p14:tracePt t="31177" x="4946650" y="1603375"/>
          <p14:tracePt t="31194" x="5126038" y="1603375"/>
          <p14:tracePt t="31211" x="5264150" y="1593850"/>
          <p14:tracePt t="31228" x="5322888" y="1585913"/>
          <p14:tracePt t="31245" x="5357813" y="1568450"/>
          <p14:tracePt t="31261" x="5392738" y="1560513"/>
          <p14:tracePt t="31278" x="5443538" y="1550988"/>
          <p14:tracePt t="31295" x="5546725" y="1543050"/>
          <p14:tracePt t="31312" x="5640388" y="1543050"/>
          <p14:tracePt t="31328" x="5700713" y="1535113"/>
          <p14:tracePt t="31345" x="5761038" y="1535113"/>
          <p14:tracePt t="31362" x="5811838" y="1535113"/>
          <p14:tracePt t="31379" x="5880100" y="1535113"/>
          <p14:tracePt t="31395" x="5965825" y="1535113"/>
          <p14:tracePt t="31412" x="6069013" y="1535113"/>
          <p14:tracePt t="31429" x="6232525" y="1535113"/>
          <p14:tracePt t="31446" x="6361113" y="1535113"/>
          <p14:tracePt t="31462" x="6575425" y="1525588"/>
          <p14:tracePt t="31480" x="6686550" y="1525588"/>
          <p14:tracePt t="31496" x="6797675" y="1525588"/>
          <p14:tracePt t="31513" x="6908800" y="1525588"/>
          <p14:tracePt t="31529" x="7046913" y="1550988"/>
          <p14:tracePt t="31546" x="7140575" y="1577975"/>
          <p14:tracePt t="31563" x="7243763" y="1593850"/>
          <p14:tracePt t="31580" x="7304088" y="1603375"/>
          <p14:tracePt t="31596" x="7372350" y="1603375"/>
          <p14:tracePt t="31613" x="7440613" y="1603375"/>
          <p14:tracePt t="31630" x="7500938" y="1603375"/>
          <p14:tracePt t="31647" x="7543800" y="1603375"/>
          <p14:tracePt t="31664" x="7561263" y="1603375"/>
          <p14:tracePt t="31680" x="7578725" y="1603375"/>
          <p14:tracePt t="31697" x="7586663" y="1603375"/>
          <p14:tracePt t="31714" x="7604125" y="1603375"/>
          <p14:tracePt t="31731" x="7637463" y="1603375"/>
          <p14:tracePt t="31747" x="7672388" y="1603375"/>
          <p14:tracePt t="31764" x="7707313" y="1603375"/>
          <p14:tracePt t="31781" x="7715250" y="1593850"/>
          <p14:tracePt t="31823" x="7707313" y="1593850"/>
          <p14:tracePt t="31839" x="7697788" y="1593850"/>
          <p14:tracePt t="31847" x="7680325" y="1593850"/>
          <p14:tracePt t="31943" x="7689850" y="1593850"/>
          <p14:tracePt t="31991" x="7680325" y="1593850"/>
          <p14:tracePt t="31999" x="7551738" y="1603375"/>
          <p14:tracePt t="32016" x="7312025" y="1620838"/>
          <p14:tracePt t="32032" x="6900863" y="1620838"/>
          <p14:tracePt t="32049" x="6292850" y="1593850"/>
          <p14:tracePt t="32066" x="5564188" y="1517650"/>
          <p14:tracePt t="32083" x="5040313" y="1457325"/>
          <p14:tracePt t="32099" x="4637088" y="1422400"/>
          <p14:tracePt t="32116" x="4508500" y="1422400"/>
          <p14:tracePt t="32133" x="4475163" y="1422400"/>
          <p14:tracePt t="32150" x="4449763" y="1422400"/>
          <p14:tracePt t="32166" x="4251325" y="1474788"/>
          <p14:tracePt t="32183" x="3943350" y="1543050"/>
          <p14:tracePt t="32200" x="3446463" y="1654175"/>
          <p14:tracePt t="32217" x="2828925" y="1739900"/>
          <p14:tracePt t="32234" x="2022475" y="1757363"/>
          <p14:tracePt t="32250" x="1577975" y="1739900"/>
          <p14:tracePt t="32267" x="1431925" y="1706563"/>
          <p14:tracePt t="32284" x="1431925" y="1689100"/>
          <p14:tracePt t="32301" x="1465263" y="1628775"/>
          <p14:tracePt t="32317" x="1500188" y="1585913"/>
          <p14:tracePt t="32334" x="1517650" y="1560513"/>
          <p14:tracePt t="32351" x="1517650" y="1535113"/>
          <p14:tracePt t="32368" x="1517650" y="1525588"/>
          <p14:tracePt t="32384" x="1500188" y="1517650"/>
          <p14:tracePt t="32401" x="1482725" y="1500188"/>
          <p14:tracePt t="32418" x="1474788" y="1474788"/>
          <p14:tracePt t="32434" x="1474788" y="1449388"/>
          <p14:tracePt t="32451" x="1474788" y="1422400"/>
          <p14:tracePt t="32468" x="1500188" y="1379538"/>
          <p14:tracePt t="32486" x="1560513" y="1328738"/>
          <p14:tracePt t="32502" x="1620838" y="1268413"/>
          <p14:tracePt t="32502" x="1636713" y="1243013"/>
          <p14:tracePt t="32519" x="1689100" y="1200150"/>
          <p14:tracePt t="32535" x="1722438" y="1174750"/>
          <p14:tracePt t="32552" x="1757363" y="1165225"/>
          <p14:tracePt t="32569" x="1817688" y="1149350"/>
          <p14:tracePt t="32586" x="1920875" y="1149350"/>
          <p14:tracePt t="32602" x="2065338" y="1149350"/>
          <p14:tracePt t="32619" x="2271713" y="1149350"/>
          <p14:tracePt t="32635" x="2493963" y="1131888"/>
          <p14:tracePt t="32652" x="2768600" y="1096963"/>
          <p14:tracePt t="32669" x="2974975" y="1071563"/>
          <p14:tracePt t="32686" x="3179763" y="1063625"/>
          <p14:tracePt t="32702" x="3257550" y="1054100"/>
          <p14:tracePt t="32767" x="3257550" y="1063625"/>
          <p14:tracePt t="32773" x="3300413" y="1114425"/>
          <p14:tracePt t="32786" x="3360738" y="1157288"/>
          <p14:tracePt t="32803" x="3429000" y="1208088"/>
          <p14:tracePt t="32820" x="3497263" y="1243013"/>
          <p14:tracePt t="32836" x="3549650" y="1277938"/>
          <p14:tracePt t="32853" x="3575050" y="1303338"/>
          <p14:tracePt t="32870" x="3582988" y="1311275"/>
          <p14:tracePt t="32887" x="3582988" y="1320800"/>
          <p14:tracePt t="32904" x="3582988" y="1336675"/>
          <p14:tracePt t="32920" x="3557588" y="1363663"/>
          <p14:tracePt t="32937" x="3540125" y="1397000"/>
          <p14:tracePt t="32954" x="3522663" y="1431925"/>
          <p14:tracePt t="32971" x="3497263" y="1474788"/>
          <p14:tracePt t="32987" x="3479800" y="1525588"/>
          <p14:tracePt t="33004" x="3471863" y="1543050"/>
          <p14:tracePt t="33021" x="3471863" y="1560513"/>
          <p14:tracePt t="33038" x="3436938" y="1560513"/>
          <p14:tracePt t="33054" x="3411538" y="1577975"/>
          <p14:tracePt t="33071" x="3351213" y="1611313"/>
          <p14:tracePt t="33088" x="3275013" y="1620838"/>
          <p14:tracePt t="33105" x="3197225" y="1628775"/>
          <p14:tracePt t="33121" x="3136900" y="1628775"/>
          <p14:tracePt t="33139" x="3086100" y="1628775"/>
          <p14:tracePt t="33155" x="3060700" y="1620838"/>
          <p14:tracePt t="33172" x="3043238" y="1603375"/>
          <p14:tracePt t="33189" x="3000375" y="1577975"/>
          <p14:tracePt t="33205" x="2914650" y="1525588"/>
          <p14:tracePt t="33222" x="2786063" y="1482725"/>
          <p14:tracePt t="33238" x="2520950" y="1397000"/>
          <p14:tracePt t="33256" x="2417763" y="1354138"/>
          <p14:tracePt t="33272" x="2408238" y="1354138"/>
          <p14:tracePt t="33289" x="2408238" y="1346200"/>
          <p14:tracePt t="33306" x="2417763" y="1336675"/>
          <p14:tracePt t="33322" x="2443163" y="1320800"/>
          <p14:tracePt t="33339" x="2460625" y="1303338"/>
          <p14:tracePt t="33356" x="2468563" y="1293813"/>
          <p14:tracePt t="33424" x="2460625" y="1293813"/>
          <p14:tracePt t="33439" x="2443163" y="1293813"/>
          <p14:tracePt t="33527" x="2451100" y="1293813"/>
          <p14:tracePt t="33539" x="2478088" y="1293813"/>
          <p14:tracePt t="33557" x="2503488" y="1311275"/>
          <p14:tracePt t="33574" x="2563813" y="1346200"/>
          <p14:tracePt t="33574" x="2614613" y="1379538"/>
          <p14:tracePt t="33591" x="2846388" y="1508125"/>
          <p14:tracePt t="33608" x="3275013" y="1689100"/>
          <p14:tracePt t="33624" x="3736975" y="1774825"/>
          <p14:tracePt t="33641" x="4268788" y="1860550"/>
          <p14:tracePt t="33658" x="4578350" y="1860550"/>
          <p14:tracePt t="33675" x="4808538" y="1851025"/>
          <p14:tracePt t="33691" x="4835525" y="1835150"/>
          <p14:tracePt t="33708" x="4818063" y="1808163"/>
          <p14:tracePt t="33725" x="4646613" y="1722438"/>
          <p14:tracePt t="33725" x="4483100" y="1654175"/>
          <p14:tracePt t="33743" x="4311650" y="1593850"/>
          <p14:tracePt t="33758" x="3806825" y="1465263"/>
          <p14:tracePt t="33775" x="3686175" y="1439863"/>
          <p14:tracePt t="33792" x="3678238" y="1439863"/>
          <p14:tracePt t="33808" x="3678238" y="1431925"/>
          <p14:tracePt t="33825" x="3711575" y="1414463"/>
          <p14:tracePt t="33842" x="3754438" y="1397000"/>
          <p14:tracePt t="33859" x="3763963" y="1389063"/>
          <p14:tracePt t="33935" x="3754438" y="1389063"/>
          <p14:tracePt t="33959" x="3746500" y="1389063"/>
          <p14:tracePt t="34023" x="3754438" y="1389063"/>
          <p14:tracePt t="34024" x="3771900" y="1389063"/>
          <p14:tracePt t="34043" x="3789363" y="1397000"/>
          <p14:tracePt t="34060" x="3814763" y="1406525"/>
          <p14:tracePt t="34077" x="3865563" y="1431925"/>
          <p14:tracePt t="34094" x="3943350" y="1474788"/>
          <p14:tracePt t="34110" x="4157663" y="1560513"/>
          <p14:tracePt t="34128" x="4303713" y="1628775"/>
          <p14:tracePt t="34144" x="4457700" y="1671638"/>
          <p14:tracePt t="34160" x="4525963" y="1689100"/>
          <p14:tracePt t="34177" x="4560888" y="1689100"/>
          <p14:tracePt t="34194" x="4594225" y="1689100"/>
          <p14:tracePt t="34211" x="4637088" y="1679575"/>
          <p14:tracePt t="34227" x="4672013" y="1663700"/>
          <p14:tracePt t="34244" x="4689475" y="1654175"/>
          <p14:tracePt t="34261" x="4697413" y="1646238"/>
          <p14:tracePt t="34278" x="4714875" y="1646238"/>
          <p14:tracePt t="34294" x="4732338" y="1646238"/>
          <p14:tracePt t="34311" x="4749800" y="1646238"/>
          <p14:tracePt t="34328" x="4775200" y="1646238"/>
          <p14:tracePt t="34345" x="4808538" y="1628775"/>
          <p14:tracePt t="34361" x="4851400" y="1611313"/>
          <p14:tracePt t="34378" x="4911725" y="1593850"/>
          <p14:tracePt t="34395" x="4964113" y="1568450"/>
          <p14:tracePt t="34412" x="5006975" y="1560513"/>
          <p14:tracePt t="34428" x="5022850" y="1543050"/>
          <p14:tracePt t="34445" x="5022850" y="1535113"/>
          <p14:tracePt t="34503" x="5022850" y="1525588"/>
          <p14:tracePt t="34511" x="5032375" y="1517650"/>
          <p14:tracePt t="34529" x="5049838" y="1500188"/>
          <p14:tracePt t="34546" x="5049838" y="1474788"/>
          <p14:tracePt t="34563" x="5057775" y="1457325"/>
          <p14:tracePt t="34579" x="5057775" y="1439863"/>
          <p14:tracePt t="34596" x="5032375" y="1422400"/>
          <p14:tracePt t="34613" x="5006975" y="1397000"/>
          <p14:tracePt t="34630" x="4964113" y="1371600"/>
          <p14:tracePt t="34646" x="4921250" y="1336675"/>
          <p14:tracePt t="34663" x="4911725" y="1328738"/>
          <p14:tracePt t="34680" x="4903788" y="1311275"/>
          <p14:tracePt t="34697" x="4903788" y="1303338"/>
          <p14:tracePt t="34713" x="4886325" y="1303338"/>
          <p14:tracePt t="34730" x="4843463" y="1285875"/>
          <p14:tracePt t="34747" x="4732338" y="1268413"/>
          <p14:tracePt t="34764" x="4525963" y="1243013"/>
          <p14:tracePt t="34780" x="4294188" y="1217613"/>
          <p14:tracePt t="34797" x="4064000" y="1182688"/>
          <p14:tracePt t="34814" x="3935413" y="1182688"/>
          <p14:tracePt t="34831" x="3900488" y="1192213"/>
          <p14:tracePt t="34847" x="3900488" y="1200150"/>
          <p14:tracePt t="34864" x="3917950" y="1200150"/>
          <p14:tracePt t="34881" x="3925888" y="1208088"/>
          <p14:tracePt t="34897" x="3925888" y="1217613"/>
          <p14:tracePt t="34914" x="3925888" y="1225550"/>
          <p14:tracePt t="34931" x="3900488" y="1243013"/>
          <p14:tracePt t="34948" x="3875088" y="1285875"/>
          <p14:tracePt t="34964" x="3814763" y="1336675"/>
          <p14:tracePt t="34981" x="3779838" y="1379538"/>
          <p14:tracePt t="34998" x="3763963" y="1414463"/>
          <p14:tracePt t="35047" x="3771900" y="1414463"/>
          <p14:tracePt t="35055" x="3789363" y="1414463"/>
          <p14:tracePt t="35071" x="3797300" y="1414463"/>
          <p14:tracePt t="35082" x="3806825" y="1414463"/>
          <p14:tracePt t="35127" x="3806825" y="1422400"/>
          <p14:tracePt t="35149" x="3797300" y="1422400"/>
          <p14:tracePt t="35149" x="3789363" y="1422400"/>
          <p14:tracePt t="35165" x="3771900" y="1431925"/>
          <p14:tracePt t="35336" x="3763963" y="1431925"/>
          <p14:tracePt t="35351" x="3754438" y="1431925"/>
          <p14:tracePt t="35439" x="3763963" y="1431925"/>
          <p14:tracePt t="35631" x="3771900" y="1431925"/>
          <p14:tracePt t="35639" x="3779838" y="1431925"/>
          <p14:tracePt t="35652" x="3789363" y="1431925"/>
          <p14:tracePt t="35669" x="3797300" y="1431925"/>
          <p14:tracePt t="35685" x="3806825" y="1431925"/>
          <p14:tracePt t="35702" x="3849688" y="1439863"/>
          <p14:tracePt t="35720" x="3883025" y="1457325"/>
          <p14:tracePt t="35736" x="3935413" y="1465263"/>
          <p14:tracePt t="35752" x="3968750" y="1465263"/>
          <p14:tracePt t="35769" x="4003675" y="1465263"/>
          <p14:tracePt t="35786" x="4046538" y="1474788"/>
          <p14:tracePt t="35802" x="4089400" y="1482725"/>
          <p14:tracePt t="35819" x="4157663" y="1492250"/>
          <p14:tracePt t="35836" x="4208463" y="1500188"/>
          <p14:tracePt t="35853" x="4268788" y="1508125"/>
          <p14:tracePt t="35869" x="4364038" y="1517650"/>
          <p14:tracePt t="35886" x="4535488" y="1550988"/>
          <p14:tracePt t="35903" x="4646613" y="1568450"/>
          <p14:tracePt t="35920" x="4740275" y="1577975"/>
          <p14:tracePt t="35937" x="4818063" y="1577975"/>
          <p14:tracePt t="35953" x="4886325" y="1577975"/>
          <p14:tracePt t="35970" x="4937125" y="1577975"/>
          <p14:tracePt t="35987" x="4979988" y="1577975"/>
          <p14:tracePt t="36004" x="4997450" y="1577975"/>
          <p14:tracePt t="36020" x="5006975" y="1585913"/>
          <p14:tracePt t="36037" x="5022850" y="1585913"/>
          <p14:tracePt t="36054" x="5032375" y="1585913"/>
          <p14:tracePt t="36151" x="5022850" y="1585913"/>
          <p14:tracePt t="36156" x="5006975" y="1593850"/>
          <p14:tracePt t="36171" x="4954588" y="1603375"/>
          <p14:tracePt t="36188" x="4903788" y="1611313"/>
          <p14:tracePt t="36204" x="4775200" y="1620838"/>
          <p14:tracePt t="36221" x="4637088" y="1620838"/>
          <p14:tracePt t="36238" x="4406900" y="1593850"/>
          <p14:tracePt t="36255" x="4321175" y="1568450"/>
          <p14:tracePt t="36272" x="4311650" y="1560513"/>
          <p14:tracePt t="36327" x="4303713" y="1560513"/>
          <p14:tracePt t="36335" x="4294188" y="1560513"/>
          <p14:tracePt t="36343" x="4225925" y="1560513"/>
          <p14:tracePt t="36355" x="4089400" y="1560513"/>
          <p14:tracePt t="36372" x="3935413" y="1568450"/>
          <p14:tracePt t="36389" x="3789363" y="1568450"/>
          <p14:tracePt t="36406" x="3746500" y="1568450"/>
          <p14:tracePt t="36423" x="3754438" y="1568450"/>
          <p14:tracePt t="36439" x="3779838" y="1560513"/>
          <p14:tracePt t="36456" x="3806825" y="1550988"/>
          <p14:tracePt t="36473" x="3806825" y="1543050"/>
          <p14:tracePt t="36551" x="3797300" y="1543050"/>
          <p14:tracePt t="36558" x="3779838" y="1543050"/>
          <p14:tracePt t="36574" x="3763963" y="1543050"/>
          <p14:tracePt t="36639" x="3771900" y="1543050"/>
          <p14:tracePt t="36641" x="3779838" y="1543050"/>
          <p14:tracePt t="36657" x="3789363" y="1543050"/>
          <p14:tracePt t="36759" x="3779838" y="1543050"/>
          <p14:tracePt t="36896" x="3789363" y="1535113"/>
          <p14:tracePt t="36959" x="3797300" y="1525588"/>
          <p14:tracePt t="36960" x="3814763" y="1525588"/>
          <p14:tracePt t="36976" x="3849688" y="1525588"/>
          <p14:tracePt t="36993" x="3892550" y="1525588"/>
          <p14:tracePt t="37009" x="3935413" y="1525588"/>
          <p14:tracePt t="37026" x="3968750" y="1525588"/>
          <p14:tracePt t="37043" x="4011613" y="1525588"/>
          <p14:tracePt t="37060" x="4046538" y="1525588"/>
          <p14:tracePt t="37076" x="4079875" y="1525588"/>
          <p14:tracePt t="37093" x="4140200" y="1525588"/>
          <p14:tracePt t="37110" x="4208463" y="1535113"/>
          <p14:tracePt t="37127" x="4346575" y="1550988"/>
          <p14:tracePt t="37143" x="4440238" y="1550988"/>
          <p14:tracePt t="37160" x="4518025" y="1550988"/>
          <p14:tracePt t="37177" x="4578350" y="1550988"/>
          <p14:tracePt t="37193" x="4654550" y="1550988"/>
          <p14:tracePt t="37210" x="4783138" y="1550988"/>
          <p14:tracePt t="37227" x="4921250" y="1568450"/>
          <p14:tracePt t="37244" x="5022850" y="1585913"/>
          <p14:tracePt t="37260" x="5135563" y="1603375"/>
          <p14:tracePt t="37277" x="5194300" y="1611313"/>
          <p14:tracePt t="37399" x="5194300" y="1620838"/>
          <p14:tracePt t="37411" x="5178425" y="1620838"/>
          <p14:tracePt t="37412" x="5135563" y="1628775"/>
          <p14:tracePt t="37428" x="5075238" y="1628775"/>
          <p14:tracePt t="37445" x="4979988" y="1636713"/>
          <p14:tracePt t="37461" x="4835525" y="1646238"/>
          <p14:tracePt t="37461" x="4749800" y="1646238"/>
          <p14:tracePt t="37479" x="4586288" y="1646238"/>
          <p14:tracePt t="37495" x="4414838" y="1646238"/>
          <p14:tracePt t="37512" x="4235450" y="1646238"/>
          <p14:tracePt t="37529" x="4132263" y="1646238"/>
          <p14:tracePt t="37545" x="3978275" y="1636713"/>
          <p14:tracePt t="37563" x="3849688" y="1636713"/>
          <p14:tracePt t="37579" x="3729038" y="1628775"/>
          <p14:tracePt t="37596" x="3694113" y="1620838"/>
          <p14:tracePt t="37647" x="3694113" y="1611313"/>
          <p14:tracePt t="37655" x="3703638" y="1611313"/>
          <p14:tracePt t="37662" x="3711575" y="1611313"/>
          <p14:tracePt t="37735" x="3721100" y="1611313"/>
          <p14:tracePt t="37751" x="3736975" y="1611313"/>
          <p14:tracePt t="37752" x="3754438" y="1611313"/>
          <p14:tracePt t="37763" x="3797300" y="1611313"/>
          <p14:tracePt t="37780" x="3840163" y="1603375"/>
          <p14:tracePt t="37797" x="3892550" y="1593850"/>
          <p14:tracePt t="37813" x="3951288" y="1577975"/>
          <p14:tracePt t="37830" x="4054475" y="1577975"/>
          <p14:tracePt t="37847" x="4140200" y="1577975"/>
          <p14:tracePt t="37864" x="4165600" y="1577975"/>
          <p14:tracePt t="37881" x="4183063" y="1577975"/>
          <p14:tracePt t="37897" x="4192588" y="1577975"/>
          <p14:tracePt t="38031" x="4183063" y="1577975"/>
          <p14:tracePt t="38031" x="4183063" y="1585913"/>
          <p14:tracePt t="38048" x="4175125" y="1585913"/>
          <p14:tracePt t="38049" x="4132263" y="1585913"/>
          <p14:tracePt t="38065" x="4089400" y="1585913"/>
          <p14:tracePt t="38082" x="4029075" y="1585913"/>
          <p14:tracePt t="38098" x="3994150" y="1577975"/>
          <p14:tracePt t="38143" x="3994150" y="1568450"/>
          <p14:tracePt t="38223" x="3986213" y="1568450"/>
          <p14:tracePt t="38230" x="3968750" y="1560513"/>
          <p14:tracePt t="38249" x="3960813" y="1550988"/>
          <p14:tracePt t="38266" x="3951288" y="1550988"/>
          <p14:tracePt t="38283" x="3951288" y="1543050"/>
          <p14:tracePt t="38300" x="3951288" y="1535113"/>
          <p14:tracePt t="38316" x="3951288" y="1517650"/>
          <p14:tracePt t="38334" x="3960813" y="1500188"/>
          <p14:tracePt t="38350" x="3968750" y="1492250"/>
          <p14:tracePt t="38367" x="3968750" y="1474788"/>
          <p14:tracePt t="38383" x="3968750" y="1465263"/>
          <p14:tracePt t="38400" x="3968750" y="1449388"/>
          <p14:tracePt t="38416" x="3925888" y="1406525"/>
          <p14:tracePt t="38433" x="3892550" y="1371600"/>
          <p14:tracePt t="38450" x="3857625" y="1336675"/>
          <p14:tracePt t="38467" x="3849688" y="1311275"/>
          <p14:tracePt t="38483" x="3849688" y="1293813"/>
          <p14:tracePt t="38500" x="3857625" y="1277938"/>
          <p14:tracePt t="38517" x="3865563" y="1277938"/>
          <p14:tracePt t="38534" x="3875088" y="1268413"/>
          <p14:tracePt t="38591" x="3865563" y="1268413"/>
          <p14:tracePt t="38606" x="3849688" y="1268413"/>
          <p14:tracePt t="38919" x="3857625" y="1268413"/>
          <p14:tracePt t="39015" x="3865563" y="1268413"/>
          <p14:tracePt t="39023" x="3883025" y="1268413"/>
          <p14:tracePt t="39037" x="3908425" y="1268413"/>
          <p14:tracePt t="39053" x="3968750" y="1268413"/>
          <p14:tracePt t="39071" x="4037013" y="1268413"/>
          <p14:tracePt t="39087" x="4165600" y="1285875"/>
          <p14:tracePt t="39104" x="4492625" y="1379538"/>
          <p14:tracePt t="39120" x="4929188" y="1517650"/>
          <p14:tracePt t="39137" x="5289550" y="1611313"/>
          <p14:tracePt t="39154" x="5597525" y="1679575"/>
          <p14:tracePt t="39171" x="5726113" y="1689100"/>
          <p14:tracePt t="39188" x="5751513" y="1689100"/>
          <p14:tracePt t="39239" x="5743575" y="1689100"/>
          <p14:tracePt t="39247" x="5735638" y="1689100"/>
          <p14:tracePt t="39247" x="5726113" y="1689100"/>
          <p14:tracePt t="39255" x="5692775" y="1689100"/>
          <p14:tracePt t="39271" x="5657850" y="1689100"/>
          <p14:tracePt t="39288" x="5632450" y="1689100"/>
          <p14:tracePt t="39305" x="5622925" y="1689100"/>
          <p14:tracePt t="39322" x="5614988" y="1689100"/>
          <p14:tracePt t="39367" x="5607050" y="1689100"/>
          <p14:tracePt t="39375" x="5572125" y="1689100"/>
          <p14:tracePt t="39389" x="5418138" y="1679575"/>
          <p14:tracePt t="39405" x="5221288" y="1663700"/>
          <p14:tracePt t="39422" x="4714875" y="1636713"/>
          <p14:tracePt t="39439" x="4243388" y="1593850"/>
          <p14:tracePt t="39456" x="3797300" y="1560513"/>
          <p14:tracePt t="39472" x="3608388" y="1543050"/>
          <p14:tracePt t="39490" x="3565525" y="1525588"/>
          <p14:tracePt t="39535" x="3557588" y="1525588"/>
          <p14:tracePt t="39539" x="3540125" y="1525588"/>
          <p14:tracePt t="39556" x="3446463" y="1535113"/>
          <p14:tracePt t="39573" x="3257550" y="1550988"/>
          <p14:tracePt t="39591" x="2965450" y="1560513"/>
          <p14:tracePt t="39591" x="2863850" y="1560513"/>
          <p14:tracePt t="39607" x="2725738" y="1560513"/>
          <p14:tracePt t="39623" x="2700338" y="1560513"/>
          <p14:tracePt t="39640" x="2708275" y="1560513"/>
          <p14:tracePt t="39657" x="2760663" y="1550988"/>
          <p14:tracePt t="39674" x="2811463" y="1525588"/>
          <p14:tracePt t="39690" x="2836863" y="1508125"/>
          <p14:tracePt t="39750" x="2828925" y="1508125"/>
          <p14:tracePt t="39760" x="2820988" y="1508125"/>
          <p14:tracePt t="39774" x="2786063" y="1517650"/>
          <p14:tracePt t="39791" x="2768600" y="1517650"/>
          <p14:tracePt t="39854" x="2778125" y="1517650"/>
          <p14:tracePt t="39857" x="2786063" y="1517650"/>
          <p14:tracePt t="39959" x="2778125" y="1517650"/>
          <p14:tracePt t="39976" x="2768600" y="1517650"/>
          <p14:tracePt t="39992" x="2760663" y="1517650"/>
          <p14:tracePt t="40039" x="2760663" y="1508125"/>
          <p14:tracePt t="40047" x="2768600" y="1508125"/>
          <p14:tracePt t="40087" x="2778125" y="1508125"/>
          <p14:tracePt t="40135" x="2768600" y="1508125"/>
          <p14:tracePt t="40146" x="2760663" y="1508125"/>
          <p14:tracePt t="40160" x="2743200" y="1508125"/>
          <p14:tracePt t="40177" x="2735263" y="1508125"/>
          <p14:tracePt t="40194" x="2725738" y="1508125"/>
          <p14:tracePt t="40232" x="2725738" y="1500188"/>
          <p14:tracePt t="40248" x="2735263" y="1500188"/>
          <p14:tracePt t="40264" x="2735263" y="1492250"/>
          <p14:tracePt t="40272" x="2743200" y="1492250"/>
          <p14:tracePt t="40424" x="2751138" y="1492250"/>
          <p14:tracePt t="40432" x="2760663" y="1492250"/>
          <p14:tracePt t="40445" x="2786063" y="1492250"/>
          <p14:tracePt t="40462" x="2803525" y="1492250"/>
          <p14:tracePt t="40479" x="2811463" y="1492250"/>
          <p14:tracePt t="40479" x="2820988" y="1492250"/>
          <p14:tracePt t="40496" x="2828925" y="1492250"/>
          <p14:tracePt t="40512" x="2854325" y="1500188"/>
          <p14:tracePt t="40529" x="2897188" y="1517650"/>
          <p14:tracePt t="40546" x="3000375" y="1550988"/>
          <p14:tracePt t="40563" x="3086100" y="1577975"/>
          <p14:tracePt t="40579" x="3214688" y="1603375"/>
          <p14:tracePt t="40596" x="3335338" y="1611313"/>
          <p14:tracePt t="40613" x="3463925" y="1620838"/>
          <p14:tracePt t="40630" x="3651250" y="1636713"/>
          <p14:tracePt t="40646" x="3779838" y="1654175"/>
          <p14:tracePt t="40663" x="3960813" y="1671638"/>
          <p14:tracePt t="40680" x="4071938" y="1689100"/>
          <p14:tracePt t="40697" x="4149725" y="1697038"/>
          <p14:tracePt t="40713" x="4208463" y="1697038"/>
          <p14:tracePt t="40730" x="4278313" y="1697038"/>
          <p14:tracePt t="40747" x="4354513" y="1697038"/>
          <p14:tracePt t="40764" x="4457700" y="1679575"/>
          <p14:tracePt t="40780" x="4568825" y="1671638"/>
          <p14:tracePt t="40797" x="4697413" y="1654175"/>
          <p14:tracePt t="40814" x="4783138" y="1654175"/>
          <p14:tracePt t="40831" x="4894263" y="1654175"/>
          <p14:tracePt t="40847" x="4989513" y="1654175"/>
          <p14:tracePt t="40864" x="5049838" y="1646238"/>
          <p14:tracePt t="40881" x="5100638" y="1646238"/>
          <p14:tracePt t="40898" x="5118100" y="1636713"/>
          <p14:tracePt t="40915" x="5143500" y="1628775"/>
          <p14:tracePt t="40931" x="5160963" y="1620838"/>
          <p14:tracePt t="40948" x="5168900" y="1620838"/>
          <p14:tracePt t="41024" x="5160963" y="1620838"/>
          <p14:tracePt t="41031" x="5143500" y="1620838"/>
          <p14:tracePt t="41049" x="5135563" y="1620838"/>
          <p14:tracePt t="41065" x="5126038" y="1620838"/>
          <p14:tracePt t="41082" x="5118100" y="1620838"/>
          <p14:tracePt t="41099" x="5092700" y="1620838"/>
          <p14:tracePt t="41116" x="5049838" y="1620838"/>
          <p14:tracePt t="41132" x="4921250" y="1636713"/>
          <p14:tracePt t="41149" x="4732338" y="1636713"/>
          <p14:tracePt t="41166" x="4500563" y="1636713"/>
          <p14:tracePt t="41183" x="4157663" y="1628775"/>
          <p14:tracePt t="41200" x="3651250" y="1593850"/>
          <p14:tracePt t="41216" x="3421063" y="1577975"/>
          <p14:tracePt t="41233" x="3257550" y="1560513"/>
          <p14:tracePt t="41250" x="3146425" y="1543050"/>
          <p14:tracePt t="41267" x="3078163" y="1543050"/>
          <p14:tracePt t="41283" x="3000375" y="1543050"/>
          <p14:tracePt t="41300" x="2889250" y="1525588"/>
          <p14:tracePt t="41316" x="2811463" y="1517650"/>
          <p14:tracePt t="41334" x="2778125" y="1508125"/>
          <p14:tracePt t="41368" x="2778125" y="1500188"/>
          <p14:tracePt t="41407" x="2786063" y="1500188"/>
          <p14:tracePt t="41415" x="2794000" y="1500188"/>
          <p14:tracePt t="41511" x="2803525" y="1500188"/>
          <p14:tracePt t="41516" x="2811463" y="1500188"/>
          <p14:tracePt t="41534" x="2836863" y="1500188"/>
          <p14:tracePt t="41534" x="2863850" y="1492250"/>
          <p14:tracePt t="41552" x="2940050" y="1492250"/>
          <p14:tracePt t="41568" x="3043238" y="1465263"/>
          <p14:tracePt t="41585" x="3197225" y="1449388"/>
          <p14:tracePt t="41601" x="3351213" y="1431925"/>
          <p14:tracePt t="41619" x="3582988" y="1422400"/>
          <p14:tracePt t="41635" x="3779838" y="1422400"/>
          <p14:tracePt t="41652" x="4054475" y="1457325"/>
          <p14:tracePt t="41668" x="4303713" y="1508125"/>
          <p14:tracePt t="41686" x="4551363" y="1543050"/>
          <p14:tracePt t="41702" x="4706938" y="1560513"/>
          <p14:tracePt t="41719" x="4792663" y="1560513"/>
          <p14:tracePt t="41719" x="4808538" y="1560513"/>
          <p14:tracePt t="41736" x="4826000" y="1560513"/>
          <p14:tracePt t="41815" x="4818063" y="1560513"/>
          <p14:tracePt t="41823" x="4808538" y="1568450"/>
          <p14:tracePt t="41837" x="4800600" y="1577975"/>
          <p14:tracePt t="41853" x="4792663" y="1577975"/>
          <p14:tracePt t="41919" x="4800600" y="1577975"/>
          <p14:tracePt t="42623" x="4792663" y="1577975"/>
          <p14:tracePt t="42648" x="4783138" y="1577975"/>
          <p14:tracePt t="42663" x="4775200" y="1577975"/>
          <p14:tracePt t="42680" x="4765675" y="1577975"/>
          <p14:tracePt t="42681" x="4757738" y="1577975"/>
          <p14:tracePt t="42695" x="4722813" y="1568450"/>
          <p14:tracePt t="42708" x="4689475" y="1568450"/>
          <p14:tracePt t="42724" x="4637088" y="1568450"/>
          <p14:tracePt t="42742" x="4586288" y="1560513"/>
          <p14:tracePt t="42758" x="4483100" y="1560513"/>
          <p14:tracePt t="42775" x="4311650" y="1568450"/>
          <p14:tracePt t="42791" x="3797300" y="1568450"/>
          <p14:tracePt t="42808" x="3282950" y="1585913"/>
          <p14:tracePt t="42825" x="2571750" y="1585913"/>
          <p14:tracePt t="42842" x="2065338" y="1593850"/>
          <p14:tracePt t="42858" x="1500188" y="1636713"/>
          <p14:tracePt t="42875" x="1235075" y="1663700"/>
          <p14:tracePt t="42892" x="1139825" y="1697038"/>
          <p14:tracePt t="42908" x="1122363" y="1722438"/>
          <p14:tracePt t="42925" x="1114425" y="1749425"/>
          <p14:tracePt t="42942" x="1106488" y="1782763"/>
          <p14:tracePt t="42959" x="1003300" y="1851025"/>
          <p14:tracePt t="42976" x="874713" y="1903413"/>
          <p14:tracePt t="42992" x="728663" y="1946275"/>
          <p14:tracePt t="43009" x="600075" y="1954213"/>
          <p14:tracePt t="43026" x="531813" y="1963738"/>
          <p14:tracePt t="43042" x="522288" y="1963738"/>
          <p14:tracePt t="43059" x="522288" y="1971675"/>
          <p14:tracePt t="43076" x="531813" y="1979613"/>
          <p14:tracePt t="43093" x="531813" y="1989138"/>
          <p14:tracePt t="43109" x="531813" y="1997075"/>
          <p14:tracePt t="43126" x="531813" y="2006600"/>
          <p14:tracePt t="43143" x="522288" y="2039938"/>
          <p14:tracePt t="43160" x="506413" y="2082800"/>
          <p14:tracePt t="43176" x="506413" y="2117725"/>
          <p14:tracePt t="43193" x="506413" y="2151063"/>
          <p14:tracePt t="43210" x="514350" y="2168525"/>
          <p14:tracePt t="43227" x="531813" y="2185988"/>
          <p14:tracePt t="43244" x="549275" y="2203450"/>
          <p14:tracePt t="43260" x="565150" y="2203450"/>
          <p14:tracePt t="43277" x="600075" y="2228850"/>
          <p14:tracePt t="43294" x="635000" y="2254250"/>
          <p14:tracePt t="43311" x="650875" y="2271713"/>
          <p14:tracePt t="43311" x="668338" y="2306638"/>
          <p14:tracePt t="43327" x="693738" y="2339975"/>
          <p14:tracePt t="43344" x="736600" y="2417763"/>
          <p14:tracePt t="43361" x="779463" y="2460625"/>
          <p14:tracePt t="43378" x="822325" y="2511425"/>
          <p14:tracePt t="43394" x="849313" y="2520950"/>
          <p14:tracePt t="43412" x="874713" y="2520950"/>
          <p14:tracePt t="43428" x="908050" y="2511425"/>
          <p14:tracePt t="43445" x="968375" y="2493963"/>
          <p14:tracePt t="43461" x="1003300" y="2478088"/>
          <p14:tracePt t="43478" x="1036638" y="2468563"/>
          <p14:tracePt t="43495" x="1063625" y="2460625"/>
          <p14:tracePt t="43512" x="1071563" y="2443163"/>
          <p14:tracePt t="43529" x="1089025" y="2435225"/>
          <p14:tracePt t="43545" x="1106488" y="2417763"/>
          <p14:tracePt t="43562" x="1131888" y="2392363"/>
          <p14:tracePt t="43579" x="1139825" y="2382838"/>
          <p14:tracePt t="43596" x="1182688" y="2357438"/>
          <p14:tracePt t="43612" x="1217613" y="2314575"/>
          <p14:tracePt t="43629" x="1250950" y="2263775"/>
          <p14:tracePt t="43646" x="1260475" y="2236788"/>
          <p14:tracePt t="43663" x="1260475" y="2193925"/>
          <p14:tracePt t="43679" x="1250950" y="2135188"/>
          <p14:tracePt t="43696" x="1225550" y="2082800"/>
          <p14:tracePt t="43713" x="1208088" y="2022475"/>
          <p14:tracePt t="43730" x="1200150" y="1979613"/>
          <p14:tracePt t="43746" x="1192213" y="1920875"/>
          <p14:tracePt t="43763" x="1192213" y="1860550"/>
          <p14:tracePt t="43780" x="1192213" y="1808163"/>
          <p14:tracePt t="43797" x="1182688" y="1757363"/>
          <p14:tracePt t="43813" x="1139825" y="1697038"/>
          <p14:tracePt t="43830" x="1089025" y="1636713"/>
          <p14:tracePt t="43847" x="1020763" y="1593850"/>
          <p14:tracePt t="43864" x="985838" y="1577975"/>
          <p14:tracePt t="43880" x="960438" y="1577975"/>
          <p14:tracePt t="43897" x="950913" y="1577975"/>
          <p14:tracePt t="43914" x="942975" y="1577975"/>
          <p14:tracePt t="43930" x="935038" y="1577975"/>
          <p14:tracePt t="43947" x="925513" y="1577975"/>
          <p14:tracePt t="43964" x="908050" y="1585913"/>
          <p14:tracePt t="43981" x="849313" y="1611313"/>
          <p14:tracePt t="43997" x="788988" y="1620838"/>
          <p14:tracePt t="44014" x="693738" y="1646238"/>
          <p14:tracePt t="44014" x="668338" y="1654175"/>
          <p14:tracePt t="44031" x="617538" y="1671638"/>
          <p14:tracePt t="44048" x="592138" y="1689100"/>
          <p14:tracePt t="44065" x="592138" y="1697038"/>
          <p14:tracePt t="44119" x="592138" y="1706563"/>
          <p14:tracePt t="44143" x="592138" y="1714500"/>
          <p14:tracePt t="44151" x="582613" y="1731963"/>
          <p14:tracePt t="44165" x="574675" y="1765300"/>
          <p14:tracePt t="44182" x="565150" y="1808163"/>
          <p14:tracePt t="44199" x="549275" y="1893888"/>
          <p14:tracePt t="44215" x="549275" y="1946275"/>
          <p14:tracePt t="44233" x="549275" y="1979613"/>
          <p14:tracePt t="44249" x="557213" y="2006600"/>
          <p14:tracePt t="44266" x="574675" y="2022475"/>
          <p14:tracePt t="44282" x="592138" y="2022475"/>
          <p14:tracePt t="44299" x="600075" y="2032000"/>
          <p14:tracePt t="44316" x="608013" y="2049463"/>
          <p14:tracePt t="44333" x="617538" y="2057400"/>
          <p14:tracePt t="44349" x="617538" y="2074863"/>
          <p14:tracePt t="44366" x="635000" y="2100263"/>
          <p14:tracePt t="44383" x="650875" y="2135188"/>
          <p14:tracePt t="44455" x="660400" y="2135188"/>
          <p14:tracePt t="44456" x="668338" y="2135188"/>
          <p14:tracePt t="45262" x="668338" y="2125663"/>
          <p14:tracePt t="45295" x="668338" y="2117725"/>
          <p14:tracePt t="45719" x="677863" y="2117725"/>
          <p14:tracePt t="45774" x="685800" y="2117725"/>
          <p14:tracePt t="45782" x="685800" y="2108200"/>
          <p14:tracePt t="45822" x="693738" y="2108200"/>
          <p14:tracePt t="45846" x="693738" y="2100263"/>
          <p14:tracePt t="45870" x="703263" y="2100263"/>
          <p14:tracePt t="45886" x="703263" y="2092325"/>
          <p14:tracePt t="45890" x="711200" y="2092325"/>
          <p14:tracePt t="45926" x="720725" y="2092325"/>
          <p14:tracePt t="45942" x="728663" y="2092325"/>
          <p14:tracePt t="45959" x="736600" y="2092325"/>
          <p14:tracePt t="45983" x="746125" y="2092325"/>
          <p14:tracePt t="45986" x="754063" y="2082800"/>
          <p14:tracePt t="46007" x="779463" y="2082800"/>
          <p14:tracePt t="46024" x="814388" y="2082800"/>
          <p14:tracePt t="46041" x="839788" y="2082800"/>
          <p14:tracePt t="46058" x="882650" y="2082800"/>
          <p14:tracePt t="46074" x="908050" y="2082800"/>
          <p14:tracePt t="46091" x="942975" y="2082800"/>
          <p14:tracePt t="46108" x="977900" y="2065338"/>
          <p14:tracePt t="46125" x="1003300" y="2039938"/>
          <p14:tracePt t="46141" x="1036638" y="2022475"/>
          <p14:tracePt t="46159" x="1054100" y="2006600"/>
          <p14:tracePt t="46175" x="1063625" y="2006600"/>
          <p14:tracePt t="46192" x="1063625" y="1997075"/>
          <p14:tracePt t="46209" x="1071563" y="1989138"/>
          <p14:tracePt t="46311" x="1079500" y="1989138"/>
          <p14:tracePt t="46350" x="1089025" y="1989138"/>
          <p14:tracePt t="46399" x="1096963" y="1989138"/>
          <p14:tracePt t="46446" x="1096963" y="1997075"/>
          <p14:tracePt t="46454" x="1106488" y="1997075"/>
          <p14:tracePt t="46486" x="1114425" y="1997075"/>
          <p14:tracePt t="46495" x="1122363" y="2006600"/>
          <p14:tracePt t="46510" x="1131888" y="2014538"/>
          <p14:tracePt t="46527" x="1165225" y="2022475"/>
          <p14:tracePt t="46544" x="1182688" y="2039938"/>
          <p14:tracePt t="46561" x="1208088" y="2065338"/>
          <p14:tracePt t="46577" x="1225550" y="2082800"/>
          <p14:tracePt t="46594" x="1260475" y="2100263"/>
          <p14:tracePt t="46611" x="1285875" y="2125663"/>
          <p14:tracePt t="46628" x="1371600" y="2168525"/>
          <p14:tracePt t="46644" x="1508125" y="2220913"/>
          <p14:tracePt t="46661" x="1654175" y="2279650"/>
          <p14:tracePt t="46678" x="1893888" y="2357438"/>
          <p14:tracePt t="46696" x="1979613" y="2392363"/>
          <p14:tracePt t="46712" x="2049463" y="2443163"/>
          <p14:tracePt t="46728" x="2082800" y="2468563"/>
          <p14:tracePt t="46745" x="2100263" y="2478088"/>
          <p14:tracePt t="46878" x="2100263" y="2486025"/>
          <p14:tracePt t="46990" x="2100263" y="2493963"/>
          <p14:tracePt t="46990" x="2100263" y="2503488"/>
          <p14:tracePt t="47015" x="2092325" y="2503488"/>
          <p14:tracePt t="47030" x="2092325" y="2511425"/>
          <p14:tracePt t="47031" x="2092325" y="2520950"/>
          <p14:tracePt t="47047" x="2092325" y="2528888"/>
          <p14:tracePt t="47086" x="2100263" y="2536825"/>
          <p14:tracePt t="47119" x="2108200" y="2536825"/>
          <p14:tracePt t="47134" x="2117725" y="2536825"/>
          <p14:tracePt t="47278" x="2117725" y="2546350"/>
          <p14:tracePt t="47286" x="2135188" y="2554288"/>
          <p14:tracePt t="47298" x="2178050" y="2571750"/>
          <p14:tracePt t="47315" x="2228850" y="2579688"/>
          <p14:tracePt t="47332" x="2306638" y="2597150"/>
          <p14:tracePt t="47348" x="2357438" y="2606675"/>
          <p14:tracePt t="47365" x="2392363" y="2614613"/>
          <p14:tracePt t="47381" x="2425700" y="2632075"/>
          <p14:tracePt t="47399" x="2435225" y="2640013"/>
          <p14:tracePt t="47415" x="2451100" y="2649538"/>
          <p14:tracePt t="47432" x="2493963" y="2674938"/>
          <p14:tracePt t="47449" x="2597150" y="2700338"/>
          <p14:tracePt t="47465" x="2717800" y="2717800"/>
          <p14:tracePt t="47482" x="2846388" y="2717800"/>
          <p14:tracePt t="47499" x="3000375" y="2708275"/>
          <p14:tracePt t="47516" x="3103563" y="2692400"/>
          <p14:tracePt t="47532" x="3146425" y="2674938"/>
          <p14:tracePt t="47549" x="3154363" y="2665413"/>
          <p14:tracePt t="47606" x="3163888" y="2665413"/>
          <p14:tracePt t="47612" x="3171825" y="2674938"/>
          <p14:tracePt t="47616" x="3222625" y="2708275"/>
          <p14:tracePt t="47633" x="3308350" y="2743200"/>
          <p14:tracePt t="47650" x="3421063" y="2768600"/>
          <p14:tracePt t="47666" x="3497263" y="2768600"/>
          <p14:tracePt t="47683" x="3557588" y="2768600"/>
          <p14:tracePt t="47700" x="3575050" y="2768600"/>
          <p14:tracePt t="47750" x="3557588" y="2768600"/>
          <p14:tracePt t="47758" x="3532188" y="2768600"/>
          <p14:tracePt t="47767" x="3489325" y="2768600"/>
          <p14:tracePt t="47784" x="3429000" y="2786063"/>
          <p14:tracePt t="47800" x="3403600" y="2794000"/>
          <p14:tracePt t="47817" x="3394075" y="2794000"/>
          <p14:tracePt t="47834" x="3394075" y="2803525"/>
          <p14:tracePt t="47851" x="3386138" y="2803525"/>
          <p14:tracePt t="47868" x="3378200" y="2820988"/>
          <p14:tracePt t="47884" x="3317875" y="2854325"/>
          <p14:tracePt t="47901" x="3197225" y="2914650"/>
          <p14:tracePt t="47918" x="2922588" y="3043238"/>
          <p14:tracePt t="47935" x="2751138" y="3128963"/>
          <p14:tracePt t="47951" x="2640013" y="3197225"/>
          <p14:tracePt t="47968" x="2614613" y="3214688"/>
          <p14:tracePt t="48022" x="2632075" y="3214688"/>
          <p14:tracePt t="48038" x="2640013" y="3214688"/>
          <p14:tracePt t="48110" x="2640013" y="3222625"/>
          <p14:tracePt t="48118" x="2640013" y="3265488"/>
          <p14:tracePt t="48136" x="2640013" y="3282950"/>
          <p14:tracePt t="48152" x="2674938" y="3300413"/>
          <p14:tracePt t="48169" x="2778125" y="3325813"/>
          <p14:tracePt t="48186" x="2965450" y="3343275"/>
          <p14:tracePt t="48203" x="3163888" y="3343275"/>
          <p14:tracePt t="48220" x="3411538" y="3343275"/>
          <p14:tracePt t="48236" x="3575050" y="3360738"/>
          <p14:tracePt t="48253" x="3668713" y="3378200"/>
          <p14:tracePt t="48270" x="3668713" y="3386138"/>
          <p14:tracePt t="48311" x="3660775" y="3386138"/>
          <p14:tracePt t="48327" x="3651250" y="3386138"/>
          <p14:tracePt t="49238" x="3651250" y="3378200"/>
          <p14:tracePt t="49240" x="3643313" y="3368675"/>
          <p14:tracePt t="49259" x="3635375" y="3368675"/>
          <p14:tracePt t="49275" x="3635375" y="3351213"/>
          <p14:tracePt t="49292" x="3625850" y="3335338"/>
          <p14:tracePt t="49309" x="3592513" y="3292475"/>
          <p14:tracePt t="49326" x="3497263" y="3179763"/>
          <p14:tracePt t="49343" x="3411538" y="3086100"/>
          <p14:tracePt t="49359" x="3325813" y="3000375"/>
          <p14:tracePt t="49376" x="3257550" y="2922588"/>
          <p14:tracePt t="49392" x="3214688" y="2871788"/>
          <p14:tracePt t="49410" x="3179763" y="2846388"/>
          <p14:tracePt t="49426" x="3163888" y="2836863"/>
          <p14:tracePt t="49443" x="3128963" y="2828925"/>
          <p14:tracePt t="49460" x="3103563" y="2828925"/>
          <p14:tracePt t="49477" x="3068638" y="2828925"/>
          <p14:tracePt t="49493" x="3008313" y="2828925"/>
          <p14:tracePt t="49511" x="2965450" y="2836863"/>
          <p14:tracePt t="49527" x="2906713" y="2836863"/>
          <p14:tracePt t="49544" x="2863850" y="2836863"/>
          <p14:tracePt t="49560" x="2820988" y="2836863"/>
          <p14:tracePt t="49577" x="2760663" y="2828925"/>
          <p14:tracePt t="49594" x="2657475" y="2803525"/>
          <p14:tracePt t="49610" x="2520950" y="2751138"/>
          <p14:tracePt t="49628" x="2357438" y="2674938"/>
          <p14:tracePt t="49644" x="2246313" y="2632075"/>
          <p14:tracePt t="49661" x="2178050" y="2606675"/>
          <p14:tracePt t="49677" x="2160588" y="2606675"/>
          <p14:tracePt t="49695" x="2160588" y="2597150"/>
          <p14:tracePt t="49711" x="2160588" y="2589213"/>
          <p14:tracePt t="49729" x="2160588" y="2571750"/>
          <p14:tracePt t="49745" x="2092325" y="2546350"/>
          <p14:tracePt t="49762" x="1843088" y="2460625"/>
          <p14:tracePt t="49778" x="1535113" y="2382838"/>
          <p14:tracePt t="49795" x="1217613" y="2322513"/>
          <p14:tracePt t="49812" x="968375" y="2263775"/>
          <p14:tracePt t="49846" x="977900" y="2263775"/>
          <p14:tracePt t="49847" x="1046163" y="2263775"/>
          <p14:tracePt t="49862" x="1192213" y="2263775"/>
          <p14:tracePt t="49879" x="1346200" y="2246313"/>
          <p14:tracePt t="49895" x="1508125" y="2236788"/>
          <p14:tracePt t="49912" x="1577975" y="2236788"/>
          <p14:tracePt t="49929" x="1585913" y="2236788"/>
          <p14:tracePt t="49946" x="1577975" y="2246313"/>
          <p14:tracePt t="49962" x="1543050" y="2306638"/>
          <p14:tracePt t="49979" x="1500188" y="2382838"/>
          <p14:tracePt t="49996" x="1422400" y="2451100"/>
          <p14:tracePt t="50013" x="1379538" y="2493963"/>
          <p14:tracePt t="50029" x="1379538" y="2503488"/>
          <p14:tracePt t="50070" x="1397000" y="2503488"/>
          <p14:tracePt t="50071" x="1406525" y="2503488"/>
          <p14:tracePt t="50079" x="1414463" y="2503488"/>
          <p14:tracePt t="50096" x="1422400" y="2503488"/>
          <p14:tracePt t="50142" x="1414463" y="2511425"/>
          <p14:tracePt t="50150" x="1406525" y="2528888"/>
          <p14:tracePt t="50165" x="1406525" y="2536825"/>
          <p14:tracePt t="50222" x="1406525" y="2528888"/>
          <p14:tracePt t="50229" x="1414463" y="2511425"/>
          <p14:tracePt t="50248" x="1422400" y="2511425"/>
          <p14:tracePt t="50382" x="1414463" y="2511425"/>
          <p14:tracePt t="50470" x="1406525" y="2511425"/>
          <p14:tracePt t="50498" x="1397000" y="2511425"/>
          <p14:tracePt t="50702" x="1406525" y="2511425"/>
          <p14:tracePt t="50716" x="1431925" y="2520950"/>
          <p14:tracePt t="50717" x="1492250" y="2520950"/>
          <p14:tracePt t="50733" x="1663700" y="2520950"/>
          <p14:tracePt t="50752" x="1868488" y="2520950"/>
          <p14:tracePt t="50767" x="2117725" y="2520950"/>
          <p14:tracePt t="50783" x="2503488" y="2520950"/>
          <p14:tracePt t="50800" x="2846388" y="2546350"/>
          <p14:tracePt t="50817" x="3240088" y="2571750"/>
          <p14:tracePt t="50833" x="3549650" y="2606675"/>
          <p14:tracePt t="50850" x="3797300" y="2622550"/>
          <p14:tracePt t="50867" x="3925888" y="2622550"/>
          <p14:tracePt t="50884" x="3994150" y="2622550"/>
          <p14:tracePt t="50901" x="4037013" y="2622550"/>
          <p14:tracePt t="50917" x="4097338" y="2597150"/>
          <p14:tracePt t="50935" x="4192588" y="2597150"/>
          <p14:tracePt t="50951" x="4379913" y="2632075"/>
          <p14:tracePt t="50968" x="4621213" y="2674938"/>
          <p14:tracePt t="50984" x="4878388" y="2725738"/>
          <p14:tracePt t="51001" x="5022850" y="2743200"/>
          <p14:tracePt t="51018" x="5108575" y="2743200"/>
          <p14:tracePt t="51035" x="5151438" y="2735263"/>
          <p14:tracePt t="51051" x="5168900" y="2725738"/>
          <p14:tracePt t="51068" x="5168900" y="2717800"/>
          <p14:tracePt t="51198" x="5178425" y="2717800"/>
          <p14:tracePt t="51203" x="5186363" y="2708275"/>
          <p14:tracePt t="51219" x="5237163" y="2700338"/>
          <p14:tracePt t="51236" x="5297488" y="2682875"/>
          <p14:tracePt t="51253" x="5332413" y="2674938"/>
          <p14:tracePt t="51269" x="5340350" y="2674938"/>
          <p14:tracePt t="51358" x="5349875" y="2674938"/>
          <p14:tracePt t="51366" x="5357813" y="2682875"/>
          <p14:tracePt t="51374" x="5400675" y="2682875"/>
          <p14:tracePt t="51387" x="5478463" y="2682875"/>
          <p14:tracePt t="51403" x="5597525" y="2692400"/>
          <p14:tracePt t="51420" x="5675313" y="2700338"/>
          <p14:tracePt t="51437" x="5794375" y="2708275"/>
          <p14:tracePt t="51454" x="5837238" y="2708275"/>
          <p14:tracePt t="51470" x="5872163" y="2708275"/>
          <p14:tracePt t="51487" x="5897563" y="2717800"/>
          <p14:tracePt t="51504" x="5949950" y="2725738"/>
          <p14:tracePt t="51521" x="5992813" y="2725738"/>
          <p14:tracePt t="51537" x="6086475" y="2725738"/>
          <p14:tracePt t="51554" x="6197600" y="2725738"/>
          <p14:tracePt t="51571" x="6351588" y="2725738"/>
          <p14:tracePt t="51587" x="6472238" y="2725738"/>
          <p14:tracePt t="51604" x="6583363" y="2735263"/>
          <p14:tracePt t="51621" x="6635750" y="2735263"/>
          <p14:tracePt t="51638" x="6643688" y="2735263"/>
          <p14:tracePt t="51654" x="6651625" y="2735263"/>
          <p14:tracePt t="51671" x="6669088" y="2735263"/>
          <p14:tracePt t="51688" x="6711950" y="2735263"/>
          <p14:tracePt t="51705" x="6789738" y="2735263"/>
          <p14:tracePt t="51721" x="6918325" y="2735263"/>
          <p14:tracePt t="51739" x="7046913" y="2735263"/>
          <p14:tracePt t="51756" x="7140575" y="2735263"/>
          <p14:tracePt t="51772" x="7165975" y="2735263"/>
          <p14:tracePt t="51862" x="7175500" y="2735263"/>
          <p14:tracePt t="51870" x="7192963" y="2735263"/>
          <p14:tracePt t="51966" x="7183438" y="2735263"/>
          <p14:tracePt t="51982" x="7175500" y="2735263"/>
          <p14:tracePt t="52046" x="7183438" y="2735263"/>
          <p14:tracePt t="52246" x="7192963" y="2735263"/>
          <p14:tracePt t="52326" x="7183438" y="2735263"/>
          <p14:tracePt t="52334" x="7175500" y="2735263"/>
          <p14:tracePt t="52342" x="7165975" y="2735263"/>
          <p14:tracePt t="52454" x="7158038" y="2735263"/>
          <p14:tracePt t="52462" x="7150100" y="2735263"/>
          <p14:tracePt t="52476" x="7132638" y="2735263"/>
          <p14:tracePt t="52493" x="7107238" y="2735263"/>
          <p14:tracePt t="52493" x="7080250" y="2735263"/>
          <p14:tracePt t="52510" x="7037388" y="2735263"/>
          <p14:tracePt t="52526" x="6994525" y="2735263"/>
          <p14:tracePt t="52543" x="6961188" y="2735263"/>
          <p14:tracePt t="52560" x="6926263" y="2735263"/>
          <p14:tracePt t="52576" x="6900863" y="2735263"/>
          <p14:tracePt t="52593" x="6858000" y="2743200"/>
          <p14:tracePt t="52610" x="6772275" y="2760663"/>
          <p14:tracePt t="52627" x="6557963" y="2778125"/>
          <p14:tracePt t="52644" x="6318250" y="2794000"/>
          <p14:tracePt t="52661" x="5864225" y="2811463"/>
          <p14:tracePt t="52677" x="5383213" y="2811463"/>
          <p14:tracePt t="52677" x="5126038" y="2811463"/>
          <p14:tracePt t="52694" x="4525963" y="2811463"/>
          <p14:tracePt t="52710" x="4046538" y="2811463"/>
          <p14:tracePt t="52728" x="3565525" y="2828925"/>
          <p14:tracePt t="52744" x="3292475" y="2846388"/>
          <p14:tracePt t="52761" x="2863850" y="2897188"/>
          <p14:tracePt t="52779" x="2486025" y="2922588"/>
          <p14:tracePt t="52795" x="2108200" y="2957513"/>
          <p14:tracePt t="52811" x="1671638" y="2982913"/>
          <p14:tracePt t="52828" x="1457325" y="2992438"/>
          <p14:tracePt t="52844" x="1336675" y="2992438"/>
          <p14:tracePt t="52861" x="1328738" y="2992438"/>
          <p14:tracePt t="52902" x="1336675" y="2992438"/>
          <p14:tracePt t="52910" x="1336675" y="2982913"/>
          <p14:tracePt t="52928" x="1328738" y="2982913"/>
          <p14:tracePt t="52945" x="1243013" y="2982913"/>
          <p14:tracePt t="52962" x="1046163" y="2982913"/>
          <p14:tracePt t="52979" x="839788" y="2974975"/>
          <p14:tracePt t="52995" x="592138" y="2914650"/>
          <p14:tracePt t="53012" x="549275" y="2889250"/>
          <p14:tracePt t="53029" x="557213" y="2863850"/>
          <p14:tracePt t="53029" x="600075" y="2836863"/>
          <p14:tracePt t="53046" x="711200" y="2778125"/>
          <p14:tracePt t="53062" x="806450" y="2708275"/>
          <p14:tracePt t="53079" x="908050" y="2632075"/>
          <p14:tracePt t="53096" x="985838" y="2571750"/>
          <p14:tracePt t="53113" x="1011238" y="2554288"/>
          <p14:tracePt t="53129" x="1011238" y="2536825"/>
          <p14:tracePt t="53146" x="1003300" y="2536825"/>
          <p14:tracePt t="53163" x="993775" y="2536825"/>
          <p14:tracePt t="53180" x="977900" y="2520950"/>
          <p14:tracePt t="53196" x="977900" y="2511425"/>
          <p14:tracePt t="53213" x="985838" y="2486025"/>
          <p14:tracePt t="53230" x="1028700" y="2408238"/>
          <p14:tracePt t="53246" x="1071563" y="2349500"/>
          <p14:tracePt t="53263" x="1139825" y="2263775"/>
          <p14:tracePt t="53280" x="1182688" y="2211388"/>
          <p14:tracePt t="53297" x="1192213" y="2193925"/>
          <p14:tracePt t="53313" x="1200150" y="2178050"/>
          <p14:tracePt t="53330" x="1208088" y="2168525"/>
          <p14:tracePt t="53366" x="1217613" y="2168525"/>
          <p14:tracePt t="53366" x="1235075" y="2168525"/>
          <p14:tracePt t="53380" x="1320800" y="2185988"/>
          <p14:tracePt t="53380" x="1379538" y="2203450"/>
          <p14:tracePt t="53398" x="1500188" y="2246313"/>
          <p14:tracePt t="53414" x="1620838" y="2263775"/>
          <p14:tracePt t="53431" x="1706563" y="2271713"/>
          <p14:tracePt t="53448" x="1757363" y="2271713"/>
          <p14:tracePt t="53464" x="1774825" y="2279650"/>
          <p14:tracePt t="53481" x="1774825" y="2289175"/>
          <p14:tracePt t="53498" x="1774825" y="2306638"/>
          <p14:tracePt t="53514" x="1774825" y="2349500"/>
          <p14:tracePt t="53531" x="1774825" y="2425700"/>
          <p14:tracePt t="53548" x="1808163" y="2520950"/>
          <p14:tracePt t="53565" x="1878013" y="2665413"/>
          <p14:tracePt t="53582" x="1903413" y="2700338"/>
          <p14:tracePt t="53598" x="1903413" y="2708275"/>
          <p14:tracePt t="53615" x="1903413" y="2717800"/>
          <p14:tracePt t="53632" x="1903413" y="2725738"/>
          <p14:tracePt t="53649" x="1860550" y="2760663"/>
          <p14:tracePt t="53665" x="1739900" y="2820988"/>
          <p14:tracePt t="53682" x="1474788" y="2906713"/>
          <p14:tracePt t="53699" x="1157288" y="2992438"/>
          <p14:tracePt t="53716" x="839788" y="3043238"/>
          <p14:tracePt t="53732" x="754063" y="3068638"/>
          <p14:tracePt t="53749" x="771525" y="3068638"/>
          <p14:tracePt t="53766" x="831850" y="3008313"/>
          <p14:tracePt t="53783" x="925513" y="2914650"/>
          <p14:tracePt t="53800" x="985838" y="2871788"/>
          <p14:tracePt t="53816" x="1028700" y="2836863"/>
          <p14:tracePt t="53886" x="1020763" y="2836863"/>
          <p14:tracePt t="53894" x="1011238" y="2836863"/>
          <p14:tracePt t="53900" x="1003300" y="2846388"/>
          <p14:tracePt t="53917" x="993775" y="2846388"/>
          <p14:tracePt t="53998" x="985838" y="2854325"/>
          <p14:tracePt t="53998" x="968375" y="2854325"/>
          <p14:tracePt t="54017" x="935038" y="2863850"/>
          <p14:tracePt t="54034" x="874713" y="2871788"/>
          <p14:tracePt t="54051" x="849313" y="2871788"/>
          <p14:tracePt t="54068" x="839788" y="2871788"/>
          <p14:tracePt t="54102" x="839788" y="2854325"/>
          <p14:tracePt t="54118" x="874713" y="2794000"/>
          <p14:tracePt t="54119" x="900113" y="2743200"/>
          <p14:tracePt t="54135" x="917575" y="2700338"/>
          <p14:tracePt t="54151" x="925513" y="2657475"/>
          <p14:tracePt t="54168" x="935038" y="2614613"/>
          <p14:tracePt t="54185" x="935038" y="2579688"/>
          <p14:tracePt t="54202" x="935038" y="2554288"/>
          <p14:tracePt t="54219" x="935038" y="2520950"/>
          <p14:tracePt t="54235" x="935038" y="2503488"/>
          <p14:tracePt t="54252" x="935038" y="2493963"/>
          <p14:tracePt t="54269" x="935038" y="2478088"/>
          <p14:tracePt t="54285" x="977900" y="2435225"/>
          <p14:tracePt t="54302" x="993775" y="2417763"/>
          <p14:tracePt t="54319" x="993775" y="2408238"/>
          <p14:tracePt t="54382" x="993775" y="2425700"/>
          <p14:tracePt t="54390" x="993775" y="2468563"/>
          <p14:tracePt t="54406" x="993775" y="2520950"/>
          <p14:tracePt t="54420" x="993775" y="2554288"/>
          <p14:tracePt t="54436" x="993775" y="2579688"/>
          <p14:tracePt t="54453" x="1011238" y="2579688"/>
          <p14:tracePt t="54470" x="1036638" y="2579688"/>
          <p14:tracePt t="54486" x="1054100" y="2579688"/>
          <p14:tracePt t="54558" x="1054100" y="2589213"/>
          <p14:tracePt t="54934" x="1046163" y="2589213"/>
          <p14:tracePt t="55062" x="1046163" y="2597150"/>
          <p14:tracePt t="55070" x="1020763" y="2622550"/>
          <p14:tracePt t="55091" x="1003300" y="2665413"/>
          <p14:tracePt t="55107" x="1003300" y="2725738"/>
          <p14:tracePt t="55124" x="1020763" y="2811463"/>
          <p14:tracePt t="55140" x="1089025" y="2889250"/>
          <p14:tracePt t="55157" x="1192213" y="2965450"/>
          <p14:tracePt t="55157" x="1235075" y="2982913"/>
          <p14:tracePt t="55174" x="1285875" y="3017838"/>
          <p14:tracePt t="55191" x="1293813" y="3025775"/>
          <p14:tracePt t="55238" x="1285875" y="3043238"/>
          <p14:tracePt t="55239" x="1260475" y="3078163"/>
          <p14:tracePt t="55257" x="1217613" y="3121025"/>
          <p14:tracePt t="55274" x="1157288" y="3163888"/>
          <p14:tracePt t="55291" x="1079500" y="3206750"/>
          <p14:tracePt t="55308" x="1036638" y="3222625"/>
          <p14:tracePt t="55374" x="1046163" y="3214688"/>
          <p14:tracePt t="55382" x="1046163" y="3197225"/>
          <p14:tracePt t="55391" x="1046163" y="3171825"/>
          <p14:tracePt t="55409" x="1036638" y="3136900"/>
          <p14:tracePt t="55425" x="1020763" y="3094038"/>
          <p14:tracePt t="55442" x="1020763" y="3068638"/>
          <p14:tracePt t="55458" x="1020763" y="3051175"/>
          <p14:tracePt t="55475" x="1020763" y="3025775"/>
          <p14:tracePt t="55492" x="1020763" y="2992438"/>
          <p14:tracePt t="55492" x="1036638" y="2974975"/>
          <p14:tracePt t="55510" x="1054100" y="2949575"/>
          <p14:tracePt t="55525" x="1157288" y="2863850"/>
          <p14:tracePt t="55543" x="1277938" y="2794000"/>
          <p14:tracePt t="55559" x="1379538" y="2751138"/>
          <p14:tracePt t="55576" x="1439863" y="2725738"/>
          <p14:tracePt t="55593" x="1465263" y="2717800"/>
          <p14:tracePt t="55609" x="1482725" y="2717800"/>
          <p14:tracePt t="55626" x="1492250" y="2725738"/>
          <p14:tracePt t="55643" x="1508125" y="2768600"/>
          <p14:tracePt t="55660" x="1560513" y="2846388"/>
          <p14:tracePt t="55676" x="1654175" y="2932113"/>
          <p14:tracePt t="55693" x="1808163" y="3043238"/>
          <p14:tracePt t="55710" x="1903413" y="3094038"/>
          <p14:tracePt t="55727" x="1954213" y="3136900"/>
          <p14:tracePt t="55743" x="1963738" y="3146425"/>
          <p14:tracePt t="55760" x="1963738" y="3154363"/>
          <p14:tracePt t="55777" x="1954213" y="3171825"/>
          <p14:tracePt t="55794" x="1946275" y="3197225"/>
          <p14:tracePt t="55811" x="1920875" y="3232150"/>
          <p14:tracePt t="55827" x="1903413" y="3275013"/>
          <p14:tracePt t="55844" x="1893888" y="3317875"/>
          <p14:tracePt t="55861" x="1885950" y="3351213"/>
          <p14:tracePt t="55878" x="1885950" y="3378200"/>
          <p14:tracePt t="55894" x="1878013" y="3394075"/>
          <p14:tracePt t="55911" x="1851025" y="3403600"/>
          <p14:tracePt t="55928" x="1808163" y="3436938"/>
          <p14:tracePt t="55945" x="1739900" y="3479800"/>
          <p14:tracePt t="55961" x="1628775" y="3540125"/>
          <p14:tracePt t="55978" x="1535113" y="3575050"/>
          <p14:tracePt t="55995" x="1431925" y="3608388"/>
          <p14:tracePt t="56012" x="1346200" y="3625850"/>
          <p14:tracePt t="56028" x="1311275" y="3625850"/>
          <p14:tracePt t="56045" x="1303338" y="3625850"/>
          <p14:tracePt t="56062" x="1277938" y="3608388"/>
          <p14:tracePt t="56079" x="1217613" y="3582988"/>
          <p14:tracePt t="56095" x="1122363" y="3549650"/>
          <p14:tracePt t="56112" x="1063625" y="3522663"/>
          <p14:tracePt t="56129" x="1054100" y="3522663"/>
          <p14:tracePt t="56145" x="1054100" y="3514725"/>
          <p14:tracePt t="56162" x="1096963" y="3497263"/>
          <p14:tracePt t="56179" x="1131888" y="3471863"/>
          <p14:tracePt t="56196" x="1165225" y="3436938"/>
          <p14:tracePt t="56213" x="1182688" y="3411538"/>
          <p14:tracePt t="56229" x="1192213" y="3411538"/>
          <p14:tracePt t="56286" x="1182688" y="3411538"/>
          <p14:tracePt t="56302" x="1174750" y="3411538"/>
          <p14:tracePt t="56313" x="1165225" y="3411538"/>
          <p14:tracePt t="56318" x="1157288" y="3421063"/>
          <p14:tracePt t="56382" x="1165225" y="3421063"/>
          <p14:tracePt t="56398" x="1182688" y="3421063"/>
          <p14:tracePt t="56399" x="1200150" y="3421063"/>
          <p14:tracePt t="56414" x="1217613" y="3411538"/>
          <p14:tracePt t="56430" x="1225550" y="3411538"/>
          <p14:tracePt t="56447" x="1235075" y="3411538"/>
          <p14:tracePt t="56464" x="1260475" y="3403600"/>
          <p14:tracePt t="56480" x="1293813" y="3386138"/>
          <p14:tracePt t="56498" x="1346200" y="3335338"/>
          <p14:tracePt t="56514" x="1397000" y="3275013"/>
          <p14:tracePt t="56531" x="1431925" y="3222625"/>
          <p14:tracePt t="56548" x="1465263" y="3146425"/>
          <p14:tracePt t="56564" x="1492250" y="3103563"/>
          <p14:tracePt t="56581" x="1500188" y="3051175"/>
          <p14:tracePt t="56598" x="1500188" y="3035300"/>
          <p14:tracePt t="56615" x="1474788" y="3008313"/>
          <p14:tracePt t="56631" x="1439863" y="2992438"/>
          <p14:tracePt t="56649" x="1422400" y="2982913"/>
          <p14:tracePt t="56726" x="1422400" y="2974975"/>
          <p14:tracePt t="56734" x="1439863" y="2974975"/>
          <p14:tracePt t="56830" x="1431925" y="2974975"/>
          <p14:tracePt t="56918" x="1439863" y="2974975"/>
          <p14:tracePt t="56932" x="1465263" y="2974975"/>
          <p14:tracePt t="56950" x="1482725" y="2974975"/>
          <p14:tracePt t="56967" x="1492250" y="2974975"/>
          <p14:tracePt t="56984" x="1508125" y="2974975"/>
          <p14:tracePt t="57142" x="1500188" y="2974975"/>
          <p14:tracePt t="57149" x="1500188" y="2992438"/>
          <p14:tracePt t="57169" x="1500188" y="3000375"/>
          <p14:tracePt t="57185" x="1500188" y="3017838"/>
          <p14:tracePt t="57201" x="1500188" y="3043238"/>
          <p14:tracePt t="57219" x="1500188" y="3086100"/>
          <p14:tracePt t="57235" x="1500188" y="3128963"/>
          <p14:tracePt t="57252" x="1500188" y="3197225"/>
          <p14:tracePt t="57268" x="1500188" y="3240088"/>
          <p14:tracePt t="57285" x="1508125" y="3292475"/>
          <p14:tracePt t="57302" x="1517650" y="3317875"/>
          <p14:tracePt t="57319" x="1525588" y="3335338"/>
          <p14:tracePt t="57336" x="1560513" y="3343275"/>
          <p14:tracePt t="57353" x="1585913" y="3343275"/>
          <p14:tracePt t="57369" x="1628775" y="3325813"/>
          <p14:tracePt t="57386" x="1671638" y="3292475"/>
          <p14:tracePt t="57402" x="1697038" y="3265488"/>
          <p14:tracePt t="57420" x="1706563" y="3257550"/>
          <p14:tracePt t="57519" x="1714500" y="3257550"/>
          <p14:tracePt t="57543" x="1722438" y="3257550"/>
          <p14:tracePt t="57559" x="1731963" y="3257550"/>
          <p14:tracePt t="57567" x="1739900" y="3249613"/>
          <p14:tracePt t="57571" x="1749425" y="3240088"/>
          <p14:tracePt t="57588" x="1765300" y="3232150"/>
          <p14:tracePt t="57654" x="1757363" y="3232150"/>
          <p14:tracePt t="57679" x="1749425" y="3232150"/>
          <p14:tracePt t="57694" x="1739900" y="3240088"/>
          <p14:tracePt t="57983" x="1749425" y="3240088"/>
          <p14:tracePt t="57999" x="1757363" y="3240088"/>
          <p14:tracePt t="58007" x="1920875" y="3257550"/>
          <p14:tracePt t="58024" x="2203450" y="3325813"/>
          <p14:tracePt t="58040" x="2768600" y="3436938"/>
          <p14:tracePt t="58057" x="3240088" y="3497263"/>
          <p14:tracePt t="58074" x="3703638" y="3522663"/>
          <p14:tracePt t="58091" x="3968750" y="3522663"/>
          <p14:tracePt t="58107" x="4122738" y="3522663"/>
          <p14:tracePt t="58124" x="4225925" y="3522663"/>
          <p14:tracePt t="58141" x="4294188" y="3506788"/>
          <p14:tracePt t="58158" x="4389438" y="3497263"/>
          <p14:tracePt t="58174" x="4611688" y="3497263"/>
          <p14:tracePt t="58191" x="4740275" y="3497263"/>
          <p14:tracePt t="58208" x="4894263" y="3479800"/>
          <p14:tracePt t="58225" x="5075238" y="3446463"/>
          <p14:tracePt t="58241" x="5221288" y="3411538"/>
          <p14:tracePt t="58258" x="5332413" y="3378200"/>
          <p14:tracePt t="58275" x="5365750" y="3368675"/>
          <p14:tracePt t="58291" x="5375275" y="3360738"/>
          <p14:tracePt t="58308" x="5375275" y="3351213"/>
          <p14:tracePt t="58431" x="5375275" y="3343275"/>
          <p14:tracePt t="58471" x="5357813" y="3343275"/>
          <p14:tracePt t="58478" x="5322888" y="3335338"/>
          <p14:tracePt t="58494" x="5289550" y="3335338"/>
          <p14:tracePt t="58534" x="5289550" y="3325813"/>
          <p14:tracePt t="58558" x="5297488" y="3325813"/>
          <p14:tracePt t="58560" x="5307013" y="3325813"/>
          <p14:tracePt t="58576" x="5322888" y="3325813"/>
          <p14:tracePt t="58630" x="5332413" y="3325813"/>
          <p14:tracePt t="58646" x="5349875" y="3325813"/>
          <p14:tracePt t="58660" x="5400675" y="3325813"/>
          <p14:tracePt t="58677" x="5478463" y="3325813"/>
          <p14:tracePt t="58694" x="5564188" y="3325813"/>
          <p14:tracePt t="58694" x="5597525" y="3325813"/>
          <p14:tracePt t="58710" x="5665788" y="3325813"/>
          <p14:tracePt t="58727" x="5726113" y="3335338"/>
          <p14:tracePt t="58744" x="5786438" y="3335338"/>
          <p14:tracePt t="58761" x="5821363" y="3335338"/>
          <p14:tracePt t="58777" x="5829300" y="3335338"/>
          <p14:tracePt t="58894" x="5837238" y="3335338"/>
          <p14:tracePt t="58910" x="5846763" y="3325813"/>
          <p14:tracePt t="58928" x="5854700" y="3325813"/>
          <p14:tracePt t="58945" x="5864225" y="3325813"/>
          <p14:tracePt t="58962" x="5872163" y="3325813"/>
          <p14:tracePt t="58979" x="5880100" y="3325813"/>
          <p14:tracePt t="58995" x="5889625" y="3325813"/>
          <p14:tracePt t="59012" x="5889625" y="3317875"/>
          <p14:tracePt t="59029" x="5889625" y="3308350"/>
          <p14:tracePt t="59045" x="5897563" y="3308350"/>
          <p14:tracePt t="59062" x="5907088" y="3300413"/>
          <p14:tracePt t="59079" x="5915025" y="3300413"/>
          <p14:tracePt t="59303" x="5907088" y="3300413"/>
          <p14:tracePt t="59319" x="5897563" y="3300413"/>
          <p14:tracePt t="59454" x="5889625" y="3300413"/>
          <p14:tracePt t="59591" x="5880100" y="3300413"/>
          <p14:tracePt t="59595" x="5872163" y="3300413"/>
          <p14:tracePt t="59616" x="5864225" y="3300413"/>
          <p14:tracePt t="59655" x="5854700" y="3300413"/>
          <p14:tracePt t="59671" x="5846763" y="3300413"/>
          <p14:tracePt t="59682" x="5837238" y="3300413"/>
          <p14:tracePt t="59703" x="5829300" y="3300413"/>
          <p14:tracePt t="59719" x="5829300" y="3292475"/>
          <p14:tracePt t="59743" x="5821363" y="3292475"/>
          <p14:tracePt t="59758" x="5811838" y="3292475"/>
          <p14:tracePt t="59766" x="5778500" y="3282950"/>
          <p14:tracePt t="59783" x="5751513" y="3282950"/>
          <p14:tracePt t="59799" x="5735638" y="3282950"/>
          <p14:tracePt t="59816" x="5718175" y="3282950"/>
          <p14:tracePt t="59833" x="5700713" y="3282950"/>
          <p14:tracePt t="59850" x="5692775" y="3282950"/>
          <p14:tracePt t="59867" x="5683250" y="3282950"/>
          <p14:tracePt t="59883" x="5665788" y="3282950"/>
          <p14:tracePt t="59900" x="5640388" y="3282950"/>
          <p14:tracePt t="59917" x="5572125" y="3282950"/>
          <p14:tracePt t="59934" x="5426075" y="3282950"/>
          <p14:tracePt t="59951" x="5322888" y="3292475"/>
          <p14:tracePt t="59967" x="5246688" y="3292475"/>
          <p14:tracePt t="59984" x="5168900" y="3292475"/>
          <p14:tracePt t="60001" x="5143500" y="3292475"/>
          <p14:tracePt t="60017" x="5126038" y="3292475"/>
          <p14:tracePt t="60034" x="5118100" y="3292475"/>
          <p14:tracePt t="60051" x="5100638" y="3292475"/>
          <p14:tracePt t="60068" x="5040313" y="3292475"/>
          <p14:tracePt t="60084" x="4894263" y="3300413"/>
          <p14:tracePt t="60101" x="4637088" y="3308350"/>
          <p14:tracePt t="60118" x="4175125" y="3308350"/>
          <p14:tracePt t="60135" x="3806825" y="3292475"/>
          <p14:tracePt t="60151" x="3489325" y="3282950"/>
          <p14:tracePt t="60168" x="3275013" y="3275013"/>
          <p14:tracePt t="60185" x="3111500" y="3265488"/>
          <p14:tracePt t="60202" x="2957513" y="3265488"/>
          <p14:tracePt t="60218" x="2846388" y="3265488"/>
          <p14:tracePt t="60235" x="2632075" y="3265488"/>
          <p14:tracePt t="60252" x="2357438" y="3240088"/>
          <p14:tracePt t="60269" x="1835150" y="3240088"/>
          <p14:tracePt t="60286" x="1354138" y="3189288"/>
          <p14:tracePt t="60302" x="779463" y="3078163"/>
          <p14:tracePt t="60319" x="650875" y="3035300"/>
          <p14:tracePt t="60336" x="650875" y="3008313"/>
          <p14:tracePt t="60353" x="668338" y="2965450"/>
          <p14:tracePt t="60369" x="703263" y="2932113"/>
          <p14:tracePt t="60387" x="746125" y="2889250"/>
          <p14:tracePt t="60403" x="763588" y="2863850"/>
          <p14:tracePt t="60420" x="763588" y="2846388"/>
          <p14:tracePt t="60436" x="763588" y="2820988"/>
          <p14:tracePt t="60453" x="693738" y="2751138"/>
          <p14:tracePt t="60470" x="454025" y="2546350"/>
          <p14:tracePt t="60487" x="325438" y="2435225"/>
          <p14:tracePt t="60503" x="265113" y="2365375"/>
          <p14:tracePt t="60520" x="265113" y="2339975"/>
          <p14:tracePt t="60537" x="274638" y="2297113"/>
          <p14:tracePt t="60554" x="342900" y="2203450"/>
          <p14:tracePt t="60571" x="403225" y="2135188"/>
          <p14:tracePt t="60587" x="488950" y="2065338"/>
          <p14:tracePt t="60604" x="557213" y="2014538"/>
          <p14:tracePt t="60621" x="582613" y="1989138"/>
          <p14:tracePt t="60637" x="582613" y="1971675"/>
          <p14:tracePt t="60654" x="592138" y="1971675"/>
          <p14:tracePt t="60671" x="600075" y="1963738"/>
          <p14:tracePt t="60688" x="625475" y="1963738"/>
          <p14:tracePt t="60705" x="703263" y="1936750"/>
          <p14:tracePt t="60721" x="925513" y="1903413"/>
          <p14:tracePt t="60738" x="1157288" y="1885950"/>
          <p14:tracePt t="60755" x="1389063" y="1885950"/>
          <p14:tracePt t="60772" x="1568450" y="1885950"/>
          <p14:tracePt t="60788" x="1603375" y="1893888"/>
          <p14:tracePt t="60805" x="1603375" y="1903413"/>
          <p14:tracePt t="60822" x="1593850" y="2014538"/>
          <p14:tracePt t="60839" x="1543050" y="2135188"/>
          <p14:tracePt t="60855" x="1508125" y="2246313"/>
          <p14:tracePt t="60872" x="1465263" y="2349500"/>
          <p14:tracePt t="60890" x="1465263" y="2392363"/>
          <p14:tracePt t="60905" x="1474788" y="2392363"/>
          <p14:tracePt t="60974" x="1465263" y="2400300"/>
          <p14:tracePt t="60989" x="1457325" y="2400300"/>
          <p14:tracePt t="60990" x="1422400" y="2425700"/>
          <p14:tracePt t="61006" x="1285875" y="2478088"/>
          <p14:tracePt t="61023" x="1157288" y="2511425"/>
          <p14:tracePt t="61039" x="993775" y="2563813"/>
          <p14:tracePt t="61056" x="908050" y="2579688"/>
          <p14:tracePt t="61073" x="892175" y="2579688"/>
          <p14:tracePt t="61090" x="892175" y="2571750"/>
          <p14:tracePt t="61106" x="892175" y="2554288"/>
          <p14:tracePt t="61123" x="857250" y="2528888"/>
          <p14:tracePt t="61140" x="736600" y="2451100"/>
          <p14:tracePt t="61157" x="574675" y="2374900"/>
          <p14:tracePt t="61173" x="360363" y="2246313"/>
          <p14:tracePt t="61191" x="342900" y="2211388"/>
          <p14:tracePt t="61207" x="350838" y="2168525"/>
          <p14:tracePt t="61224" x="403225" y="2108200"/>
          <p14:tracePt t="61241" x="479425" y="2032000"/>
          <p14:tracePt t="61257" x="557213" y="1954213"/>
          <p14:tracePt t="61274" x="625475" y="1911350"/>
          <p14:tracePt t="61291" x="650875" y="1893888"/>
          <p14:tracePt t="61308" x="660400" y="1885950"/>
          <p14:tracePt t="61324" x="660400" y="1878013"/>
          <p14:tracePt t="61382" x="668338" y="1878013"/>
          <p14:tracePt t="61391" x="693738" y="1878013"/>
          <p14:tracePt t="61392" x="806450" y="1878013"/>
          <p14:tracePt t="61409" x="985838" y="1911350"/>
          <p14:tracePt t="61425" x="1106488" y="1928813"/>
          <p14:tracePt t="61442" x="1208088" y="1963738"/>
          <p14:tracePt t="61458" x="1303338" y="2006600"/>
          <p14:tracePt t="61475" x="1336675" y="2065338"/>
          <p14:tracePt t="61492" x="1346200" y="2108200"/>
          <p14:tracePt t="61509" x="1346200" y="2193925"/>
          <p14:tracePt t="61525" x="1336675" y="2279650"/>
          <p14:tracePt t="61525" x="1320800" y="2322513"/>
          <p14:tracePt t="61542" x="1293813" y="2400300"/>
          <p14:tracePt t="61559" x="1277938" y="2451100"/>
          <p14:tracePt t="61576" x="1268413" y="2468563"/>
          <p14:tracePt t="61593" x="1268413" y="2478088"/>
          <p14:tracePt t="61630" x="1277938" y="2478088"/>
          <p14:tracePt t="61763" x="1277938" y="2468563"/>
          <p14:tracePt t="61794" x="1277938" y="2460625"/>
          <p14:tracePt t="61795" x="1285875" y="2460625"/>
          <p14:tracePt t="61811" x="1293813" y="2451100"/>
          <p14:tracePt t="61827" x="1303338" y="2451100"/>
          <p14:tracePt t="61966" x="1303338" y="2443163"/>
          <p14:tracePt t="62062" x="1293813" y="2443163"/>
          <p14:tracePt t="62087" x="1285875" y="2443163"/>
          <p14:tracePt t="62167" x="1285875" y="2451100"/>
          <p14:tracePt t="62183" x="1285875" y="2468563"/>
          <p14:tracePt t="62184" x="1285875" y="2478088"/>
          <p14:tracePt t="62196" x="1285875" y="2511425"/>
          <p14:tracePt t="62213" x="1285875" y="2563813"/>
          <p14:tracePt t="62230" x="1277938" y="2614613"/>
          <p14:tracePt t="62246" x="1268413" y="2692400"/>
          <p14:tracePt t="62263" x="1285875" y="2778125"/>
          <p14:tracePt t="62280" x="1311275" y="2914650"/>
          <p14:tracePt t="62297" x="1371600" y="3094038"/>
          <p14:tracePt t="62313" x="1406525" y="3240088"/>
          <p14:tracePt t="62331" x="1457325" y="3411538"/>
          <p14:tracePt t="62347" x="1474788" y="3532188"/>
          <p14:tracePt t="62364" x="1474788" y="3625850"/>
          <p14:tracePt t="62380" x="1465263" y="3711575"/>
          <p14:tracePt t="62397" x="1439863" y="3763963"/>
          <p14:tracePt t="62397" x="1431925" y="3789363"/>
          <p14:tracePt t="62415" x="1397000" y="3822700"/>
          <p14:tracePt t="62431" x="1363663" y="3875088"/>
          <p14:tracePt t="62447" x="1311275" y="3917950"/>
          <p14:tracePt t="62464" x="1293813" y="3951288"/>
          <p14:tracePt t="62481" x="1268413" y="3968750"/>
          <p14:tracePt t="62498" x="1235075" y="3986213"/>
          <p14:tracePt t="62514" x="1174750" y="3994150"/>
          <p14:tracePt t="62531" x="1089025" y="3994150"/>
          <p14:tracePt t="62548" x="1054100" y="3994150"/>
          <p14:tracePt t="62565" x="1046163" y="3986213"/>
          <p14:tracePt t="62599" x="1054100" y="3978275"/>
          <p14:tracePt t="62622" x="1063625" y="3978275"/>
          <p14:tracePt t="62703" x="1054100" y="3978275"/>
          <p14:tracePt t="62708" x="1036638" y="3978275"/>
          <p14:tracePt t="62715" x="1011238" y="3978275"/>
          <p14:tracePt t="62732" x="993775" y="3978275"/>
          <p14:tracePt t="62766" x="993775" y="3968750"/>
          <p14:tracePt t="62790" x="1003300" y="3968750"/>
          <p14:tracePt t="62798" x="1046163" y="3951288"/>
          <p14:tracePt t="62816" x="1071563" y="3935413"/>
          <p14:tracePt t="62832" x="1089025" y="3925888"/>
          <p14:tracePt t="62886" x="1096963" y="3935413"/>
          <p14:tracePt t="62894" x="1106488" y="3943350"/>
          <p14:tracePt t="62900" x="1174750" y="3986213"/>
          <p14:tracePt t="62917" x="1285875" y="4021138"/>
          <p14:tracePt t="62933" x="1363663" y="4029075"/>
          <p14:tracePt t="62950" x="1422400" y="4029075"/>
          <p14:tracePt t="62967" x="1431925" y="4011613"/>
          <p14:tracePt t="62983" x="1431925" y="4003675"/>
          <p14:tracePt t="63031" x="1422400" y="4003675"/>
          <p14:tracePt t="63031" x="1406525" y="4003675"/>
          <p14:tracePt t="63050" x="1389063" y="4011613"/>
          <p14:tracePt t="63067" x="1371600" y="4021138"/>
          <p14:tracePt t="63084" x="1354138" y="4029075"/>
          <p14:tracePt t="63239" x="1346200" y="4029075"/>
          <p14:tracePt t="63246" x="1346200" y="4037013"/>
          <p14:tracePt t="63252" x="1336675" y="4037013"/>
          <p14:tracePt t="63334" x="1346200" y="4037013"/>
          <p14:tracePt t="63359" x="1354138" y="4037013"/>
          <p14:tracePt t="63374" x="1363663" y="4037013"/>
          <p14:tracePt t="63398" x="1363663" y="4029075"/>
          <p14:tracePt t="63406" x="1371600" y="4021138"/>
          <p14:tracePt t="63420" x="1389063" y="4011613"/>
          <p14:tracePt t="63436" x="1397000" y="4011613"/>
          <p14:tracePt t="63518" x="1397000" y="4003675"/>
          <p14:tracePt t="63536" x="1397000" y="3986213"/>
          <p14:tracePt t="63538" x="1379538" y="3925888"/>
          <p14:tracePt t="63553" x="1371600" y="3925888"/>
          <p14:tracePt t="63570" x="1363663" y="3925888"/>
          <p14:tracePt t="63959" x="1371600" y="3925888"/>
          <p14:tracePt t="63960" x="1414463" y="3925888"/>
          <p14:tracePt t="63972" x="1492250" y="3925888"/>
          <p14:tracePt t="63989" x="1517650" y="3943350"/>
          <p14:tracePt t="64006" x="1550988" y="3986213"/>
          <p14:tracePt t="64023" x="1568450" y="3986213"/>
          <p14:tracePt t="64039" x="1603375" y="3994150"/>
          <p14:tracePt t="64056" x="1654175" y="3994150"/>
          <p14:tracePt t="64072" x="1731963" y="3978275"/>
          <p14:tracePt t="64090" x="1835150" y="3951288"/>
          <p14:tracePt t="64106" x="1936750" y="3925888"/>
          <p14:tracePt t="64123" x="2022475" y="3892550"/>
          <p14:tracePt t="64140" x="2100263" y="3875088"/>
          <p14:tracePt t="64157" x="2160588" y="3857625"/>
          <p14:tracePt t="64173" x="2203450" y="3857625"/>
          <p14:tracePt t="64173" x="2228850" y="3857625"/>
          <p14:tracePt t="64190" x="2254250" y="3857625"/>
          <p14:tracePt t="64207" x="2271713" y="3857625"/>
          <p14:tracePt t="64224" x="2314575" y="3857625"/>
          <p14:tracePt t="64240" x="2349500" y="3865563"/>
          <p14:tracePt t="64257" x="2392363" y="3883025"/>
          <p14:tracePt t="64274" x="2443163" y="3900488"/>
          <p14:tracePt t="64290" x="2493963" y="3917950"/>
          <p14:tracePt t="64307" x="2536825" y="3925888"/>
          <p14:tracePt t="64324" x="2579688" y="3925888"/>
          <p14:tracePt t="64341" x="2622550" y="3925888"/>
          <p14:tracePt t="64358" x="2682875" y="3925888"/>
          <p14:tracePt t="64375" x="2708275" y="3925888"/>
          <p14:tracePt t="64582" x="2708275" y="3943350"/>
          <p14:tracePt t="64590" x="2692400" y="3960813"/>
          <p14:tracePt t="64609" x="2674938" y="3986213"/>
          <p14:tracePt t="64626" x="2665413" y="3986213"/>
          <p14:tracePt t="64702" x="2674938" y="3986213"/>
          <p14:tracePt t="64742" x="2674938" y="3994150"/>
          <p14:tracePt t="64742" x="2674938" y="4003675"/>
          <p14:tracePt t="64751" x="2665413" y="4011613"/>
          <p14:tracePt t="64760" x="2640013" y="4089400"/>
          <p14:tracePt t="64777" x="2622550" y="4165600"/>
          <p14:tracePt t="64794" x="2597150" y="4235450"/>
          <p14:tracePt t="64810" x="2597150" y="4260850"/>
          <p14:tracePt t="64878" x="2606675" y="4260850"/>
          <p14:tracePt t="64934" x="2597150" y="4260850"/>
          <p14:tracePt t="64935" x="2589213" y="4278313"/>
          <p14:tracePt t="64945" x="2546350" y="4346575"/>
          <p14:tracePt t="64961" x="2460625" y="4457700"/>
          <p14:tracePt t="64978" x="2392363" y="4518025"/>
          <p14:tracePt t="64994" x="2365375" y="4543425"/>
          <p14:tracePt t="65054" x="2374900" y="4543425"/>
          <p14:tracePt t="65078" x="2382838" y="4543425"/>
          <p14:tracePt t="65134" x="2374900" y="4543425"/>
          <p14:tracePt t="65158" x="2365375" y="4543425"/>
          <p14:tracePt t="65238" x="2374900" y="4543425"/>
          <p14:tracePt t="65250" x="2382838" y="4543425"/>
          <p14:tracePt t="65303" x="2374900" y="4543425"/>
          <p14:tracePt t="65324" x="2374900" y="4551363"/>
          <p14:tracePt t="65330" x="2374900" y="4578350"/>
          <p14:tracePt t="65346" x="2374900" y="4603750"/>
          <p14:tracePt t="65363" x="2374900" y="4611688"/>
          <p14:tracePt t="65380" x="2382838" y="4621213"/>
          <p14:tracePt t="65455" x="2382838" y="4629150"/>
          <p14:tracePt t="65456" x="2382838" y="4637088"/>
          <p14:tracePt t="65463" x="2382838" y="4646613"/>
          <p14:tracePt t="65480" x="2382838" y="4689475"/>
          <p14:tracePt t="65497" x="2382838" y="4740275"/>
          <p14:tracePt t="65514" x="2382838" y="4792663"/>
          <p14:tracePt t="65531" x="2392363" y="4868863"/>
          <p14:tracePt t="65547" x="2408238" y="4929188"/>
          <p14:tracePt t="65564" x="2417763" y="4989513"/>
          <p14:tracePt t="65581" x="2435225" y="5040313"/>
          <p14:tracePt t="65598" x="2451100" y="5135563"/>
          <p14:tracePt t="65615" x="2468563" y="5203825"/>
          <p14:tracePt t="65631" x="2503488" y="5289550"/>
          <p14:tracePt t="65648" x="2520950" y="5383213"/>
          <p14:tracePt t="65664" x="2528888" y="5443538"/>
          <p14:tracePt t="65682" x="2536825" y="5511800"/>
          <p14:tracePt t="65698" x="2546350" y="5554663"/>
          <p14:tracePt t="65715" x="2554288" y="5589588"/>
          <p14:tracePt t="65731" x="2563813" y="5614988"/>
          <p14:tracePt t="65749" x="2571750" y="5649913"/>
          <p14:tracePt t="65765" x="2571750" y="5657850"/>
          <p14:tracePt t="65782" x="2571750" y="5692775"/>
          <p14:tracePt t="65799" x="2579688" y="5726113"/>
          <p14:tracePt t="65815" x="2579688" y="5761038"/>
          <p14:tracePt t="65832" x="2579688" y="5803900"/>
          <p14:tracePt t="65849" x="2589213" y="5829300"/>
          <p14:tracePt t="65866" x="2606675" y="5854700"/>
          <p14:tracePt t="65882" x="2606675" y="5880100"/>
          <p14:tracePt t="65900" x="2606675" y="5915025"/>
          <p14:tracePt t="65916" x="2606675" y="5949950"/>
          <p14:tracePt t="65933" x="2606675" y="5983288"/>
          <p14:tracePt t="65950" x="2606675" y="6043613"/>
          <p14:tracePt t="65966" x="2606675" y="6086475"/>
          <p14:tracePt t="65983" x="2606675" y="6129338"/>
          <p14:tracePt t="66000" x="2606675" y="6146800"/>
          <p14:tracePt t="66016" x="2606675" y="6154738"/>
          <p14:tracePt t="66182" x="2606675" y="6146800"/>
          <p14:tracePt t="66186" x="2606675" y="6129338"/>
          <p14:tracePt t="66201" x="2606675" y="6094413"/>
          <p14:tracePt t="66218" x="2606675" y="6078538"/>
          <p14:tracePt t="66235" x="2606675" y="6043613"/>
          <p14:tracePt t="66252" x="2606675" y="6018213"/>
          <p14:tracePt t="66268" x="2597150" y="5983288"/>
          <p14:tracePt t="66285" x="2589213" y="5932488"/>
          <p14:tracePt t="66301" x="2571750" y="5854700"/>
          <p14:tracePt t="66319" x="2554288" y="5794375"/>
          <p14:tracePt t="66335" x="2536825" y="5692775"/>
          <p14:tracePt t="66352" x="2536825" y="5597525"/>
          <p14:tracePt t="66369" x="2536825" y="5486400"/>
          <p14:tracePt t="66386" x="2546350" y="5357813"/>
          <p14:tracePt t="66402" x="2554288" y="5237163"/>
          <p14:tracePt t="66419" x="2571750" y="5118100"/>
          <p14:tracePt t="66436" x="2571750" y="4997450"/>
          <p14:tracePt t="66453" x="2571750" y="4894263"/>
          <p14:tracePt t="66453" x="2563813" y="4868863"/>
          <p14:tracePt t="66470" x="2546350" y="4826000"/>
          <p14:tracePt t="66486" x="2528888" y="4749800"/>
          <p14:tracePt t="66503" x="2520950" y="4714875"/>
          <p14:tracePt t="66520" x="2503488" y="4689475"/>
          <p14:tracePt t="66536" x="2503488" y="4664075"/>
          <p14:tracePt t="66553" x="2503488" y="4629150"/>
          <p14:tracePt t="66570" x="2503488" y="4594225"/>
          <p14:tracePt t="66586" x="2503488" y="4568825"/>
          <p14:tracePt t="66603" x="2503488" y="4551363"/>
          <p14:tracePt t="66620" x="2493963" y="4535488"/>
          <p14:tracePt t="66637" x="2493963" y="4518025"/>
          <p14:tracePt t="66653" x="2486025" y="4508500"/>
          <p14:tracePt t="66702" x="2486025" y="4500563"/>
          <p14:tracePt t="66830" x="2478088" y="4500563"/>
          <p14:tracePt t="66846" x="2468563" y="4500563"/>
          <p14:tracePt t="66862" x="2468563" y="4508500"/>
          <p14:tracePt t="66871" x="2460625" y="4508500"/>
          <p14:tracePt t="67038" x="2460625" y="4518025"/>
          <p14:tracePt t="67215" x="2460625" y="4525963"/>
          <p14:tracePt t="67230" x="2460625" y="4535488"/>
          <p14:tracePt t="67238" x="2460625" y="4578350"/>
          <p14:tracePt t="67257" x="2460625" y="4603750"/>
          <p14:tracePt t="67274" x="2460625" y="4629150"/>
          <p14:tracePt t="67290" x="2460625" y="4654550"/>
          <p14:tracePt t="67307" x="2468563" y="4697413"/>
          <p14:tracePt t="67324" x="2468563" y="4749800"/>
          <p14:tracePt t="67341" x="2486025" y="4818063"/>
          <p14:tracePt t="67357" x="2503488" y="4964113"/>
          <p14:tracePt t="67374" x="2511425" y="5032375"/>
          <p14:tracePt t="67390" x="2520950" y="5100638"/>
          <p14:tracePt t="67407" x="2528888" y="5151438"/>
          <p14:tracePt t="67424" x="2536825" y="5168900"/>
          <p14:tracePt t="67502" x="2536825" y="5160963"/>
          <p14:tracePt t="67513" x="2536825" y="5151438"/>
          <p14:tracePt t="67638" x="2546350" y="5151438"/>
          <p14:tracePt t="67670" x="2546350" y="5160963"/>
          <p14:tracePt t="67678" x="2546350" y="5178425"/>
          <p14:tracePt t="67693" x="2546350" y="5221288"/>
          <p14:tracePt t="67709" x="2546350" y="5272088"/>
          <p14:tracePt t="67709" x="2546350" y="5297488"/>
          <p14:tracePt t="67726" x="2546350" y="5383213"/>
          <p14:tracePt t="67742" x="2546350" y="5435600"/>
          <p14:tracePt t="67760" x="2546350" y="5468938"/>
          <p14:tracePt t="67862" x="2546350" y="5478463"/>
          <p14:tracePt t="68007" x="2546350" y="5486400"/>
          <p14:tracePt t="68008" x="2546350" y="5494338"/>
          <p14:tracePt t="68028" x="2546350" y="5521325"/>
          <p14:tracePt t="68045" x="2546350" y="5580063"/>
          <p14:tracePt t="68061" x="2546350" y="5640388"/>
          <p14:tracePt t="68061" x="2546350" y="5665788"/>
          <p14:tracePt t="68078" x="2554288" y="5726113"/>
          <p14:tracePt t="68094" x="2563813" y="5778500"/>
          <p14:tracePt t="68111" x="2563813" y="5811838"/>
          <p14:tracePt t="68128" x="2563813" y="5829300"/>
          <p14:tracePt t="68145" x="2563813" y="5837238"/>
          <p14:tracePt t="68161" x="2563813" y="5846763"/>
          <p14:tracePt t="68178" x="2563813" y="5854700"/>
          <p14:tracePt t="68214" x="2554288" y="5864225"/>
          <p14:tracePt t="68215" x="2554288" y="5872163"/>
          <p14:tracePt t="68254" x="2554288" y="5880100"/>
          <p14:tracePt t="68711" x="2554288" y="5872163"/>
          <p14:tracePt t="68712" x="2554288" y="5864225"/>
          <p14:tracePt t="68731" x="2554288" y="5854700"/>
          <p14:tracePt t="68748" x="2563813" y="5837238"/>
          <p14:tracePt t="68765" x="2579688" y="5794375"/>
          <p14:tracePt t="68782" x="2606675" y="5751513"/>
          <p14:tracePt t="68798" x="2632075" y="5692775"/>
          <p14:tracePt t="68815" x="2692400" y="5589588"/>
          <p14:tracePt t="68831" x="2735263" y="5494338"/>
          <p14:tracePt t="68848" x="2811463" y="5383213"/>
          <p14:tracePt t="68865" x="2863850" y="5280025"/>
          <p14:tracePt t="68882" x="2940050" y="5151438"/>
          <p14:tracePt t="68899" x="3017838" y="5032375"/>
          <p14:tracePt t="68915" x="3086100" y="4937125"/>
          <p14:tracePt t="68932" x="3128963" y="4868863"/>
          <p14:tracePt t="68949" x="3163888" y="4818063"/>
          <p14:tracePt t="68966" x="3206750" y="4749800"/>
          <p14:tracePt t="68982" x="3222625" y="4714875"/>
          <p14:tracePt t="69000" x="3232150" y="4697413"/>
          <p14:tracePt t="69016" x="3240088" y="4697413"/>
          <p14:tracePt t="69033" x="3240088" y="4689475"/>
          <p14:tracePt t="69049" x="3232150" y="4679950"/>
          <p14:tracePt t="69066" x="3214688" y="4672013"/>
          <p14:tracePt t="69083" x="3197225" y="4664075"/>
          <p14:tracePt t="69100" x="3189288" y="4654550"/>
          <p14:tracePt t="69238" x="3197225" y="4654550"/>
          <p14:tracePt t="69246" x="3206750" y="4654550"/>
          <p14:tracePt t="69251" x="3249613" y="4664075"/>
          <p14:tracePt t="69268" x="3378200" y="4697413"/>
          <p14:tracePt t="69284" x="3506788" y="4722813"/>
          <p14:tracePt t="69301" x="3643313" y="4722813"/>
          <p14:tracePt t="69301" x="3686175" y="4722813"/>
          <p14:tracePt t="69318" x="3779838" y="4697413"/>
          <p14:tracePt t="69334" x="3840163" y="4679950"/>
          <p14:tracePt t="69352" x="3857625" y="4672013"/>
          <p14:tracePt t="69390" x="3849688" y="4672013"/>
          <p14:tracePt t="69406" x="3840163" y="4672013"/>
          <p14:tracePt t="69418" x="3832225" y="4672013"/>
          <p14:tracePt t="69419" x="3789363" y="4689475"/>
          <p14:tracePt t="69435" x="3736975" y="4732338"/>
          <p14:tracePt t="69452" x="3686175" y="4783138"/>
          <p14:tracePt t="69468" x="3643313" y="4835525"/>
          <p14:tracePt t="69485" x="3592513" y="4903788"/>
          <p14:tracePt t="69502" x="3575050" y="4937125"/>
          <p14:tracePt t="69519" x="3557588" y="4972050"/>
          <p14:tracePt t="69535" x="3522663" y="5014913"/>
          <p14:tracePt t="69552" x="3446463" y="5092700"/>
          <p14:tracePt t="69569" x="3335338" y="5168900"/>
          <p14:tracePt t="69586" x="3163888" y="5254625"/>
          <p14:tracePt t="69602" x="3008313" y="5322888"/>
          <p14:tracePt t="69619" x="2940050" y="5357813"/>
          <p14:tracePt t="69636" x="2940050" y="5365750"/>
          <p14:tracePt t="69686" x="2957513" y="5365750"/>
          <p14:tracePt t="69694" x="2974975" y="5365750"/>
          <p14:tracePt t="69703" x="2974975" y="5357813"/>
          <p14:tracePt t="69854" x="2982913" y="5357813"/>
          <p14:tracePt t="69856" x="3000375" y="5357813"/>
          <p14:tracePt t="69871" x="3043238" y="5349875"/>
          <p14:tracePt t="69887" x="3128963" y="5349875"/>
          <p14:tracePt t="69904" x="3240088" y="5349875"/>
          <p14:tracePt t="69921" x="3325813" y="5349875"/>
          <p14:tracePt t="69938" x="3421063" y="5349875"/>
          <p14:tracePt t="69955" x="3471863" y="5349875"/>
          <p14:tracePt t="69971" x="3489325" y="5349875"/>
          <p14:tracePt t="70062" x="3479800" y="5349875"/>
          <p14:tracePt t="70088" x="3471863" y="5349875"/>
          <p14:tracePt t="70089" x="3463925" y="5357813"/>
          <p14:tracePt t="70105" x="3446463" y="5365750"/>
          <p14:tracePt t="70122" x="3421063" y="5392738"/>
          <p14:tracePt t="70139" x="3378200" y="5418138"/>
          <p14:tracePt t="70156" x="3343275" y="5451475"/>
          <p14:tracePt t="70172" x="3292475" y="5503863"/>
          <p14:tracePt t="70189" x="3206750" y="5589588"/>
          <p14:tracePt t="70206" x="3171825" y="5614988"/>
          <p14:tracePt t="70222" x="3146425" y="5632450"/>
          <p14:tracePt t="70239" x="3111500" y="5665788"/>
          <p14:tracePt t="70256" x="3068638" y="5692775"/>
          <p14:tracePt t="70273" x="3035300" y="5708650"/>
          <p14:tracePt t="70289" x="3008313" y="5735638"/>
          <p14:tracePt t="70306" x="3000375" y="5735638"/>
          <p14:tracePt t="70374" x="3008313" y="5735638"/>
          <p14:tracePt t="70438" x="3017838" y="5735638"/>
          <p14:tracePt t="70471" x="3025775" y="5735638"/>
          <p14:tracePt t="70472" x="3051175" y="5735638"/>
          <p14:tracePt t="70494" x="3163888" y="5735638"/>
          <p14:tracePt t="70507" x="3317875" y="5743575"/>
          <p14:tracePt t="70525" x="3471863" y="5751513"/>
          <p14:tracePt t="70541" x="3600450" y="5751513"/>
          <p14:tracePt t="70558" x="3729038" y="5751513"/>
          <p14:tracePt t="70574" x="3746500" y="5751513"/>
          <p14:tracePt t="70591" x="3754438" y="5751513"/>
          <p14:tracePt t="70710" x="3746500" y="5768975"/>
          <p14:tracePt t="70727" x="3736975" y="5778500"/>
          <p14:tracePt t="70728" x="3711575" y="5803900"/>
          <p14:tracePt t="70742" x="3678238" y="5837238"/>
          <p14:tracePt t="70759" x="3617913" y="5889625"/>
          <p14:tracePt t="70776" x="3532188" y="5932488"/>
          <p14:tracePt t="70792" x="3403600" y="6008688"/>
          <p14:tracePt t="70809" x="3300413" y="6061075"/>
          <p14:tracePt t="70826" x="3257550" y="6094413"/>
          <p14:tracePt t="70843" x="3249613" y="6111875"/>
          <p14:tracePt t="70984" x="3240088" y="6111875"/>
          <p14:tracePt t="70991" x="3240088" y="6121400"/>
          <p14:tracePt t="71011" x="3249613" y="6121400"/>
          <p14:tracePt t="71028" x="3257550" y="6121400"/>
          <p14:tracePt t="71045" x="3275013" y="6121400"/>
          <p14:tracePt t="71062" x="3386138" y="6121400"/>
          <p14:tracePt t="71079" x="3446463" y="6137275"/>
          <p14:tracePt t="71079" x="3549650" y="6172200"/>
          <p14:tracePt t="71095" x="3711575" y="6215063"/>
          <p14:tracePt t="71112" x="3900488" y="6283325"/>
          <p14:tracePt t="71128" x="4064000" y="6335713"/>
          <p14:tracePt t="71145" x="4140200" y="6361113"/>
          <p14:tracePt t="71162" x="4149725" y="6361113"/>
          <p14:tracePt t="71455" x="4140200" y="6361113"/>
          <p14:tracePt t="71680" x="4132263" y="6361113"/>
          <p14:tracePt t="72071" x="4140200" y="6361113"/>
          <p14:tracePt t="72083" x="4149725" y="6361113"/>
          <p14:tracePt t="72103" x="4149725" y="6351588"/>
          <p14:tracePt t="72104" x="4157663" y="6351588"/>
          <p14:tracePt t="72117" x="4165600" y="6326188"/>
          <p14:tracePt t="72134" x="4175125" y="6292850"/>
          <p14:tracePt t="72150" x="4192588" y="6207125"/>
          <p14:tracePt t="72168" x="4208463" y="6111875"/>
          <p14:tracePt t="72184" x="4235450" y="6008688"/>
          <p14:tracePt t="72201" x="4268788" y="5864225"/>
          <p14:tracePt t="72217" x="4303713" y="5743575"/>
          <p14:tracePt t="72234" x="4337050" y="5607050"/>
          <p14:tracePt t="72251" x="4371975" y="5494338"/>
          <p14:tracePt t="72268" x="4422775" y="5349875"/>
          <p14:tracePt t="72285" x="4449763" y="5237163"/>
          <p14:tracePt t="72301" x="4457700" y="5135563"/>
          <p14:tracePt t="72318" x="4465638" y="5022850"/>
          <p14:tracePt t="72335" x="4492625" y="4954588"/>
          <p14:tracePt t="72352" x="4500563" y="4921250"/>
          <p14:tracePt t="72447" x="4500563" y="4911725"/>
          <p14:tracePt t="72449" x="4475163" y="4894263"/>
          <p14:tracePt t="72469" x="4432300" y="4868863"/>
          <p14:tracePt t="72486" x="4389438" y="4835525"/>
          <p14:tracePt t="72502" x="4303713" y="4775200"/>
          <p14:tracePt t="72519" x="4260850" y="4740275"/>
          <p14:tracePt t="72536" x="4243388" y="4732338"/>
          <p14:tracePt t="72553" x="4235450" y="4722813"/>
          <p14:tracePt t="72679" x="4243388" y="4722813"/>
          <p14:tracePt t="72685" x="4278313" y="4722813"/>
          <p14:tracePt t="72704" x="4321175" y="4722813"/>
          <p14:tracePt t="72720" x="4371975" y="4722813"/>
          <p14:tracePt t="72738" x="4414838" y="4722813"/>
          <p14:tracePt t="72754" x="4508500" y="4697413"/>
          <p14:tracePt t="72771" x="4637088" y="4679950"/>
          <p14:tracePt t="72787" x="4835525" y="4672013"/>
          <p14:tracePt t="72805" x="5022850" y="4672013"/>
          <p14:tracePt t="72821" x="5168900" y="4664075"/>
          <p14:tracePt t="72838" x="5272088" y="4646613"/>
          <p14:tracePt t="72854" x="5297488" y="4629150"/>
          <p14:tracePt t="72872" x="5307013" y="4611688"/>
          <p14:tracePt t="72889" x="5307013" y="4603750"/>
          <p14:tracePt t="72905" x="5314950" y="4586288"/>
          <p14:tracePt t="72922" x="5322888" y="4586288"/>
          <p14:tracePt t="72938" x="5322888" y="4578350"/>
          <p14:tracePt t="72991" x="5314950" y="4578350"/>
          <p14:tracePt t="73015" x="5314950" y="4586288"/>
          <p14:tracePt t="73023" x="5307013" y="4594225"/>
          <p14:tracePt t="73047" x="5297488" y="4603750"/>
          <p14:tracePt t="73055" x="5297488" y="4611688"/>
          <p14:tracePt t="73056" x="5289550" y="4621213"/>
          <p14:tracePt t="73072" x="5280025" y="4629150"/>
          <p14:tracePt t="73089" x="5246688" y="4654550"/>
          <p14:tracePt t="73106" x="5178425" y="4706938"/>
          <p14:tracePt t="73123" x="5040313" y="4783138"/>
          <p14:tracePt t="73139" x="4886325" y="4851400"/>
          <p14:tracePt t="73156" x="4603750" y="4954588"/>
          <p14:tracePt t="73173" x="4406900" y="5049838"/>
          <p14:tracePt t="73190" x="4268788" y="5118100"/>
          <p14:tracePt t="73206" x="4251325" y="5143500"/>
          <p14:tracePt t="73247" x="4260850" y="5143500"/>
          <p14:tracePt t="73311" x="4251325" y="5143500"/>
          <p14:tracePt t="73327" x="4251325" y="5151438"/>
          <p14:tracePt t="73340" x="4243388" y="5168900"/>
          <p14:tracePt t="73357" x="4243388" y="5178425"/>
          <p14:tracePt t="73407" x="4251325" y="5178425"/>
          <p14:tracePt t="73415" x="4260850" y="5178425"/>
          <p14:tracePt t="73431" x="4268788" y="5178425"/>
          <p14:tracePt t="73441" x="4286250" y="5178425"/>
          <p14:tracePt t="73457" x="4294188" y="5168900"/>
          <p14:tracePt t="73474" x="4303713" y="5168900"/>
          <p14:tracePt t="73491" x="4329113" y="5168900"/>
          <p14:tracePt t="73508" x="4406900" y="5203825"/>
          <p14:tracePt t="73524" x="4578350" y="5272088"/>
          <p14:tracePt t="73541" x="4808538" y="5340350"/>
          <p14:tracePt t="73558" x="5229225" y="5392738"/>
          <p14:tracePt t="73576" x="5426075" y="5392738"/>
          <p14:tracePt t="73592" x="5537200" y="5392738"/>
          <p14:tracePt t="73608" x="5597525" y="5375275"/>
          <p14:tracePt t="73625" x="5614988" y="5365750"/>
          <p14:tracePt t="73807" x="5607050" y="5365750"/>
          <p14:tracePt t="73814" x="5597525" y="5365750"/>
          <p14:tracePt t="73826" x="5572125" y="5365750"/>
          <p14:tracePt t="73843" x="5521325" y="5365750"/>
          <p14:tracePt t="73860" x="5443538" y="5392738"/>
          <p14:tracePt t="73876" x="5314950" y="5408613"/>
          <p14:tracePt t="73893" x="5246688" y="5408613"/>
          <p14:tracePt t="73910" x="5203825" y="5408613"/>
          <p14:tracePt t="73959" x="5211763" y="5408613"/>
          <p14:tracePt t="74007" x="5203825" y="5408613"/>
          <p14:tracePt t="74023" x="5194300" y="5408613"/>
          <p14:tracePt t="74029" x="5151438" y="5408613"/>
          <p14:tracePt t="74044" x="5065713" y="5418138"/>
          <p14:tracePt t="74061" x="4946650" y="5451475"/>
          <p14:tracePt t="74078" x="4826000" y="5461000"/>
          <p14:tracePt t="74094" x="4706938" y="5468938"/>
          <p14:tracePt t="74111" x="4664075" y="5468938"/>
          <p14:tracePt t="74191" x="4654550" y="5468938"/>
          <p14:tracePt t="74212" x="4637088" y="5461000"/>
          <p14:tracePt t="74213" x="4560888" y="5426075"/>
          <p14:tracePt t="74229" x="4440238" y="5357813"/>
          <p14:tracePt t="74245" x="4337050" y="5254625"/>
          <p14:tracePt t="74262" x="4251325" y="5092700"/>
          <p14:tracePt t="74279" x="4251325" y="5014913"/>
          <p14:tracePt t="74296" x="4251325" y="4929188"/>
          <p14:tracePt t="74312" x="4278313" y="4851400"/>
          <p14:tracePt t="74329" x="4286250" y="4792663"/>
          <p14:tracePt t="74346" x="4286250" y="4757738"/>
          <p14:tracePt t="74363" x="4286250" y="4732338"/>
          <p14:tracePt t="74399" x="4286250" y="4722813"/>
          <p14:tracePt t="74414" x="4278313" y="4722813"/>
          <p14:tracePt t="74479" x="4278313" y="4714875"/>
          <p14:tracePt t="74503" x="4286250" y="4706938"/>
          <p14:tracePt t="74513" x="4294188" y="4697413"/>
          <p14:tracePt t="74591" x="4286250" y="4697413"/>
          <p14:tracePt t="74695" x="4294188" y="4697413"/>
          <p14:tracePt t="74703" x="4303713" y="4697413"/>
          <p14:tracePt t="74714" x="4311650" y="4697413"/>
          <p14:tracePt t="74731" x="4329113" y="4689475"/>
          <p14:tracePt t="74748" x="4354513" y="4689475"/>
          <p14:tracePt t="74765" x="4422775" y="4689475"/>
          <p14:tracePt t="74782" x="4525963" y="4689475"/>
          <p14:tracePt t="74798" x="4732338" y="4672013"/>
          <p14:tracePt t="74815" x="4835525" y="4654550"/>
          <p14:tracePt t="74832" x="4929188" y="4629150"/>
          <p14:tracePt t="74849" x="4989513" y="4621213"/>
          <p14:tracePt t="74865" x="5040313" y="4611688"/>
          <p14:tracePt t="74882" x="5065713" y="4603750"/>
          <p14:tracePt t="74899" x="5100638" y="4603750"/>
          <p14:tracePt t="74915" x="5118100" y="4603750"/>
          <p14:tracePt t="74933" x="5151438" y="4603750"/>
          <p14:tracePt t="74950" x="5194300" y="4603750"/>
          <p14:tracePt t="74967" x="5272088" y="4594225"/>
          <p14:tracePt t="74983" x="5375275" y="4578350"/>
          <p14:tracePt t="75001" x="5461000" y="4551363"/>
          <p14:tracePt t="75017" x="5521325" y="4518025"/>
          <p14:tracePt t="75034" x="5607050" y="4500563"/>
          <p14:tracePt t="75050" x="5675313" y="4475163"/>
          <p14:tracePt t="75068" x="5708650" y="4457700"/>
          <p14:tracePt t="75084" x="5726113" y="4457700"/>
          <p14:tracePt t="75102" x="5735638" y="4449763"/>
          <p14:tracePt t="75167" x="5743575" y="4449763"/>
          <p14:tracePt t="75183" x="5761038" y="4440238"/>
          <p14:tracePt t="75202" x="5768975" y="4440238"/>
          <p14:tracePt t="75296" x="5761038" y="4440238"/>
          <p14:tracePt t="75424" x="5751513" y="4440238"/>
          <p14:tracePt t="75448" x="5743575" y="4440238"/>
          <p14:tracePt t="76128" x="5735638" y="4440238"/>
          <p14:tracePt t="76141" x="5726113" y="4440238"/>
          <p14:tracePt t="76157" x="5718175" y="4449763"/>
          <p14:tracePt t="76173" x="5700713" y="4465638"/>
          <p14:tracePt t="76191" x="5675313" y="4475163"/>
          <p14:tracePt t="76207" x="5632450" y="4508500"/>
          <p14:tracePt t="76224" x="5572125" y="4551363"/>
          <p14:tracePt t="76241" x="5511800" y="4594225"/>
          <p14:tracePt t="76257" x="5435600" y="4654550"/>
          <p14:tracePt t="76274" x="5340350" y="4722813"/>
          <p14:tracePt t="76290" x="5246688" y="4800600"/>
          <p14:tracePt t="76307" x="5126038" y="4894263"/>
          <p14:tracePt t="76324" x="5014913" y="4989513"/>
          <p14:tracePt t="76341" x="4878388" y="5075238"/>
          <p14:tracePt t="76357" x="4765675" y="5135563"/>
          <p14:tracePt t="76374" x="4654550" y="5211763"/>
          <p14:tracePt t="76391" x="4483100" y="5297488"/>
          <p14:tracePt t="76408" x="4397375" y="5340350"/>
          <p14:tracePt t="76424" x="4329113" y="5365750"/>
          <p14:tracePt t="76442" x="4294188" y="5383213"/>
          <p14:tracePt t="76458" x="4278313" y="5400675"/>
          <p14:tracePt t="76475" x="4268788" y="5400675"/>
          <p14:tracePt t="76523" x="4278313" y="5400675"/>
          <p14:tracePt t="76544" x="4286250" y="5400675"/>
          <p14:tracePt t="76544" x="4294188" y="5392738"/>
          <p14:tracePt t="76558" x="4294188" y="5383213"/>
          <p14:tracePt t="76575" x="4303713" y="5375275"/>
          <p14:tracePt t="76695" x="4311650" y="5375275"/>
          <p14:tracePt t="76703" x="4321175" y="5375275"/>
          <p14:tracePt t="76703" x="4329113" y="5375275"/>
          <p14:tracePt t="76728" x="4346575" y="5375275"/>
          <p14:tracePt t="76728" x="4354513" y="5365750"/>
          <p14:tracePt t="76743" x="4440238" y="5340350"/>
          <p14:tracePt t="76760" x="4518025" y="5314950"/>
          <p14:tracePt t="76776" x="4637088" y="5307013"/>
          <p14:tracePt t="76793" x="4792663" y="5297488"/>
          <p14:tracePt t="76810" x="4937125" y="5297488"/>
          <p14:tracePt t="76827" x="5151438" y="5297488"/>
          <p14:tracePt t="76843" x="5340350" y="5297488"/>
          <p14:tracePt t="76860" x="5478463" y="5297488"/>
          <p14:tracePt t="76877" x="5614988" y="5280025"/>
          <p14:tracePt t="76894" x="5665788" y="5264150"/>
          <p14:tracePt t="76911" x="5700713" y="5246688"/>
          <p14:tracePt t="76927" x="5708650" y="5237163"/>
          <p14:tracePt t="77008" x="5718175" y="5237163"/>
          <p14:tracePt t="77031" x="5726113" y="5229225"/>
          <p14:tracePt t="77048" x="5735638" y="5229225"/>
          <p14:tracePt t="77048" x="5743575" y="5221288"/>
          <p14:tracePt t="77063" x="5761038" y="5211763"/>
          <p14:tracePt t="77078" x="5778500" y="5203825"/>
          <p14:tracePt t="77095" x="5786438" y="5194300"/>
          <p14:tracePt t="77360" x="5778500" y="5194300"/>
          <p14:tracePt t="77639" x="5768975" y="5194300"/>
          <p14:tracePt t="77644" x="5761038" y="5194300"/>
          <p14:tracePt t="77665" x="5743575" y="5194300"/>
          <p14:tracePt t="77704" x="5735638" y="5203825"/>
          <p14:tracePt t="77705" x="5718175" y="5203825"/>
          <p14:tracePt t="77715" x="5692775" y="5221288"/>
          <p14:tracePt t="77732" x="5665788" y="5246688"/>
          <p14:tracePt t="77749" x="5622925" y="5272088"/>
          <p14:tracePt t="77765" x="5572125" y="5307013"/>
          <p14:tracePt t="77782" x="5486400" y="5365750"/>
          <p14:tracePt t="77799" x="5392738" y="5426075"/>
          <p14:tracePt t="77816" x="5297488" y="5486400"/>
          <p14:tracePt t="77832" x="5194300" y="5537200"/>
          <p14:tracePt t="77849" x="5092700" y="5589588"/>
          <p14:tracePt t="77866" x="4989513" y="5632450"/>
          <p14:tracePt t="77883" x="4921250" y="5675313"/>
          <p14:tracePt t="77899" x="4868863" y="5700713"/>
          <p14:tracePt t="77916" x="4843463" y="5708650"/>
          <p14:tracePt t="77933" x="4818063" y="5726113"/>
          <p14:tracePt t="77949" x="4800600" y="5735638"/>
          <p14:tracePt t="77966" x="4792663" y="5743575"/>
          <p14:tracePt t="77983" x="4722813" y="5761038"/>
          <p14:tracePt t="78000" x="4654550" y="5778500"/>
          <p14:tracePt t="78016" x="4551363" y="5803900"/>
          <p14:tracePt t="78033" x="4492625" y="5821363"/>
          <p14:tracePt t="78050" x="4457700" y="5821363"/>
          <p14:tracePt t="78208" x="4449763" y="5821363"/>
          <p14:tracePt t="78215" x="4440238" y="5829300"/>
          <p14:tracePt t="78256" x="4449763" y="5829300"/>
          <p14:tracePt t="78271" x="4457700" y="5821363"/>
          <p14:tracePt t="78279" x="4457700" y="5811838"/>
          <p14:tracePt t="78285" x="4475163" y="5794375"/>
          <p14:tracePt t="78301" x="4492625" y="5778500"/>
          <p14:tracePt t="78318" x="4492625" y="5768975"/>
          <p14:tracePt t="78415" x="4492625" y="5778500"/>
          <p14:tracePt t="78416" x="4508500" y="5778500"/>
          <p14:tracePt t="78435" x="4525963" y="5778500"/>
          <p14:tracePt t="78453" x="4543425" y="5786438"/>
          <p14:tracePt t="78469" x="4560888" y="5786438"/>
          <p14:tracePt t="78486" x="4586288" y="5778500"/>
          <p14:tracePt t="78502" x="4629150" y="5778500"/>
          <p14:tracePt t="78502" x="4654550" y="5768975"/>
          <p14:tracePt t="78520" x="4714875" y="5768975"/>
          <p14:tracePt t="78536" x="4765675" y="5768975"/>
          <p14:tracePt t="78553" x="4835525" y="5768975"/>
          <p14:tracePt t="78570" x="4886325" y="5768975"/>
          <p14:tracePt t="78586" x="4937125" y="5768975"/>
          <p14:tracePt t="78603" x="4979988" y="5768975"/>
          <p14:tracePt t="78620" x="4997450" y="5768975"/>
          <p14:tracePt t="78637" x="5014913" y="5768975"/>
          <p14:tracePt t="78653" x="5022850" y="5768975"/>
          <p14:tracePt t="78670" x="5040313" y="5751513"/>
          <p14:tracePt t="78687" x="5075238" y="5751513"/>
          <p14:tracePt t="78704" x="5100638" y="5751513"/>
          <p14:tracePt t="78720" x="5126038" y="5751513"/>
          <p14:tracePt t="78737" x="5151438" y="5751513"/>
          <p14:tracePt t="78754" x="5194300" y="5751513"/>
          <p14:tracePt t="78771" x="5229225" y="5751513"/>
          <p14:tracePt t="78787" x="5254625" y="5751513"/>
          <p14:tracePt t="78804" x="5280025" y="5743575"/>
          <p14:tracePt t="78821" x="5314950" y="5735638"/>
          <p14:tracePt t="78838" x="5357813" y="5726113"/>
          <p14:tracePt t="78854" x="5418138" y="5726113"/>
          <p14:tracePt t="78871" x="5468938" y="5726113"/>
          <p14:tracePt t="78888" x="5521325" y="5726113"/>
          <p14:tracePt t="78905" x="5564188" y="5726113"/>
          <p14:tracePt t="78921" x="5614988" y="5726113"/>
          <p14:tracePt t="78938" x="5665788" y="5726113"/>
          <p14:tracePt t="78955" x="5708650" y="5726113"/>
          <p14:tracePt t="78971" x="5735638" y="5726113"/>
          <p14:tracePt t="78989" x="5778500" y="5726113"/>
          <p14:tracePt t="79005" x="5811838" y="5726113"/>
          <p14:tracePt t="79022" x="5846763" y="5718175"/>
          <p14:tracePt t="79039" x="5897563" y="5708650"/>
          <p14:tracePt t="79056" x="5932488" y="5708650"/>
          <p14:tracePt t="79072" x="5957888" y="5708650"/>
          <p14:tracePt t="79089" x="5983288" y="5708650"/>
          <p14:tracePt t="79106" x="6018213" y="5700713"/>
          <p14:tracePt t="79123" x="6043613" y="5692775"/>
          <p14:tracePt t="79139" x="6078538" y="5683250"/>
          <p14:tracePt t="79156" x="6103938" y="5683250"/>
          <p14:tracePt t="79173" x="6137275" y="5683250"/>
          <p14:tracePt t="79190" x="6164263" y="5683250"/>
          <p14:tracePt t="79206" x="6180138" y="5683250"/>
          <p14:tracePt t="79223" x="6207125" y="5683250"/>
          <p14:tracePt t="79240" x="6223000" y="5683250"/>
          <p14:tracePt t="79256" x="6240463" y="5683250"/>
          <p14:tracePt t="79273" x="6257925" y="5683250"/>
          <p14:tracePt t="79290" x="6275388" y="5683250"/>
          <p14:tracePt t="79307" x="6283325" y="5675313"/>
          <p14:tracePt t="79323" x="6300788" y="5675313"/>
          <p14:tracePt t="79340" x="6308725" y="5675313"/>
          <p14:tracePt t="79357" x="6326188" y="5675313"/>
          <p14:tracePt t="79374" x="6343650" y="5675313"/>
          <p14:tracePt t="79390" x="6369050" y="5675313"/>
          <p14:tracePt t="79407" x="6378575" y="5675313"/>
          <p14:tracePt t="79424" x="6386513" y="5675313"/>
          <p14:tracePt t="79487" x="6394450" y="5675313"/>
          <p14:tracePt t="79991" x="6403975" y="5675313"/>
          <p14:tracePt t="79999" x="6403975" y="5683250"/>
          <p14:tracePt t="80011" x="6421438" y="5683250"/>
          <p14:tracePt t="80028" x="6429375" y="5700713"/>
          <p14:tracePt t="80045" x="6446838" y="5708650"/>
          <p14:tracePt t="80061" x="6454775" y="5708650"/>
          <p14:tracePt t="80095" x="6464300" y="5708650"/>
          <p14:tracePt t="80097" x="6472238" y="5708650"/>
          <p14:tracePt t="80136" x="6480175" y="5718175"/>
          <p14:tracePt t="80159" x="6489700" y="5726113"/>
          <p14:tracePt t="80165" x="6497638" y="5726113"/>
          <p14:tracePt t="80178" x="6523038" y="5735638"/>
          <p14:tracePt t="80195" x="6540500" y="5743575"/>
          <p14:tracePt t="80212" x="6565900" y="5743575"/>
          <p14:tracePt t="80229" x="6583363" y="5743575"/>
          <p14:tracePt t="80245" x="6608763" y="5743575"/>
          <p14:tracePt t="80263" x="6635750" y="5735638"/>
          <p14:tracePt t="80279" x="6651625" y="5735638"/>
          <p14:tracePt t="80319" x="6661150" y="5735638"/>
          <p14:tracePt t="80343" x="6669088" y="5735638"/>
          <p14:tracePt t="80375" x="6678613" y="5735638"/>
          <p14:tracePt t="80407" x="6678613" y="5726113"/>
          <p14:tracePt t="80420" x="6678613" y="5718175"/>
          <p14:tracePt t="80519" x="6669088" y="5718175"/>
          <p14:tracePt t="80671" x="6661150" y="5718175"/>
          <p14:tracePt t="80695" x="6661150" y="5726113"/>
          <p14:tracePt t="80703" x="6651625" y="5726113"/>
          <p14:tracePt t="80715" x="6651625" y="5735638"/>
          <p14:tracePt t="80831" x="6643688" y="5751513"/>
          <p14:tracePt t="80835" x="6635750" y="5761038"/>
          <p14:tracePt t="80849" x="6626225" y="5778500"/>
          <p14:tracePt t="80866" x="6626225" y="5794375"/>
          <p14:tracePt t="80882" x="6626225" y="5803900"/>
          <p14:tracePt t="80899" x="6626225" y="5811838"/>
          <p14:tracePt t="80975" x="6626225" y="5821363"/>
          <p14:tracePt t="80983" x="6600825" y="5846763"/>
          <p14:tracePt t="81000" x="6565900" y="5889625"/>
          <p14:tracePt t="81016" x="6507163" y="5957888"/>
          <p14:tracePt t="81033" x="6386513" y="6069013"/>
          <p14:tracePt t="81050" x="6249988" y="6180138"/>
          <p14:tracePt t="81067" x="6094413" y="6275388"/>
          <p14:tracePt t="81083" x="6008688" y="6318250"/>
          <p14:tracePt t="81100" x="5983288" y="6343650"/>
          <p14:tracePt t="81117" x="5975350" y="6343650"/>
          <p14:tracePt t="81134" x="5949950" y="6351588"/>
          <p14:tracePt t="81150" x="5803900" y="6361113"/>
          <p14:tracePt t="81168" x="5537200" y="6361113"/>
          <p14:tracePt t="81184" x="5186363" y="6318250"/>
          <p14:tracePt t="81201" x="4722813" y="6223000"/>
          <p14:tracePt t="81217" x="4337050" y="6121400"/>
          <p14:tracePt t="81234" x="4064000" y="6008688"/>
          <p14:tracePt t="81251" x="3951288" y="5922963"/>
          <p14:tracePt t="81268" x="3900488" y="5829300"/>
          <p14:tracePt t="81285" x="3883025" y="5743575"/>
          <p14:tracePt t="81301" x="3883025" y="5665788"/>
          <p14:tracePt t="81318" x="3857625" y="5589588"/>
          <p14:tracePt t="81334" x="3797300" y="5435600"/>
          <p14:tracePt t="81352" x="3754438" y="5349875"/>
          <p14:tracePt t="81368" x="3703638" y="5229225"/>
          <p14:tracePt t="81385" x="3660775" y="5126038"/>
          <p14:tracePt t="81402" x="3625850" y="5040313"/>
          <p14:tracePt t="81419" x="3617913" y="4972050"/>
          <p14:tracePt t="81435" x="3608388" y="4911725"/>
          <p14:tracePt t="81452" x="3625850" y="4851400"/>
          <p14:tracePt t="81468" x="3643313" y="4800600"/>
          <p14:tracePt t="81485" x="3678238" y="4740275"/>
          <p14:tracePt t="81502" x="3694113" y="4697413"/>
          <p14:tracePt t="81519" x="3746500" y="4629150"/>
          <p14:tracePt t="81536" x="3806825" y="4578350"/>
          <p14:tracePt t="81552" x="3875088" y="4551363"/>
          <p14:tracePt t="81569" x="3951288" y="4525963"/>
          <p14:tracePt t="81586" x="4054475" y="4483100"/>
          <p14:tracePt t="81603" x="4132263" y="4449763"/>
          <p14:tracePt t="81619" x="4208463" y="4414838"/>
          <p14:tracePt t="81636" x="4294188" y="4379913"/>
          <p14:tracePt t="81653" x="4354513" y="4354513"/>
          <p14:tracePt t="81670" x="4389438" y="4346575"/>
          <p14:tracePt t="81686" x="4414838" y="4346575"/>
          <p14:tracePt t="81703" x="4432300" y="4346575"/>
          <p14:tracePt t="81720" x="4475163" y="4354513"/>
          <p14:tracePt t="81737" x="4543425" y="4406900"/>
          <p14:tracePt t="81753" x="4637088" y="4457700"/>
          <p14:tracePt t="81770" x="4679950" y="4475163"/>
          <p14:tracePt t="81787" x="4757738" y="4508500"/>
          <p14:tracePt t="81804" x="4835525" y="4543425"/>
          <p14:tracePt t="81820" x="4860925" y="4568825"/>
          <p14:tracePt t="81837" x="4878388" y="4611688"/>
          <p14:tracePt t="81854" x="4921250" y="4654550"/>
          <p14:tracePt t="81854" x="4929188" y="4679950"/>
          <p14:tracePt t="81871" x="4954588" y="4732338"/>
          <p14:tracePt t="81887" x="4997450" y="4800600"/>
          <p14:tracePt t="81904" x="5049838" y="4878388"/>
          <p14:tracePt t="81921" x="5083175" y="4937125"/>
          <p14:tracePt t="81938" x="5118100" y="4997450"/>
          <p14:tracePt t="81955" x="5160963" y="5057775"/>
          <p14:tracePt t="81971" x="5186363" y="5108575"/>
          <p14:tracePt t="81988" x="5203825" y="5160963"/>
          <p14:tracePt t="82005" x="5221288" y="5211763"/>
          <p14:tracePt t="82022" x="5221288" y="5264150"/>
          <p14:tracePt t="82038" x="5211763" y="5322888"/>
          <p14:tracePt t="82055" x="5186363" y="5443538"/>
          <p14:tracePt t="82072" x="5143500" y="5537200"/>
          <p14:tracePt t="82089" x="5100638" y="5632450"/>
          <p14:tracePt t="82105" x="5075238" y="5700713"/>
          <p14:tracePt t="82122" x="5057775" y="5743575"/>
          <p14:tracePt t="82139" x="5049838" y="5778500"/>
          <p14:tracePt t="82156" x="5049838" y="5794375"/>
          <p14:tracePt t="82172" x="5022850" y="5821363"/>
          <p14:tracePt t="82189" x="4979988" y="5872163"/>
          <p14:tracePt t="82206" x="4921250" y="5915025"/>
          <p14:tracePt t="82223" x="4722813" y="6035675"/>
          <p14:tracePt t="82240" x="4560888" y="6121400"/>
          <p14:tracePt t="82256" x="4371975" y="6215063"/>
          <p14:tracePt t="82273" x="4243388" y="6275388"/>
          <p14:tracePt t="82289" x="4122738" y="6318250"/>
          <p14:tracePt t="82307" x="4079875" y="6326188"/>
          <p14:tracePt t="82323" x="4071938" y="6326188"/>
          <p14:tracePt t="82359" x="4064000" y="6326188"/>
          <p14:tracePt t="82360" x="4054475" y="6318250"/>
          <p14:tracePt t="82373" x="4011613" y="6300788"/>
          <p14:tracePt t="82390" x="3917950" y="6257925"/>
          <p14:tracePt t="82390" x="3875088" y="6240463"/>
          <p14:tracePt t="82407" x="3771900" y="6189663"/>
          <p14:tracePt t="82423" x="3686175" y="6121400"/>
          <p14:tracePt t="82440" x="3635375" y="6043613"/>
          <p14:tracePt t="82457" x="3608388" y="6000750"/>
          <p14:tracePt t="82474" x="3592513" y="5922963"/>
          <p14:tracePt t="82490" x="3582988" y="5846763"/>
          <p14:tracePt t="82507" x="3565525" y="5761038"/>
          <p14:tracePt t="82524" x="3557588" y="5675313"/>
          <p14:tracePt t="82541" x="3540125" y="5572125"/>
          <p14:tracePt t="82557" x="3506788" y="5486400"/>
          <p14:tracePt t="82574" x="3479800" y="5357813"/>
          <p14:tracePt t="82591" x="3471863" y="5289550"/>
          <p14:tracePt t="82608" x="3471863" y="5237163"/>
          <p14:tracePt t="82625" x="3471863" y="5178425"/>
          <p14:tracePt t="82641" x="3497263" y="5108575"/>
          <p14:tracePt t="82658" x="3522663" y="5049838"/>
          <p14:tracePt t="82675" x="3557588" y="4979988"/>
          <p14:tracePt t="82692" x="3608388" y="4911725"/>
          <p14:tracePt t="82708" x="3635375" y="4868863"/>
          <p14:tracePt t="82725" x="3686175" y="4818063"/>
          <p14:tracePt t="82742" x="3746500" y="4783138"/>
          <p14:tracePt t="82759" x="3875088" y="4749800"/>
          <p14:tracePt t="82775" x="3978275" y="4749800"/>
          <p14:tracePt t="82792" x="4079875" y="4749800"/>
          <p14:tracePt t="82809" x="4149725" y="4749800"/>
          <p14:tracePt t="82826" x="4192588" y="4749800"/>
          <p14:tracePt t="82842" x="4208463" y="4749800"/>
          <p14:tracePt t="82859" x="4235450" y="4749800"/>
          <p14:tracePt t="82876" x="4251325" y="4757738"/>
          <p14:tracePt t="82893" x="4251325" y="4765675"/>
          <p14:tracePt t="82910" x="4260850" y="4800600"/>
          <p14:tracePt t="82926" x="4268788" y="4818063"/>
          <p14:tracePt t="82926" x="4268788" y="4826000"/>
          <p14:tracePt t="82943" x="4268788" y="4835525"/>
          <p14:tracePt t="82983" x="4278313" y="4835525"/>
          <p14:tracePt t="83494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0.4|4.8"/>
</p:tagLst>
</file>

<file path=ppt/theme/theme1.xml><?xml version="1.0" encoding="utf-8"?>
<a:theme xmlns:a="http://schemas.openxmlformats.org/drawingml/2006/main" name="Pulse">
  <a:themeElements>
    <a:clrScheme name="Puls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Puls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Puls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3708</Words>
  <Application>Microsoft Office PowerPoint</Application>
  <PresentationFormat>全屏显示(4:3)</PresentationFormat>
  <Paragraphs>411</Paragraphs>
  <Slides>36</Slides>
  <Notes>1</Notes>
  <HiddenSlides>0</HiddenSlides>
  <MMClips>36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Pulse</vt:lpstr>
      <vt:lpstr>幻灯片</vt:lpstr>
      <vt:lpstr>BMP 图象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 定时工作方式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★ 定时/计数器是否溢出可查询TFx是否为1，如果开中断则当TFx=1时会产生溢出中断。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 ·6    小 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 定时工作方式</dc:title>
  <dc:creator>Administrator</dc:creator>
  <cp:lastModifiedBy>微软用户</cp:lastModifiedBy>
  <cp:revision>78</cp:revision>
  <dcterms:modified xsi:type="dcterms:W3CDTF">2020-03-09T04:50:01Z</dcterms:modified>
</cp:coreProperties>
</file>